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5.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8.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8" r:id="rId4"/>
    <p:sldMasterId id="2147483851" r:id="rId5"/>
    <p:sldMasterId id="2147483871" r:id="rId6"/>
    <p:sldMasterId id="2147483820" r:id="rId7"/>
    <p:sldMasterId id="2147483884" r:id="rId8"/>
    <p:sldMasterId id="2147483971" r:id="rId9"/>
    <p:sldMasterId id="2147483994" r:id="rId10"/>
    <p:sldMasterId id="2147484003" r:id="rId11"/>
    <p:sldMasterId id="2147484013" r:id="rId12"/>
  </p:sldMasterIdLst>
  <p:notesMasterIdLst>
    <p:notesMasterId r:id="rId48"/>
  </p:notesMasterIdLst>
  <p:handoutMasterIdLst>
    <p:handoutMasterId r:id="rId49"/>
  </p:handoutMasterIdLst>
  <p:sldIdLst>
    <p:sldId id="2147473663" r:id="rId13"/>
    <p:sldId id="257" r:id="rId14"/>
    <p:sldId id="2147472346" r:id="rId15"/>
    <p:sldId id="549" r:id="rId16"/>
    <p:sldId id="2147473749" r:id="rId17"/>
    <p:sldId id="259" r:id="rId18"/>
    <p:sldId id="282" r:id="rId19"/>
    <p:sldId id="2147483647" r:id="rId20"/>
    <p:sldId id="260" r:id="rId21"/>
    <p:sldId id="276" r:id="rId22"/>
    <p:sldId id="279" r:id="rId23"/>
    <p:sldId id="263" r:id="rId24"/>
    <p:sldId id="265" r:id="rId25"/>
    <p:sldId id="285" r:id="rId26"/>
    <p:sldId id="280" r:id="rId27"/>
    <p:sldId id="286" r:id="rId28"/>
    <p:sldId id="277" r:id="rId29"/>
    <p:sldId id="2147482582" r:id="rId30"/>
    <p:sldId id="284" r:id="rId31"/>
    <p:sldId id="266" r:id="rId32"/>
    <p:sldId id="256" r:id="rId33"/>
    <p:sldId id="258" r:id="rId34"/>
    <p:sldId id="262" r:id="rId35"/>
    <p:sldId id="269" r:id="rId36"/>
    <p:sldId id="283" r:id="rId37"/>
    <p:sldId id="2147474488" r:id="rId38"/>
    <p:sldId id="274" r:id="rId39"/>
    <p:sldId id="270" r:id="rId40"/>
    <p:sldId id="2147483645" r:id="rId41"/>
    <p:sldId id="278" r:id="rId42"/>
    <p:sldId id="2147483600" r:id="rId43"/>
    <p:sldId id="267" r:id="rId44"/>
    <p:sldId id="275" r:id="rId45"/>
    <p:sldId id="288" r:id="rId46"/>
    <p:sldId id="261"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136" userDrawn="1">
          <p15:clr>
            <a:srgbClr val="A4A3A4"/>
          </p15:clr>
        </p15:guide>
        <p15:guide id="4" orient="horz" pos="3216" userDrawn="1">
          <p15:clr>
            <a:srgbClr val="A4A3A4"/>
          </p15:clr>
        </p15:guide>
        <p15:guide id="8" pos="561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50CA0F02-F043-83D8-307C-BB3642E4FC70}" name="Zachary Schwartz" initials="ZS" userId="S::zschwartz@clinicaloptions.com::64648e91-b212-4092-bee8-eff2e880b6f9" providerId="AD"/>
  <p188:author id="{B5A29C02-9F00-D4C2-A7AE-452C0E82A08E}" name="Hillary Tunggal" initials="HT" userId="S::htunggal@cealliance.com::ad64bda3-5530-4833-84b4-5d3ed1bf5c1c" providerId="AD"/>
  <p188:author id="{A2E43208-4506-8B84-4538-2E922C8C3BFC}" name="Kristen Formby" initials="KF" userId="S::kformby@cealliance.com::19703da7-6ffe-4e10-881a-828805b8d619" providerId="AD"/>
  <p188:author id="{1101E41E-6C76-D344-5A65-F3B00557F242}" name="Andrea Boecler" initials="AB" userId="S::aboecler@clinicaloptions.com::28e82037-1239-4052-943b-ae184e0bc2af" providerId="AD"/>
  <p188:author id="{9191322D-16CF-F623-9A06-CAB2F207C4DA}" name="Leo Honeywell" initials="LH" userId="Leo Honeywell" providerId="None"/>
  <p188:author id="{64B07C39-1D90-5FAD-6D40-8892F55FDE24}" name="Jennifer Eimers" initials="JE" userId="S::jeimers@clinicaloptions.com::e496f3f7-6a48-4339-9b0c-9f426a43f948" providerId="AD"/>
  <p188:author id="{4C6F9B6D-A233-9F2B-4279-1FD88595DDDE}" name="Leo Tarkovsky" initials="LT" userId="S::ltarkovsky@cealliance.com::4247ea2a-8ba1-420c-9d17-04d22e85aa10" providerId="AD"/>
  <p188:author id="{67E39494-75B3-CF9E-6A44-82504F755C8B}" name="Dussadee Royal" initials="DR" userId="S::droyal@clinicaloptions.com::51beead8-6fa0-4b98-aeba-37044af35e17" providerId="AD"/>
  <p188:author id="{C69E76E7-AD48-C496-9EA9-9FAB380F803F}" name="Alex Parnes" initials="AP" userId="S::aparnes@clinicaloptions.com::f5203fbf-b7ef-430e-a403-4555f7e7f9f2" providerId="AD"/>
  <p188:author id="{854C9FEF-D5D1-5662-B0ED-9DD15504DC88}" name="Davidson, El (NYC-FUB)" initials="DE(F" userId="S::EDavidson@futurebrand.com::ae10976a-980b-4413-b80f-55d58150198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Kristen Rosenthal" initials="KR" lastIdx="2" clrIdx="6">
    <p:extLst>
      <p:ext uri="{19B8F6BF-5375-455C-9EA6-DF929625EA0E}">
        <p15:presenceInfo xmlns:p15="http://schemas.microsoft.com/office/powerpoint/2012/main" userId="S::krosenthal@clinicaloptions.com::67a58a6d-22ff-4b03-8f01-10ea3f44af52" providerId="AD"/>
      </p:ext>
    </p:extLst>
  </p:cmAuthor>
  <p:cmAuthor id="1" name="LT Fowler" initials="LF" lastIdx="7" clrIdx="0">
    <p:extLst>
      <p:ext uri="{19B8F6BF-5375-455C-9EA6-DF929625EA0E}">
        <p15:presenceInfo xmlns:p15="http://schemas.microsoft.com/office/powerpoint/2012/main" userId="S::lfowler@practicingclinicians.com::bdc4c4d6-9ded-467c-b80c-330a0ea8ffe4" providerId="AD"/>
      </p:ext>
    </p:extLst>
  </p:cmAuthor>
  <p:cmAuthor id="8" name="Dussadee Royal" initials="DR" lastIdx="2" clrIdx="7">
    <p:extLst>
      <p:ext uri="{19B8F6BF-5375-455C-9EA6-DF929625EA0E}">
        <p15:presenceInfo xmlns:p15="http://schemas.microsoft.com/office/powerpoint/2012/main" userId="S::droyal@clinicaloptions.com::51beead8-6fa0-4b98-aeba-37044af35e17" providerId="AD"/>
      </p:ext>
    </p:extLst>
  </p:cmAuthor>
  <p:cmAuthor id="2" name=" " initials="MAC" lastIdx="17" clrIdx="1"/>
  <p:cmAuthor id="9" name="Leo Honeywell" initials="LH" lastIdx="11" clrIdx="8">
    <p:extLst>
      <p:ext uri="{19B8F6BF-5375-455C-9EA6-DF929625EA0E}">
        <p15:presenceInfo xmlns:p15="http://schemas.microsoft.com/office/powerpoint/2012/main" userId="Leo Honeywell" providerId="None"/>
      </p:ext>
    </p:extLst>
  </p:cmAuthor>
  <p:cmAuthor id="3" name="Andrew Bowser" initials="AB" lastIdx="3" clrIdx="2"/>
  <p:cmAuthor id="10" name="Kristen Formby" initials="KF" lastIdx="31" clrIdx="9">
    <p:extLst>
      <p:ext uri="{19B8F6BF-5375-455C-9EA6-DF929625EA0E}">
        <p15:presenceInfo xmlns:p15="http://schemas.microsoft.com/office/powerpoint/2012/main" userId="S::kformby@cealliance.com::19703da7-6ffe-4e10-881a-828805b8d619" providerId="AD"/>
      </p:ext>
    </p:extLst>
  </p:cmAuthor>
  <p:cmAuthor id="4" name="Melanie Couton" initials="MAC" lastIdx="1" clrIdx="3"/>
  <p:cmAuthor id="11" name="Andrea Boecler" initials="AB" lastIdx="1" clrIdx="10">
    <p:extLst>
      <p:ext uri="{19B8F6BF-5375-455C-9EA6-DF929625EA0E}">
        <p15:presenceInfo xmlns:p15="http://schemas.microsoft.com/office/powerpoint/2012/main" userId="S::aboecler@clinicaloptions.com::28e82037-1239-4052-943b-ae184e0bc2af" providerId="AD"/>
      </p:ext>
    </p:extLst>
  </p:cmAuthor>
  <p:cmAuthor id="5" name="Taryn Gross" initials="TG" lastIdx="7" clrIdx="4"/>
  <p:cmAuthor id="12" name="Hillary Tunggal" initials="HT" lastIdx="1" clrIdx="11">
    <p:extLst>
      <p:ext uri="{19B8F6BF-5375-455C-9EA6-DF929625EA0E}">
        <p15:presenceInfo xmlns:p15="http://schemas.microsoft.com/office/powerpoint/2012/main" userId="S::htunggal@cealliance.com::ad64bda3-5530-4833-84b4-5d3ed1bf5c1c" providerId="AD"/>
      </p:ext>
    </p:extLst>
  </p:cmAuthor>
  <p:cmAuthor id="6" name="Zachary Schwartz" initials="ZS" lastIdx="14" clrIdx="5">
    <p:extLst>
      <p:ext uri="{19B8F6BF-5375-455C-9EA6-DF929625EA0E}">
        <p15:presenceInfo xmlns:p15="http://schemas.microsoft.com/office/powerpoint/2012/main" userId="S::zschwartz@clinicaloptions.com::64648e91-b212-4092-bee8-eff2e880b6f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6CA"/>
    <a:srgbClr val="BA3000"/>
    <a:srgbClr val="992000"/>
    <a:srgbClr val="FFFFFF"/>
    <a:srgbClr val="8B8B92"/>
    <a:srgbClr val="7D7D7D"/>
    <a:srgbClr val="B57629"/>
    <a:srgbClr val="A36DF7"/>
    <a:srgbClr val="FCB193"/>
    <a:srgbClr val="1E1E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CDC547-B221-4269-82A1-F22F8F98A264}" v="1" dt="2026-03-26T17:16:02.8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73" autoAdjust="0"/>
    <p:restoredTop sz="87947" autoAdjust="0"/>
  </p:normalViewPr>
  <p:slideViewPr>
    <p:cSldViewPr snapToGrid="0">
      <p:cViewPr varScale="1">
        <p:scale>
          <a:sx n="84" d="100"/>
          <a:sy n="84" d="100"/>
        </p:scale>
        <p:origin x="1180" y="72"/>
      </p:cViewPr>
      <p:guideLst>
        <p:guide orient="horz" pos="2136"/>
        <p:guide orient="horz" pos="3216"/>
        <p:guide pos="5616"/>
      </p:guideLst>
    </p:cSldViewPr>
  </p:slideViewPr>
  <p:notesTextViewPr>
    <p:cViewPr>
      <p:scale>
        <a:sx n="1" d="1"/>
        <a:sy n="1" d="1"/>
      </p:scale>
      <p:origin x="0" y="0"/>
    </p:cViewPr>
  </p:notesTextViewPr>
  <p:sorterViewPr>
    <p:cViewPr>
      <p:scale>
        <a:sx n="100" d="100"/>
        <a:sy n="100" d="100"/>
      </p:scale>
      <p:origin x="0" y="-6372"/>
    </p:cViewPr>
  </p:sorterViewPr>
  <p:notesViewPr>
    <p:cSldViewPr snapToGrid="0" showGuides="1">
      <p:cViewPr varScale="1">
        <p:scale>
          <a:sx n="122" d="100"/>
          <a:sy n="122" d="100"/>
        </p:scale>
        <p:origin x="3096" y="21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commentAuthors" Target="commentAuthors.xml"/><Relationship Id="rId55"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theme" Target="theme/theme1.xml"/><Relationship Id="rId5" Type="http://schemas.openxmlformats.org/officeDocument/2006/relationships/slideMaster" Target="slideMasters/slideMaster2.xml"/><Relationship Id="rId19" Type="http://schemas.openxmlformats.org/officeDocument/2006/relationships/slide" Target="slides/slide7.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notesMaster" Target="notesMasters/notesMaster1.xml"/><Relationship Id="rId56"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handoutMaster" Target="handoutMasters/handoutMaster1.xml"/><Relationship Id="rId57" Type="http://schemas.microsoft.com/office/2018/10/relationships/authors" Target="authors.xml"/><Relationship Id="rId10" Type="http://schemas.openxmlformats.org/officeDocument/2006/relationships/slideMaster" Target="slideMasters/slideMaster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llary Tunggal" userId="ad64bda3-5530-4833-84b4-5d3ed1bf5c1c" providerId="ADAL" clId="{C52FC0CE-7741-4671-88AF-957DA597AD3D}"/>
    <pc:docChg chg="custSel addSld delSld modSld">
      <pc:chgData name="Hillary Tunggal" userId="ad64bda3-5530-4833-84b4-5d3ed1bf5c1c" providerId="ADAL" clId="{C52FC0CE-7741-4671-88AF-957DA597AD3D}" dt="2026-03-16T18:40:59.746" v="24"/>
      <pc:docMkLst>
        <pc:docMk/>
      </pc:docMkLst>
      <pc:sldChg chg="add del">
        <pc:chgData name="Hillary Tunggal" userId="ad64bda3-5530-4833-84b4-5d3ed1bf5c1c" providerId="ADAL" clId="{C52FC0CE-7741-4671-88AF-957DA597AD3D}" dt="2026-03-16T18:38:56.246" v="8"/>
        <pc:sldMkLst>
          <pc:docMk/>
          <pc:sldMk cId="1913588690" sldId="257"/>
        </pc:sldMkLst>
      </pc:sldChg>
      <pc:sldChg chg="add">
        <pc:chgData name="Hillary Tunggal" userId="ad64bda3-5530-4833-84b4-5d3ed1bf5c1c" providerId="ADAL" clId="{C52FC0CE-7741-4671-88AF-957DA597AD3D}" dt="2026-03-16T18:39:11.771" v="10"/>
        <pc:sldMkLst>
          <pc:docMk/>
          <pc:sldMk cId="0" sldId="261"/>
        </pc:sldMkLst>
      </pc:sldChg>
      <pc:sldChg chg="modSp add del mod">
        <pc:chgData name="Hillary Tunggal" userId="ad64bda3-5530-4833-84b4-5d3ed1bf5c1c" providerId="ADAL" clId="{C52FC0CE-7741-4671-88AF-957DA597AD3D}" dt="2026-03-16T18:40:50.599" v="23" actId="114"/>
        <pc:sldMkLst>
          <pc:docMk/>
          <pc:sldMk cId="0" sldId="549"/>
        </pc:sldMkLst>
        <pc:spChg chg="mod">
          <ac:chgData name="Hillary Tunggal" userId="ad64bda3-5530-4833-84b4-5d3ed1bf5c1c" providerId="ADAL" clId="{C52FC0CE-7741-4671-88AF-957DA597AD3D}" dt="2026-03-16T18:40:50.599" v="23" actId="114"/>
          <ac:spMkLst>
            <pc:docMk/>
            <pc:sldMk cId="0" sldId="549"/>
            <ac:spMk id="29699" creationId="{7D52C64A-4927-4244-A7E7-691A8181C3E6}"/>
          </ac:spMkLst>
        </pc:spChg>
      </pc:sldChg>
      <pc:sldChg chg="modSp add del mod">
        <pc:chgData name="Hillary Tunggal" userId="ad64bda3-5530-4833-84b4-5d3ed1bf5c1c" providerId="ADAL" clId="{C52FC0CE-7741-4671-88AF-957DA597AD3D}" dt="2026-03-16T18:40:33.021" v="18" actId="5793"/>
        <pc:sldMkLst>
          <pc:docMk/>
          <pc:sldMk cId="4027043109" sldId="2147472346"/>
        </pc:sldMkLst>
        <pc:spChg chg="mod">
          <ac:chgData name="Hillary Tunggal" userId="ad64bda3-5530-4833-84b4-5d3ed1bf5c1c" providerId="ADAL" clId="{C52FC0CE-7741-4671-88AF-957DA597AD3D}" dt="2026-03-16T18:40:33.021" v="18" actId="5793"/>
          <ac:spMkLst>
            <pc:docMk/>
            <pc:sldMk cId="4027043109" sldId="2147472346"/>
            <ac:spMk id="2" creationId="{768FA8E8-DAC7-FD56-4389-869EC6A31779}"/>
          </ac:spMkLst>
        </pc:spChg>
      </pc:sldChg>
      <pc:sldChg chg="addSp delSp modSp mod">
        <pc:chgData name="Hillary Tunggal" userId="ad64bda3-5530-4833-84b4-5d3ed1bf5c1c" providerId="ADAL" clId="{C52FC0CE-7741-4671-88AF-957DA597AD3D}" dt="2026-03-16T18:37:02.176" v="5" actId="14100"/>
        <pc:sldMkLst>
          <pc:docMk/>
          <pc:sldMk cId="2634731740" sldId="2147473663"/>
        </pc:sldMkLst>
        <pc:spChg chg="mod">
          <ac:chgData name="Hillary Tunggal" userId="ad64bda3-5530-4833-84b4-5d3ed1bf5c1c" providerId="ADAL" clId="{C52FC0CE-7741-4671-88AF-957DA597AD3D}" dt="2026-03-16T18:37:02.176" v="5" actId="14100"/>
          <ac:spMkLst>
            <pc:docMk/>
            <pc:sldMk cId="2634731740" sldId="2147473663"/>
            <ac:spMk id="7171" creationId="{4D67E167-2F37-481F-AB26-A6E236679EF3}"/>
          </ac:spMkLst>
        </pc:spChg>
      </pc:sldChg>
      <pc:sldChg chg="modSp add del">
        <pc:chgData name="Hillary Tunggal" userId="ad64bda3-5530-4833-84b4-5d3ed1bf5c1c" providerId="ADAL" clId="{C52FC0CE-7741-4671-88AF-957DA597AD3D}" dt="2026-03-16T18:40:59.746" v="24"/>
        <pc:sldMkLst>
          <pc:docMk/>
          <pc:sldMk cId="715002365" sldId="2147473749"/>
        </pc:sldMkLst>
        <pc:spChg chg="mod">
          <ac:chgData name="Hillary Tunggal" userId="ad64bda3-5530-4833-84b4-5d3ed1bf5c1c" providerId="ADAL" clId="{C52FC0CE-7741-4671-88AF-957DA597AD3D}" dt="2026-03-16T18:40:59.746" v="24"/>
          <ac:spMkLst>
            <pc:docMk/>
            <pc:sldMk cId="715002365" sldId="2147473749"/>
            <ac:spMk id="4" creationId="{5BDBFC23-D1D5-DB11-A1AF-2DB40A7AD7F3}"/>
          </ac:spMkLst>
        </pc:spChg>
      </pc:sldChg>
      <pc:sldMasterChg chg="delSldLayout">
        <pc:chgData name="Hillary Tunggal" userId="ad64bda3-5530-4833-84b4-5d3ed1bf5c1c" providerId="ADAL" clId="{C52FC0CE-7741-4671-88AF-957DA597AD3D}" dt="2026-03-16T18:39:13.260" v="11" actId="47"/>
        <pc:sldMasterMkLst>
          <pc:docMk/>
          <pc:sldMasterMk cId="1308626488" sldId="2147483971"/>
        </pc:sldMasterMkLst>
      </pc:sldMasterChg>
    </pc:docChg>
  </pc:docChgLst>
  <pc:docChgLst>
    <pc:chgData name="Jennifer Eimers" userId="e496f3f7-6a48-4339-9b0c-9f426a43f948" providerId="ADAL" clId="{EA77C4EE-4DBD-4AED-BD7D-063333E8A9EF}"/>
    <pc:docChg chg="undo custSel modSld">
      <pc:chgData name="Jennifer Eimers" userId="e496f3f7-6a48-4339-9b0c-9f426a43f948" providerId="ADAL" clId="{EA77C4EE-4DBD-4AED-BD7D-063333E8A9EF}" dt="2026-03-16T19:09:34.277" v="40"/>
      <pc:docMkLst>
        <pc:docMk/>
      </pc:docMkLst>
      <pc:sldChg chg="modSp">
        <pc:chgData name="Jennifer Eimers" userId="e496f3f7-6a48-4339-9b0c-9f426a43f948" providerId="ADAL" clId="{EA77C4EE-4DBD-4AED-BD7D-063333E8A9EF}" dt="2026-03-16T19:09:34.277" v="40"/>
        <pc:sldMkLst>
          <pc:docMk/>
          <pc:sldMk cId="1301257684" sldId="267"/>
        </pc:sldMkLst>
        <pc:graphicFrameChg chg="mod">
          <ac:chgData name="Jennifer Eimers" userId="e496f3f7-6a48-4339-9b0c-9f426a43f948" providerId="ADAL" clId="{EA77C4EE-4DBD-4AED-BD7D-063333E8A9EF}" dt="2026-03-16T19:09:34.277" v="40"/>
          <ac:graphicFrameMkLst>
            <pc:docMk/>
            <pc:sldMk cId="1301257684" sldId="267"/>
            <ac:graphicFrameMk id="7" creationId="{C8DE8CBB-E80F-9750-6DE1-DC3F08F11588}"/>
          </ac:graphicFrameMkLst>
        </pc:graphicFrameChg>
      </pc:sldChg>
      <pc:sldChg chg="modSp mod">
        <pc:chgData name="Jennifer Eimers" userId="e496f3f7-6a48-4339-9b0c-9f426a43f948" providerId="ADAL" clId="{EA77C4EE-4DBD-4AED-BD7D-063333E8A9EF}" dt="2026-03-16T19:07:13.497" v="13" actId="1582"/>
        <pc:sldMkLst>
          <pc:docMk/>
          <pc:sldMk cId="3393047176" sldId="277"/>
        </pc:sldMkLst>
        <pc:spChg chg="mod">
          <ac:chgData name="Jennifer Eimers" userId="e496f3f7-6a48-4339-9b0c-9f426a43f948" providerId="ADAL" clId="{EA77C4EE-4DBD-4AED-BD7D-063333E8A9EF}" dt="2026-03-16T19:07:02.807" v="11" actId="1076"/>
          <ac:spMkLst>
            <pc:docMk/>
            <pc:sldMk cId="3393047176" sldId="277"/>
            <ac:spMk id="305" creationId="{81EFC4E1-EF11-04F8-E805-06BD5F00202B}"/>
          </ac:spMkLst>
        </pc:spChg>
        <pc:spChg chg="mod">
          <ac:chgData name="Jennifer Eimers" userId="e496f3f7-6a48-4339-9b0c-9f426a43f948" providerId="ADAL" clId="{EA77C4EE-4DBD-4AED-BD7D-063333E8A9EF}" dt="2026-03-16T19:07:02.807" v="11" actId="1076"/>
          <ac:spMkLst>
            <pc:docMk/>
            <pc:sldMk cId="3393047176" sldId="277"/>
            <ac:spMk id="306" creationId="{9B9AAB50-050C-67B9-2B76-2CDC2754412A}"/>
          </ac:spMkLst>
        </pc:spChg>
        <pc:spChg chg="mod">
          <ac:chgData name="Jennifer Eimers" userId="e496f3f7-6a48-4339-9b0c-9f426a43f948" providerId="ADAL" clId="{EA77C4EE-4DBD-4AED-BD7D-063333E8A9EF}" dt="2026-03-16T19:07:02.807" v="11" actId="1076"/>
          <ac:spMkLst>
            <pc:docMk/>
            <pc:sldMk cId="3393047176" sldId="277"/>
            <ac:spMk id="307" creationId="{6E7939CC-5F5C-A656-12EE-50A0221A55F2}"/>
          </ac:spMkLst>
        </pc:spChg>
        <pc:spChg chg="mod">
          <ac:chgData name="Jennifer Eimers" userId="e496f3f7-6a48-4339-9b0c-9f426a43f948" providerId="ADAL" clId="{EA77C4EE-4DBD-4AED-BD7D-063333E8A9EF}" dt="2026-03-16T19:07:02.807" v="11" actId="1076"/>
          <ac:spMkLst>
            <pc:docMk/>
            <pc:sldMk cId="3393047176" sldId="277"/>
            <ac:spMk id="308" creationId="{89DA3941-9C14-FE2B-17AB-03BFEAD216DC}"/>
          </ac:spMkLst>
        </pc:spChg>
        <pc:spChg chg="mod">
          <ac:chgData name="Jennifer Eimers" userId="e496f3f7-6a48-4339-9b0c-9f426a43f948" providerId="ADAL" clId="{EA77C4EE-4DBD-4AED-BD7D-063333E8A9EF}" dt="2026-03-16T19:07:02.807" v="11" actId="1076"/>
          <ac:spMkLst>
            <pc:docMk/>
            <pc:sldMk cId="3393047176" sldId="277"/>
            <ac:spMk id="309" creationId="{2246E70D-02CD-E469-A90E-0565616BD7EB}"/>
          </ac:spMkLst>
        </pc:spChg>
        <pc:spChg chg="mod">
          <ac:chgData name="Jennifer Eimers" userId="e496f3f7-6a48-4339-9b0c-9f426a43f948" providerId="ADAL" clId="{EA77C4EE-4DBD-4AED-BD7D-063333E8A9EF}" dt="2026-03-16T19:07:02.807" v="11" actId="1076"/>
          <ac:spMkLst>
            <pc:docMk/>
            <pc:sldMk cId="3393047176" sldId="277"/>
            <ac:spMk id="310" creationId="{9ED168E3-7EDF-0611-866F-333E88358A45}"/>
          </ac:spMkLst>
        </pc:spChg>
        <pc:spChg chg="mod">
          <ac:chgData name="Jennifer Eimers" userId="e496f3f7-6a48-4339-9b0c-9f426a43f948" providerId="ADAL" clId="{EA77C4EE-4DBD-4AED-BD7D-063333E8A9EF}" dt="2026-03-16T19:07:02.807" v="11" actId="1076"/>
          <ac:spMkLst>
            <pc:docMk/>
            <pc:sldMk cId="3393047176" sldId="277"/>
            <ac:spMk id="311" creationId="{C3395692-A443-E1A4-DBF6-197577B0294E}"/>
          </ac:spMkLst>
        </pc:spChg>
        <pc:spChg chg="mod">
          <ac:chgData name="Jennifer Eimers" userId="e496f3f7-6a48-4339-9b0c-9f426a43f948" providerId="ADAL" clId="{EA77C4EE-4DBD-4AED-BD7D-063333E8A9EF}" dt="2026-03-16T19:07:02.807" v="11" actId="1076"/>
          <ac:spMkLst>
            <pc:docMk/>
            <pc:sldMk cId="3393047176" sldId="277"/>
            <ac:spMk id="312" creationId="{D22E56B4-ABB2-1C90-4661-B76B9D4347B8}"/>
          </ac:spMkLst>
        </pc:spChg>
        <pc:spChg chg="mod">
          <ac:chgData name="Jennifer Eimers" userId="e496f3f7-6a48-4339-9b0c-9f426a43f948" providerId="ADAL" clId="{EA77C4EE-4DBD-4AED-BD7D-063333E8A9EF}" dt="2026-03-16T19:07:02.807" v="11" actId="1076"/>
          <ac:spMkLst>
            <pc:docMk/>
            <pc:sldMk cId="3393047176" sldId="277"/>
            <ac:spMk id="313" creationId="{6DB2C069-ED06-DBDB-7A4D-BD0F29F907FB}"/>
          </ac:spMkLst>
        </pc:spChg>
        <pc:spChg chg="mod">
          <ac:chgData name="Jennifer Eimers" userId="e496f3f7-6a48-4339-9b0c-9f426a43f948" providerId="ADAL" clId="{EA77C4EE-4DBD-4AED-BD7D-063333E8A9EF}" dt="2026-03-16T19:07:02.807" v="11" actId="1076"/>
          <ac:spMkLst>
            <pc:docMk/>
            <pc:sldMk cId="3393047176" sldId="277"/>
            <ac:spMk id="314" creationId="{DC03C9C2-DA34-70DE-8F2E-1AE8686C510E}"/>
          </ac:spMkLst>
        </pc:spChg>
        <pc:grpChg chg="mod">
          <ac:chgData name="Jennifer Eimers" userId="e496f3f7-6a48-4339-9b0c-9f426a43f948" providerId="ADAL" clId="{EA77C4EE-4DBD-4AED-BD7D-063333E8A9EF}" dt="2026-03-16T19:07:05.106" v="12" actId="167"/>
          <ac:grpSpMkLst>
            <pc:docMk/>
            <pc:sldMk cId="3393047176" sldId="277"/>
            <ac:grpSpMk id="303" creationId="{CFB08638-AB92-9CAA-1B5A-1E091A1B6797}"/>
          </ac:grpSpMkLst>
        </pc:grpChg>
        <pc:picChg chg="mod">
          <ac:chgData name="Jennifer Eimers" userId="e496f3f7-6a48-4339-9b0c-9f426a43f948" providerId="ADAL" clId="{EA77C4EE-4DBD-4AED-BD7D-063333E8A9EF}" dt="2026-03-16T19:07:13.497" v="13" actId="1582"/>
          <ac:picMkLst>
            <pc:docMk/>
            <pc:sldMk cId="3393047176" sldId="277"/>
            <ac:picMk id="340" creationId="{98005E50-6D48-A1C8-4197-44052E7CC93E}"/>
          </ac:picMkLst>
        </pc:picChg>
      </pc:sldChg>
      <pc:sldChg chg="addSp delSp modSp mod">
        <pc:chgData name="Jennifer Eimers" userId="e496f3f7-6a48-4339-9b0c-9f426a43f948" providerId="ADAL" clId="{EA77C4EE-4DBD-4AED-BD7D-063333E8A9EF}" dt="2026-03-16T19:09:07.062" v="38" actId="1076"/>
        <pc:sldMkLst>
          <pc:docMk/>
          <pc:sldMk cId="1023348352" sldId="278"/>
        </pc:sldMkLst>
        <pc:spChg chg="mod">
          <ac:chgData name="Jennifer Eimers" userId="e496f3f7-6a48-4339-9b0c-9f426a43f948" providerId="ADAL" clId="{EA77C4EE-4DBD-4AED-BD7D-063333E8A9EF}" dt="2026-03-16T19:08:09.681" v="18" actId="14100"/>
          <ac:spMkLst>
            <pc:docMk/>
            <pc:sldMk cId="1023348352" sldId="278"/>
            <ac:spMk id="11" creationId="{D1343070-2F59-6CA4-15A6-E1D589C27BD1}"/>
          </ac:spMkLst>
        </pc:spChg>
        <pc:spChg chg="mod">
          <ac:chgData name="Jennifer Eimers" userId="e496f3f7-6a48-4339-9b0c-9f426a43f948" providerId="ADAL" clId="{EA77C4EE-4DBD-4AED-BD7D-063333E8A9EF}" dt="2026-03-16T19:09:02.335" v="37" actId="1076"/>
          <ac:spMkLst>
            <pc:docMk/>
            <pc:sldMk cId="1023348352" sldId="278"/>
            <ac:spMk id="178" creationId="{D4E4160D-FFF6-034F-B9A9-006BE26CEC48}"/>
          </ac:spMkLst>
        </pc:spChg>
        <pc:spChg chg="mod">
          <ac:chgData name="Jennifer Eimers" userId="e496f3f7-6a48-4339-9b0c-9f426a43f948" providerId="ADAL" clId="{EA77C4EE-4DBD-4AED-BD7D-063333E8A9EF}" dt="2026-03-16T19:09:07.062" v="38" actId="1076"/>
          <ac:spMkLst>
            <pc:docMk/>
            <pc:sldMk cId="1023348352" sldId="278"/>
            <ac:spMk id="180" creationId="{D9F03A65-B7C2-D2CC-2546-A2E8855361C0}"/>
          </ac:spMkLst>
        </pc:spChg>
        <pc:spChg chg="mod">
          <ac:chgData name="Jennifer Eimers" userId="e496f3f7-6a48-4339-9b0c-9f426a43f948" providerId="ADAL" clId="{EA77C4EE-4DBD-4AED-BD7D-063333E8A9EF}" dt="2026-03-16T19:09:07.062" v="38" actId="1076"/>
          <ac:spMkLst>
            <pc:docMk/>
            <pc:sldMk cId="1023348352" sldId="278"/>
            <ac:spMk id="181" creationId="{7153CD68-24B7-6EDD-C6F5-E5FC7DA86C14}"/>
          </ac:spMkLst>
        </pc:spChg>
        <pc:spChg chg="mod">
          <ac:chgData name="Jennifer Eimers" userId="e496f3f7-6a48-4339-9b0c-9f426a43f948" providerId="ADAL" clId="{EA77C4EE-4DBD-4AED-BD7D-063333E8A9EF}" dt="2026-03-16T19:09:07.062" v="38" actId="1076"/>
          <ac:spMkLst>
            <pc:docMk/>
            <pc:sldMk cId="1023348352" sldId="278"/>
            <ac:spMk id="182" creationId="{FA0CC5A8-E8BF-2115-D5A0-5ECFC0C2AAC1}"/>
          </ac:spMkLst>
        </pc:spChg>
        <pc:spChg chg="mod">
          <ac:chgData name="Jennifer Eimers" userId="e496f3f7-6a48-4339-9b0c-9f426a43f948" providerId="ADAL" clId="{EA77C4EE-4DBD-4AED-BD7D-063333E8A9EF}" dt="2026-03-16T19:09:07.062" v="38" actId="1076"/>
          <ac:spMkLst>
            <pc:docMk/>
            <pc:sldMk cId="1023348352" sldId="278"/>
            <ac:spMk id="183" creationId="{1D4ED65A-4694-02FD-B7AB-E865699A90FA}"/>
          </ac:spMkLst>
        </pc:spChg>
        <pc:spChg chg="mod">
          <ac:chgData name="Jennifer Eimers" userId="e496f3f7-6a48-4339-9b0c-9f426a43f948" providerId="ADAL" clId="{EA77C4EE-4DBD-4AED-BD7D-063333E8A9EF}" dt="2026-03-16T19:08:23.265" v="32" actId="1036"/>
          <ac:spMkLst>
            <pc:docMk/>
            <pc:sldMk cId="1023348352" sldId="278"/>
            <ac:spMk id="207" creationId="{128F2B39-2AAF-C681-8700-E88F58F340D9}"/>
          </ac:spMkLst>
        </pc:spChg>
        <pc:spChg chg="mod">
          <ac:chgData name="Jennifer Eimers" userId="e496f3f7-6a48-4339-9b0c-9f426a43f948" providerId="ADAL" clId="{EA77C4EE-4DBD-4AED-BD7D-063333E8A9EF}" dt="2026-03-16T19:08:23.265" v="32" actId="1036"/>
          <ac:spMkLst>
            <pc:docMk/>
            <pc:sldMk cId="1023348352" sldId="278"/>
            <ac:spMk id="208" creationId="{101E51A1-4A97-AA9E-6F8C-D4E3AA8AB584}"/>
          </ac:spMkLst>
        </pc:spChg>
        <pc:spChg chg="mod">
          <ac:chgData name="Jennifer Eimers" userId="e496f3f7-6a48-4339-9b0c-9f426a43f948" providerId="ADAL" clId="{EA77C4EE-4DBD-4AED-BD7D-063333E8A9EF}" dt="2026-03-16T19:08:23.265" v="32" actId="1036"/>
          <ac:spMkLst>
            <pc:docMk/>
            <pc:sldMk cId="1023348352" sldId="278"/>
            <ac:spMk id="209" creationId="{2E5A8A93-5E5C-85F0-6A7D-DA722EE6E83F}"/>
          </ac:spMkLst>
        </pc:spChg>
        <pc:spChg chg="mod">
          <ac:chgData name="Jennifer Eimers" userId="e496f3f7-6a48-4339-9b0c-9f426a43f948" providerId="ADAL" clId="{EA77C4EE-4DBD-4AED-BD7D-063333E8A9EF}" dt="2026-03-16T19:08:23.265" v="32" actId="1036"/>
          <ac:spMkLst>
            <pc:docMk/>
            <pc:sldMk cId="1023348352" sldId="278"/>
            <ac:spMk id="210" creationId="{A98745F1-5978-B56C-81C5-7DC7730FD01A}"/>
          </ac:spMkLst>
        </pc:spChg>
        <pc:spChg chg="mod">
          <ac:chgData name="Jennifer Eimers" userId="e496f3f7-6a48-4339-9b0c-9f426a43f948" providerId="ADAL" clId="{EA77C4EE-4DBD-4AED-BD7D-063333E8A9EF}" dt="2026-03-16T19:08:23.265" v="32" actId="1036"/>
          <ac:spMkLst>
            <pc:docMk/>
            <pc:sldMk cId="1023348352" sldId="278"/>
            <ac:spMk id="211" creationId="{2E52A6B7-8D75-1A14-ECA5-94EF9E4FDA7C}"/>
          </ac:spMkLst>
        </pc:spChg>
        <pc:spChg chg="mod topLvl">
          <ac:chgData name="Jennifer Eimers" userId="e496f3f7-6a48-4339-9b0c-9f426a43f948" providerId="ADAL" clId="{EA77C4EE-4DBD-4AED-BD7D-063333E8A9EF}" dt="2026-03-16T19:08:23.265" v="32" actId="1036"/>
          <ac:spMkLst>
            <pc:docMk/>
            <pc:sldMk cId="1023348352" sldId="278"/>
            <ac:spMk id="212" creationId="{9352D293-13FE-911E-B631-F3C31B1130D1}"/>
          </ac:spMkLst>
        </pc:spChg>
        <pc:spChg chg="mod">
          <ac:chgData name="Jennifer Eimers" userId="e496f3f7-6a48-4339-9b0c-9f426a43f948" providerId="ADAL" clId="{EA77C4EE-4DBD-4AED-BD7D-063333E8A9EF}" dt="2026-03-16T19:08:02.897" v="17" actId="165"/>
          <ac:spMkLst>
            <pc:docMk/>
            <pc:sldMk cId="1023348352" sldId="278"/>
            <ac:spMk id="239" creationId="{BD5F7D40-A8BE-1ACE-2D9B-695F2432728C}"/>
          </ac:spMkLst>
        </pc:spChg>
        <pc:spChg chg="mod">
          <ac:chgData name="Jennifer Eimers" userId="e496f3f7-6a48-4339-9b0c-9f426a43f948" providerId="ADAL" clId="{EA77C4EE-4DBD-4AED-BD7D-063333E8A9EF}" dt="2026-03-16T19:08:37.297" v="34" actId="14100"/>
          <ac:spMkLst>
            <pc:docMk/>
            <pc:sldMk cId="1023348352" sldId="278"/>
            <ac:spMk id="245" creationId="{452C15E5-07B5-0F69-F0A5-C1E950E1D413}"/>
          </ac:spMkLst>
        </pc:spChg>
        <pc:spChg chg="mod">
          <ac:chgData name="Jennifer Eimers" userId="e496f3f7-6a48-4339-9b0c-9f426a43f948" providerId="ADAL" clId="{EA77C4EE-4DBD-4AED-BD7D-063333E8A9EF}" dt="2026-03-16T19:08:02.897" v="17" actId="165"/>
          <ac:spMkLst>
            <pc:docMk/>
            <pc:sldMk cId="1023348352" sldId="278"/>
            <ac:spMk id="249" creationId="{9A5CC4A1-6D8F-EA9D-0A84-3776292B4D81}"/>
          </ac:spMkLst>
        </pc:spChg>
        <pc:spChg chg="mod">
          <ac:chgData name="Jennifer Eimers" userId="e496f3f7-6a48-4339-9b0c-9f426a43f948" providerId="ADAL" clId="{EA77C4EE-4DBD-4AED-BD7D-063333E8A9EF}" dt="2026-03-16T19:08:02.897" v="17" actId="165"/>
          <ac:spMkLst>
            <pc:docMk/>
            <pc:sldMk cId="1023348352" sldId="278"/>
            <ac:spMk id="250" creationId="{4EE0D2F2-9B8B-10C2-8F48-FD717E56031C}"/>
          </ac:spMkLst>
        </pc:spChg>
        <pc:spChg chg="mod">
          <ac:chgData name="Jennifer Eimers" userId="e496f3f7-6a48-4339-9b0c-9f426a43f948" providerId="ADAL" clId="{EA77C4EE-4DBD-4AED-BD7D-063333E8A9EF}" dt="2026-03-16T19:08:02.897" v="17" actId="165"/>
          <ac:spMkLst>
            <pc:docMk/>
            <pc:sldMk cId="1023348352" sldId="278"/>
            <ac:spMk id="252" creationId="{10D95FA0-CBE8-4AC6-AC3B-770CE6ED8BB2}"/>
          </ac:spMkLst>
        </pc:spChg>
        <pc:spChg chg="mod">
          <ac:chgData name="Jennifer Eimers" userId="e496f3f7-6a48-4339-9b0c-9f426a43f948" providerId="ADAL" clId="{EA77C4EE-4DBD-4AED-BD7D-063333E8A9EF}" dt="2026-03-16T19:07:49.725" v="14" actId="164"/>
          <ac:spMkLst>
            <pc:docMk/>
            <pc:sldMk cId="1023348352" sldId="278"/>
            <ac:spMk id="288" creationId="{A5E11E45-5096-6698-5F1B-57A8E190949E}"/>
          </ac:spMkLst>
        </pc:spChg>
        <pc:spChg chg="mod">
          <ac:chgData name="Jennifer Eimers" userId="e496f3f7-6a48-4339-9b0c-9f426a43f948" providerId="ADAL" clId="{EA77C4EE-4DBD-4AED-BD7D-063333E8A9EF}" dt="2026-03-16T19:07:49.725" v="14" actId="164"/>
          <ac:spMkLst>
            <pc:docMk/>
            <pc:sldMk cId="1023348352" sldId="278"/>
            <ac:spMk id="289" creationId="{1D3F9652-2610-49BE-1EF4-4C3254D4A3FE}"/>
          </ac:spMkLst>
        </pc:spChg>
        <pc:spChg chg="mod">
          <ac:chgData name="Jennifer Eimers" userId="e496f3f7-6a48-4339-9b0c-9f426a43f948" providerId="ADAL" clId="{EA77C4EE-4DBD-4AED-BD7D-063333E8A9EF}" dt="2026-03-16T19:07:49.725" v="14" actId="164"/>
          <ac:spMkLst>
            <pc:docMk/>
            <pc:sldMk cId="1023348352" sldId="278"/>
            <ac:spMk id="290" creationId="{75526F04-FE30-8CFD-AE0F-6FBAA833C964}"/>
          </ac:spMkLst>
        </pc:spChg>
        <pc:spChg chg="mod topLvl">
          <ac:chgData name="Jennifer Eimers" userId="e496f3f7-6a48-4339-9b0c-9f426a43f948" providerId="ADAL" clId="{EA77C4EE-4DBD-4AED-BD7D-063333E8A9EF}" dt="2026-03-16T19:08:02.897" v="17" actId="165"/>
          <ac:spMkLst>
            <pc:docMk/>
            <pc:sldMk cId="1023348352" sldId="278"/>
            <ac:spMk id="293" creationId="{EC3A855F-BAE2-4416-BD2D-36955743ECA5}"/>
          </ac:spMkLst>
        </pc:spChg>
        <pc:spChg chg="mod">
          <ac:chgData name="Jennifer Eimers" userId="e496f3f7-6a48-4339-9b0c-9f426a43f948" providerId="ADAL" clId="{EA77C4EE-4DBD-4AED-BD7D-063333E8A9EF}" dt="2026-03-16T19:07:49.725" v="14" actId="164"/>
          <ac:spMkLst>
            <pc:docMk/>
            <pc:sldMk cId="1023348352" sldId="278"/>
            <ac:spMk id="298" creationId="{567028E7-56E0-DE1C-A7FD-DA0A138C8C81}"/>
          </ac:spMkLst>
        </pc:spChg>
        <pc:spChg chg="mod">
          <ac:chgData name="Jennifer Eimers" userId="e496f3f7-6a48-4339-9b0c-9f426a43f948" providerId="ADAL" clId="{EA77C4EE-4DBD-4AED-BD7D-063333E8A9EF}" dt="2026-03-16T19:07:49.725" v="14" actId="164"/>
          <ac:spMkLst>
            <pc:docMk/>
            <pc:sldMk cId="1023348352" sldId="278"/>
            <ac:spMk id="299" creationId="{D0D1684E-D086-30B9-EF00-C886E5E20DDE}"/>
          </ac:spMkLst>
        </pc:spChg>
        <pc:spChg chg="mod">
          <ac:chgData name="Jennifer Eimers" userId="e496f3f7-6a48-4339-9b0c-9f426a43f948" providerId="ADAL" clId="{EA77C4EE-4DBD-4AED-BD7D-063333E8A9EF}" dt="2026-03-16T19:07:49.725" v="14" actId="164"/>
          <ac:spMkLst>
            <pc:docMk/>
            <pc:sldMk cId="1023348352" sldId="278"/>
            <ac:spMk id="301" creationId="{88F163DF-4673-8560-6DD9-0F7FA6EAE911}"/>
          </ac:spMkLst>
        </pc:spChg>
        <pc:spChg chg="mod">
          <ac:chgData name="Jennifer Eimers" userId="e496f3f7-6a48-4339-9b0c-9f426a43f948" providerId="ADAL" clId="{EA77C4EE-4DBD-4AED-BD7D-063333E8A9EF}" dt="2026-03-16T19:07:49.725" v="14" actId="164"/>
          <ac:spMkLst>
            <pc:docMk/>
            <pc:sldMk cId="1023348352" sldId="278"/>
            <ac:spMk id="303" creationId="{367172DD-8522-AF8B-3BCD-03A6614C801B}"/>
          </ac:spMkLst>
        </pc:spChg>
        <pc:spChg chg="mod topLvl">
          <ac:chgData name="Jennifer Eimers" userId="e496f3f7-6a48-4339-9b0c-9f426a43f948" providerId="ADAL" clId="{EA77C4EE-4DBD-4AED-BD7D-063333E8A9EF}" dt="2026-03-16T19:08:02.897" v="17" actId="165"/>
          <ac:spMkLst>
            <pc:docMk/>
            <pc:sldMk cId="1023348352" sldId="278"/>
            <ac:spMk id="306" creationId="{B8933C99-C27B-FF9C-11A0-28E96967C567}"/>
          </ac:spMkLst>
        </pc:spChg>
        <pc:spChg chg="mod topLvl">
          <ac:chgData name="Jennifer Eimers" userId="e496f3f7-6a48-4339-9b0c-9f426a43f948" providerId="ADAL" clId="{EA77C4EE-4DBD-4AED-BD7D-063333E8A9EF}" dt="2026-03-16T19:08:02.897" v="17" actId="165"/>
          <ac:spMkLst>
            <pc:docMk/>
            <pc:sldMk cId="1023348352" sldId="278"/>
            <ac:spMk id="308" creationId="{5FFAF4B3-2ABC-B9F9-7C08-E850E1C91405}"/>
          </ac:spMkLst>
        </pc:spChg>
        <pc:spChg chg="mod topLvl">
          <ac:chgData name="Jennifer Eimers" userId="e496f3f7-6a48-4339-9b0c-9f426a43f948" providerId="ADAL" clId="{EA77C4EE-4DBD-4AED-BD7D-063333E8A9EF}" dt="2026-03-16T19:08:02.897" v="17" actId="165"/>
          <ac:spMkLst>
            <pc:docMk/>
            <pc:sldMk cId="1023348352" sldId="278"/>
            <ac:spMk id="310" creationId="{44DA285D-0E91-BC7B-479A-441E5510106E}"/>
          </ac:spMkLst>
        </pc:spChg>
        <pc:spChg chg="mod topLvl">
          <ac:chgData name="Jennifer Eimers" userId="e496f3f7-6a48-4339-9b0c-9f426a43f948" providerId="ADAL" clId="{EA77C4EE-4DBD-4AED-BD7D-063333E8A9EF}" dt="2026-03-16T19:08:23.265" v="32" actId="1036"/>
          <ac:spMkLst>
            <pc:docMk/>
            <pc:sldMk cId="1023348352" sldId="278"/>
            <ac:spMk id="348" creationId="{0344B0AB-CCA3-50BA-5CA8-38225A673567}"/>
          </ac:spMkLst>
        </pc:spChg>
        <pc:spChg chg="mod">
          <ac:chgData name="Jennifer Eimers" userId="e496f3f7-6a48-4339-9b0c-9f426a43f948" providerId="ADAL" clId="{EA77C4EE-4DBD-4AED-BD7D-063333E8A9EF}" dt="2026-03-16T19:08:23.265" v="32" actId="1036"/>
          <ac:spMkLst>
            <pc:docMk/>
            <pc:sldMk cId="1023348352" sldId="278"/>
            <ac:spMk id="349" creationId="{0B1AE16F-5D54-08ED-A0F2-CE45CD193C6C}"/>
          </ac:spMkLst>
        </pc:spChg>
        <pc:grpChg chg="mod">
          <ac:chgData name="Jennifer Eimers" userId="e496f3f7-6a48-4339-9b0c-9f426a43f948" providerId="ADAL" clId="{EA77C4EE-4DBD-4AED-BD7D-063333E8A9EF}" dt="2026-03-16T19:08:37.297" v="34" actId="14100"/>
          <ac:grpSpMkLst>
            <pc:docMk/>
            <pc:sldMk cId="1023348352" sldId="278"/>
            <ac:grpSpMk id="6" creationId="{E92B79C7-7504-C499-96AC-762E1FE51760}"/>
          </ac:grpSpMkLst>
        </pc:grpChg>
        <pc:grpChg chg="mod">
          <ac:chgData name="Jennifer Eimers" userId="e496f3f7-6a48-4339-9b0c-9f426a43f948" providerId="ADAL" clId="{EA77C4EE-4DBD-4AED-BD7D-063333E8A9EF}" dt="2026-03-16T19:08:42.841" v="35" actId="14100"/>
          <ac:grpSpMkLst>
            <pc:docMk/>
            <pc:sldMk cId="1023348352" sldId="278"/>
            <ac:grpSpMk id="8" creationId="{42D0CFAB-7567-1852-E559-B29CA00B12C9}"/>
          </ac:grpSpMkLst>
        </pc:grpChg>
        <pc:grpChg chg="mod">
          <ac:chgData name="Jennifer Eimers" userId="e496f3f7-6a48-4339-9b0c-9f426a43f948" providerId="ADAL" clId="{EA77C4EE-4DBD-4AED-BD7D-063333E8A9EF}" dt="2026-03-16T19:08:53.697" v="36" actId="1036"/>
          <ac:grpSpMkLst>
            <pc:docMk/>
            <pc:sldMk cId="1023348352" sldId="278"/>
            <ac:grpSpMk id="10" creationId="{A61BDE7F-5A71-176B-E925-33E14E7F3FE1}"/>
          </ac:grpSpMkLst>
        </pc:grpChg>
        <pc:grpChg chg="mod">
          <ac:chgData name="Jennifer Eimers" userId="e496f3f7-6a48-4339-9b0c-9f426a43f948" providerId="ADAL" clId="{EA77C4EE-4DBD-4AED-BD7D-063333E8A9EF}" dt="2026-03-16T19:09:07.062" v="38" actId="1076"/>
          <ac:grpSpMkLst>
            <pc:docMk/>
            <pc:sldMk cId="1023348352" sldId="278"/>
            <ac:grpSpMk id="179" creationId="{1EF554A4-3AAA-DF9B-2577-9925AA2116BE}"/>
          </ac:grpSpMkLst>
        </pc:grpChg>
      </pc:sldChg>
      <pc:sldChg chg="addSp modSp mod">
        <pc:chgData name="Jennifer Eimers" userId="e496f3f7-6a48-4339-9b0c-9f426a43f948" providerId="ADAL" clId="{EA77C4EE-4DBD-4AED-BD7D-063333E8A9EF}" dt="2026-03-16T19:06:44.817" v="9" actId="1582"/>
        <pc:sldMkLst>
          <pc:docMk/>
          <pc:sldMk cId="2637228541" sldId="286"/>
        </pc:sldMkLst>
        <pc:spChg chg="ord">
          <ac:chgData name="Jennifer Eimers" userId="e496f3f7-6a48-4339-9b0c-9f426a43f948" providerId="ADAL" clId="{EA77C4EE-4DBD-4AED-BD7D-063333E8A9EF}" dt="2026-03-16T19:06:15.666" v="4" actId="167"/>
          <ac:spMkLst>
            <pc:docMk/>
            <pc:sldMk cId="2637228541" sldId="286"/>
            <ac:spMk id="5" creationId="{6FA5CBC9-51CF-9113-D2F5-ED30466ACF1F}"/>
          </ac:spMkLst>
        </pc:spChg>
        <pc:spChg chg="mod">
          <ac:chgData name="Jennifer Eimers" userId="e496f3f7-6a48-4339-9b0c-9f426a43f948" providerId="ADAL" clId="{EA77C4EE-4DBD-4AED-BD7D-063333E8A9EF}" dt="2026-03-16T19:06:44.817" v="9" actId="1582"/>
          <ac:spMkLst>
            <pc:docMk/>
            <pc:sldMk cId="2637228541" sldId="286"/>
            <ac:spMk id="206" creationId="{3104DA1A-F0B5-7ACF-3DE0-D59D104EEF53}"/>
          </ac:spMkLst>
        </pc:spChg>
        <pc:spChg chg="mod">
          <ac:chgData name="Jennifer Eimers" userId="e496f3f7-6a48-4339-9b0c-9f426a43f948" providerId="ADAL" clId="{EA77C4EE-4DBD-4AED-BD7D-063333E8A9EF}" dt="2026-03-16T19:06:40.990" v="8" actId="164"/>
          <ac:spMkLst>
            <pc:docMk/>
            <pc:sldMk cId="2637228541" sldId="286"/>
            <ac:spMk id="222" creationId="{57DB4CD0-127A-25D8-9C36-B1C23DC74FF5}"/>
          </ac:spMkLst>
        </pc:spChg>
        <pc:spChg chg="mod">
          <ac:chgData name="Jennifer Eimers" userId="e496f3f7-6a48-4339-9b0c-9f426a43f948" providerId="ADAL" clId="{EA77C4EE-4DBD-4AED-BD7D-063333E8A9EF}" dt="2026-03-16T19:06:40.990" v="8" actId="164"/>
          <ac:spMkLst>
            <pc:docMk/>
            <pc:sldMk cId="2637228541" sldId="286"/>
            <ac:spMk id="223" creationId="{A758024A-83B7-C2B9-46C6-7906FC77E4B9}"/>
          </ac:spMkLst>
        </pc:spChg>
        <pc:spChg chg="mod">
          <ac:chgData name="Jennifer Eimers" userId="e496f3f7-6a48-4339-9b0c-9f426a43f948" providerId="ADAL" clId="{EA77C4EE-4DBD-4AED-BD7D-063333E8A9EF}" dt="2026-03-16T19:06:40.990" v="8" actId="164"/>
          <ac:spMkLst>
            <pc:docMk/>
            <pc:sldMk cId="2637228541" sldId="286"/>
            <ac:spMk id="224" creationId="{F90FB2CF-D2E5-05E0-A262-07AA2898EA14}"/>
          </ac:spMkLst>
        </pc:spChg>
        <pc:spChg chg="mod">
          <ac:chgData name="Jennifer Eimers" userId="e496f3f7-6a48-4339-9b0c-9f426a43f948" providerId="ADAL" clId="{EA77C4EE-4DBD-4AED-BD7D-063333E8A9EF}" dt="2026-03-16T19:06:40.990" v="8" actId="164"/>
          <ac:spMkLst>
            <pc:docMk/>
            <pc:sldMk cId="2637228541" sldId="286"/>
            <ac:spMk id="226" creationId="{D73AB525-CD06-7F33-1226-73A9D514742A}"/>
          </ac:spMkLst>
        </pc:spChg>
        <pc:spChg chg="mod">
          <ac:chgData name="Jennifer Eimers" userId="e496f3f7-6a48-4339-9b0c-9f426a43f948" providerId="ADAL" clId="{EA77C4EE-4DBD-4AED-BD7D-063333E8A9EF}" dt="2026-03-16T19:06:40.990" v="8" actId="164"/>
          <ac:spMkLst>
            <pc:docMk/>
            <pc:sldMk cId="2637228541" sldId="286"/>
            <ac:spMk id="227" creationId="{A0243380-1DD2-CFAC-1E2E-806BBF5FD512}"/>
          </ac:spMkLst>
        </pc:spChg>
        <pc:spChg chg="mod">
          <ac:chgData name="Jennifer Eimers" userId="e496f3f7-6a48-4339-9b0c-9f426a43f948" providerId="ADAL" clId="{EA77C4EE-4DBD-4AED-BD7D-063333E8A9EF}" dt="2026-03-16T19:06:40.990" v="8" actId="164"/>
          <ac:spMkLst>
            <pc:docMk/>
            <pc:sldMk cId="2637228541" sldId="286"/>
            <ac:spMk id="228" creationId="{83752C7E-26F7-A662-B39F-436167F4E48C}"/>
          </ac:spMkLst>
        </pc:spChg>
        <pc:spChg chg="mod">
          <ac:chgData name="Jennifer Eimers" userId="e496f3f7-6a48-4339-9b0c-9f426a43f948" providerId="ADAL" clId="{EA77C4EE-4DBD-4AED-BD7D-063333E8A9EF}" dt="2026-03-16T19:06:40.990" v="8" actId="164"/>
          <ac:spMkLst>
            <pc:docMk/>
            <pc:sldMk cId="2637228541" sldId="286"/>
            <ac:spMk id="229" creationId="{38D17EE4-CB51-394E-F320-3FB245FCBDD5}"/>
          </ac:spMkLst>
        </pc:spChg>
        <pc:spChg chg="mod">
          <ac:chgData name="Jennifer Eimers" userId="e496f3f7-6a48-4339-9b0c-9f426a43f948" providerId="ADAL" clId="{EA77C4EE-4DBD-4AED-BD7D-063333E8A9EF}" dt="2026-03-16T19:06:40.990" v="8" actId="164"/>
          <ac:spMkLst>
            <pc:docMk/>
            <pc:sldMk cId="2637228541" sldId="286"/>
            <ac:spMk id="230" creationId="{DF58A6DB-A0F5-46CD-C023-F4A187C4F435}"/>
          </ac:spMkLst>
        </pc:spChg>
        <pc:spChg chg="mod">
          <ac:chgData name="Jennifer Eimers" userId="e496f3f7-6a48-4339-9b0c-9f426a43f948" providerId="ADAL" clId="{EA77C4EE-4DBD-4AED-BD7D-063333E8A9EF}" dt="2026-03-16T19:06:40.990" v="8" actId="164"/>
          <ac:spMkLst>
            <pc:docMk/>
            <pc:sldMk cId="2637228541" sldId="286"/>
            <ac:spMk id="231" creationId="{EA89C11C-86D6-EE18-7875-DD8BF12ABDE2}"/>
          </ac:spMkLst>
        </pc:spChg>
        <pc:spChg chg="mod">
          <ac:chgData name="Jennifer Eimers" userId="e496f3f7-6a48-4339-9b0c-9f426a43f948" providerId="ADAL" clId="{EA77C4EE-4DBD-4AED-BD7D-063333E8A9EF}" dt="2026-03-16T19:06:40.990" v="8" actId="164"/>
          <ac:spMkLst>
            <pc:docMk/>
            <pc:sldMk cId="2637228541" sldId="286"/>
            <ac:spMk id="232" creationId="{5CF5D988-D474-2E43-3072-CC318F34F87E}"/>
          </ac:spMkLst>
        </pc:spChg>
      </pc:sldChg>
      <pc:sldChg chg="modSp mod">
        <pc:chgData name="Jennifer Eimers" userId="e496f3f7-6a48-4339-9b0c-9f426a43f948" providerId="ADAL" clId="{EA77C4EE-4DBD-4AED-BD7D-063333E8A9EF}" dt="2026-03-16T19:03:13.070" v="3" actId="255"/>
        <pc:sldMkLst>
          <pc:docMk/>
          <pc:sldMk cId="4027043109" sldId="2147472346"/>
        </pc:sldMkLst>
        <pc:spChg chg="mod">
          <ac:chgData name="Jennifer Eimers" userId="e496f3f7-6a48-4339-9b0c-9f426a43f948" providerId="ADAL" clId="{EA77C4EE-4DBD-4AED-BD7D-063333E8A9EF}" dt="2026-03-16T19:03:13.070" v="3" actId="255"/>
          <ac:spMkLst>
            <pc:docMk/>
            <pc:sldMk cId="4027043109" sldId="2147472346"/>
            <ac:spMk id="2" creationId="{768FA8E8-DAC7-FD56-4389-869EC6A31779}"/>
          </ac:spMkLst>
        </pc:spChg>
      </pc:sldChg>
      <pc:sldChg chg="delSp modSp mod">
        <pc:chgData name="Jennifer Eimers" userId="e496f3f7-6a48-4339-9b0c-9f426a43f948" providerId="ADAL" clId="{EA77C4EE-4DBD-4AED-BD7D-063333E8A9EF}" dt="2026-03-16T19:02:59.372" v="2" actId="478"/>
        <pc:sldMkLst>
          <pc:docMk/>
          <pc:sldMk cId="2634731740" sldId="2147473663"/>
        </pc:sldMkLst>
        <pc:spChg chg="mod">
          <ac:chgData name="Jennifer Eimers" userId="e496f3f7-6a48-4339-9b0c-9f426a43f948" providerId="ADAL" clId="{EA77C4EE-4DBD-4AED-BD7D-063333E8A9EF}" dt="2026-03-16T19:02:45.317" v="1" actId="1076"/>
          <ac:spMkLst>
            <pc:docMk/>
            <pc:sldMk cId="2634731740" sldId="2147473663"/>
            <ac:spMk id="7171" creationId="{4D67E167-2F37-481F-AB26-A6E236679EF3}"/>
          </ac:spMkLst>
        </pc:spChg>
      </pc:sldChg>
    </pc:docChg>
  </pc:docChgLst>
  <pc:docChgLst>
    <pc:chgData name="Andrea Boecler" userId="28e82037-1239-4052-943b-ae184e0bc2af" providerId="ADAL" clId="{E1C8A21F-1D01-4273-A11E-0EAA925FA0B8}"/>
    <pc:docChg chg="undo custSel modSld">
      <pc:chgData name="Andrea Boecler" userId="28e82037-1239-4052-943b-ae184e0bc2af" providerId="ADAL" clId="{E1C8A21F-1D01-4273-A11E-0EAA925FA0B8}" dt="2026-03-16T20:24:14.641" v="21"/>
      <pc:docMkLst>
        <pc:docMk/>
      </pc:docMkLst>
      <pc:sldChg chg="modSp mod">
        <pc:chgData name="Andrea Boecler" userId="28e82037-1239-4052-943b-ae184e0bc2af" providerId="ADAL" clId="{E1C8A21F-1D01-4273-A11E-0EAA925FA0B8}" dt="2026-03-16T20:22:25.619" v="16" actId="20577"/>
        <pc:sldMkLst>
          <pc:docMk/>
          <pc:sldMk cId="191366286" sldId="258"/>
        </pc:sldMkLst>
        <pc:graphicFrameChg chg="modGraphic">
          <ac:chgData name="Andrea Boecler" userId="28e82037-1239-4052-943b-ae184e0bc2af" providerId="ADAL" clId="{E1C8A21F-1D01-4273-A11E-0EAA925FA0B8}" dt="2026-03-16T20:22:25.619" v="16" actId="20577"/>
          <ac:graphicFrameMkLst>
            <pc:docMk/>
            <pc:sldMk cId="191366286" sldId="258"/>
            <ac:graphicFrameMk id="9" creationId="{C64E9BF4-9C8F-A738-0654-C4FC2FC0DC08}"/>
          </ac:graphicFrameMkLst>
        </pc:graphicFrameChg>
      </pc:sldChg>
      <pc:sldChg chg="modSp">
        <pc:chgData name="Andrea Boecler" userId="28e82037-1239-4052-943b-ae184e0bc2af" providerId="ADAL" clId="{E1C8A21F-1D01-4273-A11E-0EAA925FA0B8}" dt="2026-03-16T20:24:14.641" v="21"/>
        <pc:sldMkLst>
          <pc:docMk/>
          <pc:sldMk cId="3429989249" sldId="284"/>
        </pc:sldMkLst>
        <pc:spChg chg="mod">
          <ac:chgData name="Andrea Boecler" userId="28e82037-1239-4052-943b-ae184e0bc2af" providerId="ADAL" clId="{E1C8A21F-1D01-4273-A11E-0EAA925FA0B8}" dt="2026-03-16T20:24:03.051" v="20"/>
          <ac:spMkLst>
            <pc:docMk/>
            <pc:sldMk cId="3429989249" sldId="284"/>
            <ac:spMk id="3" creationId="{9035DD2B-245E-6684-4B3D-CEDEE489B0EB}"/>
          </ac:spMkLst>
        </pc:spChg>
        <pc:spChg chg="mod">
          <ac:chgData name="Andrea Boecler" userId="28e82037-1239-4052-943b-ae184e0bc2af" providerId="ADAL" clId="{E1C8A21F-1D01-4273-A11E-0EAA925FA0B8}" dt="2026-03-16T20:24:14.641" v="21"/>
          <ac:spMkLst>
            <pc:docMk/>
            <pc:sldMk cId="3429989249" sldId="284"/>
            <ac:spMk id="10" creationId="{96A83169-D671-7931-9E46-3A014A0F9CC2}"/>
          </ac:spMkLst>
        </pc:spChg>
      </pc:sldChg>
      <pc:sldChg chg="modSp mod">
        <pc:chgData name="Andrea Boecler" userId="28e82037-1239-4052-943b-ae184e0bc2af" providerId="ADAL" clId="{E1C8A21F-1D01-4273-A11E-0EAA925FA0B8}" dt="2026-03-16T20:21:10.395" v="5" actId="20577"/>
        <pc:sldMkLst>
          <pc:docMk/>
          <pc:sldMk cId="0" sldId="549"/>
        </pc:sldMkLst>
        <pc:spChg chg="mod">
          <ac:chgData name="Andrea Boecler" userId="28e82037-1239-4052-943b-ae184e0bc2af" providerId="ADAL" clId="{E1C8A21F-1D01-4273-A11E-0EAA925FA0B8}" dt="2026-03-16T20:21:10.395" v="5" actId="20577"/>
          <ac:spMkLst>
            <pc:docMk/>
            <pc:sldMk cId="0" sldId="549"/>
            <ac:spMk id="29699" creationId="{7D52C64A-4927-4244-A7E7-691A8181C3E6}"/>
          </ac:spMkLst>
        </pc:spChg>
      </pc:sldChg>
      <pc:sldChg chg="modSp mod">
        <pc:chgData name="Andrea Boecler" userId="28e82037-1239-4052-943b-ae184e0bc2af" providerId="ADAL" clId="{E1C8A21F-1D01-4273-A11E-0EAA925FA0B8}" dt="2026-03-16T20:23:03.774" v="19" actId="2"/>
        <pc:sldMkLst>
          <pc:docMk/>
          <pc:sldMk cId="4027043109" sldId="2147472346"/>
        </pc:sldMkLst>
        <pc:spChg chg="mod">
          <ac:chgData name="Andrea Boecler" userId="28e82037-1239-4052-943b-ae184e0bc2af" providerId="ADAL" clId="{E1C8A21F-1D01-4273-A11E-0EAA925FA0B8}" dt="2026-03-16T20:23:03.774" v="19" actId="2"/>
          <ac:spMkLst>
            <pc:docMk/>
            <pc:sldMk cId="4027043109" sldId="2147472346"/>
            <ac:spMk id="2" creationId="{768FA8E8-DAC7-FD56-4389-869EC6A31779}"/>
          </ac:spMkLst>
        </pc:spChg>
      </pc:sldChg>
    </pc:docChg>
  </pc:docChgLst>
  <pc:docChgLst>
    <pc:chgData name="Dussadee Royal" userId="51beead8-6fa0-4b98-aeba-37044af35e17" providerId="ADAL" clId="{65916674-3692-4E99-8AA4-5D02AA7E45A0}"/>
    <pc:docChg chg="modSld">
      <pc:chgData name="Dussadee Royal" userId="51beead8-6fa0-4b98-aeba-37044af35e17" providerId="ADAL" clId="{65916674-3692-4E99-8AA4-5D02AA7E45A0}" dt="2026-03-26T17:23:54.237" v="0" actId="122"/>
      <pc:docMkLst>
        <pc:docMk/>
      </pc:docMkLst>
      <pc:sldChg chg="modSp mod">
        <pc:chgData name="Dussadee Royal" userId="51beead8-6fa0-4b98-aeba-37044af35e17" providerId="ADAL" clId="{65916674-3692-4E99-8AA4-5D02AA7E45A0}" dt="2026-03-26T17:23:54.237" v="0" actId="122"/>
        <pc:sldMkLst>
          <pc:docMk/>
          <pc:sldMk cId="507519757" sldId="276"/>
        </pc:sldMkLst>
        <pc:spChg chg="mod">
          <ac:chgData name="Dussadee Royal" userId="51beead8-6fa0-4b98-aeba-37044af35e17" providerId="ADAL" clId="{65916674-3692-4E99-8AA4-5D02AA7E45A0}" dt="2026-03-26T17:23:54.237" v="0" actId="122"/>
          <ac:spMkLst>
            <pc:docMk/>
            <pc:sldMk cId="507519757" sldId="276"/>
            <ac:spMk id="8" creationId="{98CAC2F7-1B4D-B3F5-AFAC-6A150BEBC63F}"/>
          </ac:spMkLst>
        </pc:spChg>
      </pc:sldChg>
    </pc:docChg>
  </pc:docChgLst>
  <pc:docChgLst>
    <pc:chgData name="Kristen Formby" userId="19703da7-6ffe-4e10-881a-828805b8d619" providerId="ADAL" clId="{947D43CC-7F80-472B-BD02-49123A47A94B}"/>
    <pc:docChg chg="addSld delSld modSld sldOrd">
      <pc:chgData name="Kristen Formby" userId="19703da7-6ffe-4e10-881a-828805b8d619" providerId="ADAL" clId="{947D43CC-7F80-472B-BD02-49123A47A94B}" dt="2026-03-26T17:16:39.050" v="9"/>
      <pc:docMkLst>
        <pc:docMk/>
      </pc:docMkLst>
      <pc:sldChg chg="del">
        <pc:chgData name="Kristen Formby" userId="19703da7-6ffe-4e10-881a-828805b8d619" providerId="ADAL" clId="{947D43CC-7F80-472B-BD02-49123A47A94B}" dt="2026-03-26T17:16:12.983" v="3" actId="47"/>
        <pc:sldMkLst>
          <pc:docMk/>
          <pc:sldMk cId="19067362" sldId="264"/>
        </pc:sldMkLst>
      </pc:sldChg>
      <pc:sldChg chg="add ord">
        <pc:chgData name="Kristen Formby" userId="19703da7-6ffe-4e10-881a-828805b8d619" providerId="ADAL" clId="{947D43CC-7F80-472B-BD02-49123A47A94B}" dt="2026-03-26T17:16:08.689" v="2"/>
        <pc:sldMkLst>
          <pc:docMk/>
          <pc:sldMk cId="414474984" sldId="265"/>
        </pc:sldMkLst>
      </pc:sldChg>
      <pc:sldChg chg="add ord">
        <pc:chgData name="Kristen Formby" userId="19703da7-6ffe-4e10-881a-828805b8d619" providerId="ADAL" clId="{947D43CC-7F80-472B-BD02-49123A47A94B}" dt="2026-03-26T17:16:39.050" v="9"/>
        <pc:sldMkLst>
          <pc:docMk/>
          <pc:sldMk cId="1363938688" sldId="266"/>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2" tx1="lt1" bg2="dk1" tx2="lt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solidFill>
              <a:srgbClr val="E04507"/>
            </a:solidFill>
          </c:spPr>
          <c:dPt>
            <c:idx val="0"/>
            <c:bubble3D val="0"/>
            <c:spPr>
              <a:solidFill>
                <a:srgbClr val="E04507"/>
              </a:solidFill>
              <a:ln w="19050">
                <a:solidFill>
                  <a:schemeClr val="lt1"/>
                </a:solidFill>
              </a:ln>
              <a:effectLst/>
            </c:spPr>
            <c:extLst>
              <c:ext xmlns:c16="http://schemas.microsoft.com/office/drawing/2014/chart" uri="{C3380CC4-5D6E-409C-BE32-E72D297353CC}">
                <c16:uniqueId val="{00000001-71FA-459E-AF0A-6786DDCB6A2F}"/>
              </c:ext>
            </c:extLst>
          </c:dPt>
          <c:dPt>
            <c:idx val="1"/>
            <c:bubble3D val="0"/>
            <c:spPr>
              <a:solidFill>
                <a:srgbClr val="161616"/>
              </a:solidFill>
              <a:ln w="19050">
                <a:solidFill>
                  <a:schemeClr val="lt1"/>
                </a:solidFill>
              </a:ln>
              <a:effectLst/>
            </c:spPr>
            <c:extLst>
              <c:ext xmlns:c16="http://schemas.microsoft.com/office/drawing/2014/chart" uri="{C3380CC4-5D6E-409C-BE32-E72D297353CC}">
                <c16:uniqueId val="{00000003-71FA-459E-AF0A-6786DDCB6A2F}"/>
              </c:ext>
            </c:extLst>
          </c:dPt>
          <c:dPt>
            <c:idx val="2"/>
            <c:bubble3D val="0"/>
            <c:spPr>
              <a:solidFill>
                <a:srgbClr val="E04507"/>
              </a:solidFill>
              <a:ln w="19050">
                <a:solidFill>
                  <a:schemeClr val="lt1"/>
                </a:solidFill>
              </a:ln>
              <a:effectLst/>
            </c:spPr>
            <c:extLst>
              <c:ext xmlns:c16="http://schemas.microsoft.com/office/drawing/2014/chart" uri="{C3380CC4-5D6E-409C-BE32-E72D297353CC}">
                <c16:uniqueId val="{00000005-71FA-459E-AF0A-6786DDCB6A2F}"/>
              </c:ext>
            </c:extLst>
          </c:dPt>
          <c:dPt>
            <c:idx val="3"/>
            <c:bubble3D val="0"/>
            <c:spPr>
              <a:solidFill>
                <a:srgbClr val="E04507"/>
              </a:solidFill>
              <a:ln w="19050">
                <a:solidFill>
                  <a:schemeClr val="lt1"/>
                </a:solidFill>
              </a:ln>
              <a:effectLst/>
            </c:spPr>
            <c:extLst>
              <c:ext xmlns:c16="http://schemas.microsoft.com/office/drawing/2014/chart" uri="{C3380CC4-5D6E-409C-BE32-E72D297353CC}">
                <c16:uniqueId val="{00000007-71FA-459E-AF0A-6786DDCB6A2F}"/>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c:v>
                </c:pt>
                <c:pt idx="1">
                  <c:v>19</c:v>
                </c:pt>
              </c:numCache>
            </c:numRef>
          </c:val>
          <c:extLst>
            <c:ext xmlns:c16="http://schemas.microsoft.com/office/drawing/2014/chart" uri="{C3380CC4-5D6E-409C-BE32-E72D297353CC}">
              <c16:uniqueId val="{00000008-71FA-459E-AF0A-6786DDCB6A2F}"/>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2" tx1="lt1" bg2="dk1" tx2="lt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dPt>
            <c:idx val="0"/>
            <c:bubble3D val="0"/>
            <c:spPr>
              <a:solidFill>
                <a:srgbClr val="E04507"/>
              </a:solidFill>
              <a:ln w="19050">
                <a:solidFill>
                  <a:schemeClr val="lt1"/>
                </a:solidFill>
              </a:ln>
              <a:effectLst/>
            </c:spPr>
            <c:extLst>
              <c:ext xmlns:c16="http://schemas.microsoft.com/office/drawing/2014/chart" uri="{C3380CC4-5D6E-409C-BE32-E72D297353CC}">
                <c16:uniqueId val="{00000001-BA9C-4D48-8BA0-18A129DD2C9B}"/>
              </c:ext>
            </c:extLst>
          </c:dPt>
          <c:dPt>
            <c:idx val="1"/>
            <c:bubble3D val="0"/>
            <c:spPr>
              <a:solidFill>
                <a:srgbClr val="161616"/>
              </a:solidFill>
              <a:ln w="19050">
                <a:solidFill>
                  <a:schemeClr val="lt1"/>
                </a:solidFill>
              </a:ln>
              <a:effectLst/>
            </c:spPr>
            <c:extLst>
              <c:ext xmlns:c16="http://schemas.microsoft.com/office/drawing/2014/chart" uri="{C3380CC4-5D6E-409C-BE32-E72D297353CC}">
                <c16:uniqueId val="{00000003-BA9C-4D48-8BA0-18A129DD2C9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A9C-4D48-8BA0-18A129DD2C9B}"/>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BA9C-4D48-8BA0-18A129DD2C9B}"/>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40</c:v>
                </c:pt>
                <c:pt idx="1">
                  <c:v>60</c:v>
                </c:pt>
              </c:numCache>
            </c:numRef>
          </c:val>
          <c:extLst>
            <c:ext xmlns:c16="http://schemas.microsoft.com/office/drawing/2014/chart" uri="{C3380CC4-5D6E-409C-BE32-E72D297353CC}">
              <c16:uniqueId val="{00000008-BA9C-4D48-8BA0-18A129DD2C9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2" tx1="lt1" bg2="dk1" tx2="lt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dPt>
            <c:idx val="0"/>
            <c:bubble3D val="0"/>
            <c:spPr>
              <a:solidFill>
                <a:srgbClr val="E04507"/>
              </a:solidFill>
              <a:ln w="19050">
                <a:solidFill>
                  <a:schemeClr val="lt1"/>
                </a:solidFill>
              </a:ln>
              <a:effectLst/>
            </c:spPr>
            <c:extLst>
              <c:ext xmlns:c16="http://schemas.microsoft.com/office/drawing/2014/chart" uri="{C3380CC4-5D6E-409C-BE32-E72D297353CC}">
                <c16:uniqueId val="{00000001-8CDC-4604-8586-FCAC35B51824}"/>
              </c:ext>
            </c:extLst>
          </c:dPt>
          <c:dPt>
            <c:idx val="1"/>
            <c:bubble3D val="0"/>
            <c:spPr>
              <a:solidFill>
                <a:srgbClr val="161616"/>
              </a:solidFill>
              <a:ln w="19050">
                <a:solidFill>
                  <a:schemeClr val="lt1"/>
                </a:solidFill>
              </a:ln>
              <a:effectLst/>
            </c:spPr>
            <c:extLst>
              <c:ext xmlns:c16="http://schemas.microsoft.com/office/drawing/2014/chart" uri="{C3380CC4-5D6E-409C-BE32-E72D297353CC}">
                <c16:uniqueId val="{00000003-8CDC-4604-8586-FCAC35B5182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CDC-4604-8586-FCAC35B51824}"/>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CDC-4604-8586-FCAC35B51824}"/>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33</c:v>
                </c:pt>
                <c:pt idx="1">
                  <c:v>67</c:v>
                </c:pt>
              </c:numCache>
            </c:numRef>
          </c:val>
          <c:extLst>
            <c:ext xmlns:c16="http://schemas.microsoft.com/office/drawing/2014/chart" uri="{C3380CC4-5D6E-409C-BE32-E72D297353CC}">
              <c16:uniqueId val="{00000008-8CDC-4604-8586-FCAC35B5182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2" tx1="lt1" bg2="dk1" tx2="lt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dPt>
            <c:idx val="0"/>
            <c:bubble3D val="0"/>
            <c:spPr>
              <a:solidFill>
                <a:srgbClr val="E04507"/>
              </a:solidFill>
              <a:ln w="19050">
                <a:solidFill>
                  <a:schemeClr val="lt1"/>
                </a:solidFill>
              </a:ln>
              <a:effectLst/>
            </c:spPr>
            <c:extLst>
              <c:ext xmlns:c16="http://schemas.microsoft.com/office/drawing/2014/chart" uri="{C3380CC4-5D6E-409C-BE32-E72D297353CC}">
                <c16:uniqueId val="{00000001-AD78-42F5-97F8-3475AA1BB8FD}"/>
              </c:ext>
            </c:extLst>
          </c:dPt>
          <c:dPt>
            <c:idx val="1"/>
            <c:bubble3D val="0"/>
            <c:spPr>
              <a:solidFill>
                <a:srgbClr val="161616"/>
              </a:solidFill>
              <a:ln w="19050">
                <a:solidFill>
                  <a:schemeClr val="lt1"/>
                </a:solidFill>
              </a:ln>
              <a:effectLst/>
            </c:spPr>
            <c:extLst>
              <c:ext xmlns:c16="http://schemas.microsoft.com/office/drawing/2014/chart" uri="{C3380CC4-5D6E-409C-BE32-E72D297353CC}">
                <c16:uniqueId val="{00000003-AD78-42F5-97F8-3475AA1BB8F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D78-42F5-97F8-3475AA1BB8FD}"/>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D78-42F5-97F8-3475AA1BB8FD}"/>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72</c:v>
                </c:pt>
                <c:pt idx="1">
                  <c:v>28</c:v>
                </c:pt>
              </c:numCache>
            </c:numRef>
          </c:val>
          <c:extLst>
            <c:ext xmlns:c16="http://schemas.microsoft.com/office/drawing/2014/chart" uri="{C3380CC4-5D6E-409C-BE32-E72D297353CC}">
              <c16:uniqueId val="{00000008-AD78-42F5-97F8-3475AA1BB8FD}"/>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D85-43CC-AA3F-266D4A173B2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D85-43CC-AA3F-266D4A173B2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7D85-43CC-AA3F-266D4A173B2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7D85-43CC-AA3F-266D4A173B2C}"/>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66</c:v>
                </c:pt>
                <c:pt idx="1">
                  <c:v>34</c:v>
                </c:pt>
              </c:numCache>
            </c:numRef>
          </c:val>
          <c:extLst>
            <c:ext xmlns:c16="http://schemas.microsoft.com/office/drawing/2014/chart" uri="{C3380CC4-5D6E-409C-BE32-E72D297353CC}">
              <c16:uniqueId val="{00000008-7D85-43CC-AA3F-266D4A173B2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20.svg"/><Relationship Id="rId4" Type="http://schemas.openxmlformats.org/officeDocument/2006/relationships/image" Target="../media/image2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20.svg"/><Relationship Id="rId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A3448B-AF4F-4094-8855-9B556AFDE8FF}"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18409E4B-C7B4-4482-A30A-E570D5B80CAE}">
      <dgm:prSet/>
      <dgm:spPr>
        <a:solidFill>
          <a:schemeClr val="accent3"/>
        </a:solidFill>
      </dgm:spPr>
      <dgm:t>
        <a:bodyPr/>
        <a:lstStyle/>
        <a:p>
          <a:r>
            <a:rPr lang="en-US" dirty="0"/>
            <a:t>Topical moisturizers</a:t>
          </a:r>
        </a:p>
      </dgm:t>
    </dgm:pt>
    <dgm:pt modelId="{B61950F9-2342-4997-B3A1-E811C81B83EC}" type="parTrans" cxnId="{EB6DE9EA-6728-45A3-B2D5-30E4F2E70C6C}">
      <dgm:prSet/>
      <dgm:spPr/>
      <dgm:t>
        <a:bodyPr/>
        <a:lstStyle/>
        <a:p>
          <a:endParaRPr lang="en-US"/>
        </a:p>
      </dgm:t>
    </dgm:pt>
    <dgm:pt modelId="{E0D046E9-029A-40D1-8A8A-A9D2ACA66852}" type="sibTrans" cxnId="{EB6DE9EA-6728-45A3-B2D5-30E4F2E70C6C}">
      <dgm:prSet/>
      <dgm:spPr>
        <a:solidFill>
          <a:schemeClr val="tx1"/>
        </a:solidFill>
        <a:ln>
          <a:solidFill>
            <a:schemeClr val="tx1"/>
          </a:solidFill>
        </a:ln>
      </dgm:spPr>
      <dgm:t>
        <a:bodyPr/>
        <a:lstStyle/>
        <a:p>
          <a:endParaRPr lang="en-US"/>
        </a:p>
      </dgm:t>
    </dgm:pt>
    <dgm:pt modelId="{FF9624DD-7D96-4BF1-A7B4-A87BB3307235}">
      <dgm:prSet phldrT="[Text]"/>
      <dgm:spPr>
        <a:solidFill>
          <a:schemeClr val="accent6"/>
        </a:solidFill>
      </dgm:spPr>
      <dgm:t>
        <a:bodyPr/>
        <a:lstStyle/>
        <a:p>
          <a:r>
            <a:rPr lang="en-US" dirty="0"/>
            <a:t>Avoidance of irritating fabrics</a:t>
          </a:r>
        </a:p>
      </dgm:t>
    </dgm:pt>
    <dgm:pt modelId="{49A94ACB-12C7-4964-91EA-E8667FB2BFDA}" type="parTrans" cxnId="{82AD1061-2528-402F-B5F0-F30BD70F791C}">
      <dgm:prSet/>
      <dgm:spPr/>
      <dgm:t>
        <a:bodyPr/>
        <a:lstStyle/>
        <a:p>
          <a:endParaRPr lang="en-US"/>
        </a:p>
      </dgm:t>
    </dgm:pt>
    <dgm:pt modelId="{9BAED087-7A24-4C24-93C3-7CE95DF794DE}" type="sibTrans" cxnId="{82AD1061-2528-402F-B5F0-F30BD70F791C}">
      <dgm:prSet/>
      <dgm:spPr/>
      <dgm:t>
        <a:bodyPr/>
        <a:lstStyle/>
        <a:p>
          <a:endParaRPr lang="en-US"/>
        </a:p>
      </dgm:t>
    </dgm:pt>
    <dgm:pt modelId="{3B730518-D12E-43B2-91C7-1AB8A77D60F0}">
      <dgm:prSet/>
      <dgm:spPr>
        <a:solidFill>
          <a:schemeClr val="accent1"/>
        </a:solidFill>
      </dgm:spPr>
      <dgm:t>
        <a:bodyPr/>
        <a:lstStyle/>
        <a:p>
          <a:r>
            <a:rPr lang="en-US" dirty="0"/>
            <a:t>Cool showers</a:t>
          </a:r>
        </a:p>
      </dgm:t>
    </dgm:pt>
    <dgm:pt modelId="{CCD52BBA-29AA-4B55-AF48-09CDCBF631FE}" type="parTrans" cxnId="{A599A8A9-C18C-46CF-883E-D8BCFFFEE92A}">
      <dgm:prSet/>
      <dgm:spPr/>
      <dgm:t>
        <a:bodyPr/>
        <a:lstStyle/>
        <a:p>
          <a:endParaRPr lang="en-US"/>
        </a:p>
      </dgm:t>
    </dgm:pt>
    <dgm:pt modelId="{007C6D4E-D7FF-448B-92BC-61F711EACB7A}" type="sibTrans" cxnId="{A599A8A9-C18C-46CF-883E-D8BCFFFEE92A}">
      <dgm:prSet/>
      <dgm:spPr/>
      <dgm:t>
        <a:bodyPr/>
        <a:lstStyle/>
        <a:p>
          <a:endParaRPr lang="en-US"/>
        </a:p>
      </dgm:t>
    </dgm:pt>
    <dgm:pt modelId="{201E1875-150C-4CF0-BC01-ACF74625213B}">
      <dgm:prSet/>
      <dgm:spPr>
        <a:solidFill>
          <a:schemeClr val="accent4"/>
        </a:solidFill>
      </dgm:spPr>
      <dgm:t>
        <a:bodyPr/>
        <a:lstStyle/>
        <a:p>
          <a:r>
            <a:rPr lang="en-US" dirty="0">
              <a:solidFill>
                <a:schemeClr val="bg1"/>
              </a:solidFill>
            </a:rPr>
            <a:t>Fragrance-free soaps and laundry detergents</a:t>
          </a:r>
        </a:p>
      </dgm:t>
    </dgm:pt>
    <dgm:pt modelId="{B8332D3D-DD1D-45D6-AAD7-9170F76905D6}" type="parTrans" cxnId="{982EF419-877E-411B-AADF-1F4C223BA85E}">
      <dgm:prSet/>
      <dgm:spPr/>
      <dgm:t>
        <a:bodyPr/>
        <a:lstStyle/>
        <a:p>
          <a:endParaRPr lang="en-US"/>
        </a:p>
      </dgm:t>
    </dgm:pt>
    <dgm:pt modelId="{CD8E68CC-D2FF-4416-A2B9-78A015E4C729}" type="sibTrans" cxnId="{982EF419-877E-411B-AADF-1F4C223BA85E}">
      <dgm:prSet/>
      <dgm:spPr/>
      <dgm:t>
        <a:bodyPr/>
        <a:lstStyle/>
        <a:p>
          <a:endParaRPr lang="en-US"/>
        </a:p>
      </dgm:t>
    </dgm:pt>
    <dgm:pt modelId="{08D33F85-D831-479E-BB9C-993DAFDC0EA6}">
      <dgm:prSet phldrT="[Text]"/>
      <dgm:spPr>
        <a:solidFill>
          <a:schemeClr val="accent2"/>
        </a:solidFill>
      </dgm:spPr>
      <dgm:t>
        <a:bodyPr/>
        <a:lstStyle/>
        <a:p>
          <a:r>
            <a:rPr lang="en-US" dirty="0"/>
            <a:t>Cognitive behavior therapy</a:t>
          </a:r>
        </a:p>
      </dgm:t>
    </dgm:pt>
    <dgm:pt modelId="{7CED6465-8364-4DD7-A16E-C5C3A1B3BF0A}" type="parTrans" cxnId="{356FCF21-A711-475F-8E22-BD5CBAC45897}">
      <dgm:prSet/>
      <dgm:spPr/>
      <dgm:t>
        <a:bodyPr/>
        <a:lstStyle/>
        <a:p>
          <a:endParaRPr lang="en-US"/>
        </a:p>
      </dgm:t>
    </dgm:pt>
    <dgm:pt modelId="{94605824-10D0-403F-BB82-3AE0F87DF6FF}" type="sibTrans" cxnId="{356FCF21-A711-475F-8E22-BD5CBAC45897}">
      <dgm:prSet/>
      <dgm:spPr/>
      <dgm:t>
        <a:bodyPr/>
        <a:lstStyle/>
        <a:p>
          <a:endParaRPr lang="en-US"/>
        </a:p>
      </dgm:t>
    </dgm:pt>
    <dgm:pt modelId="{9B0F09E3-3A59-4889-98C7-684652A23021}" type="pres">
      <dgm:prSet presAssocID="{0AA3448B-AF4F-4094-8855-9B556AFDE8FF}" presName="Name0" presStyleCnt="0">
        <dgm:presLayoutVars>
          <dgm:chMax val="7"/>
          <dgm:chPref val="7"/>
          <dgm:dir/>
        </dgm:presLayoutVars>
      </dgm:prSet>
      <dgm:spPr/>
    </dgm:pt>
    <dgm:pt modelId="{C1E84F47-7A7A-4E5A-8CC1-DF019B27D4F2}" type="pres">
      <dgm:prSet presAssocID="{0AA3448B-AF4F-4094-8855-9B556AFDE8FF}" presName="Name1" presStyleCnt="0"/>
      <dgm:spPr/>
    </dgm:pt>
    <dgm:pt modelId="{3EE8BAEC-5010-42A7-847D-32B0EF7575F0}" type="pres">
      <dgm:prSet presAssocID="{0AA3448B-AF4F-4094-8855-9B556AFDE8FF}" presName="cycle" presStyleCnt="0"/>
      <dgm:spPr/>
    </dgm:pt>
    <dgm:pt modelId="{D7D31F8F-78F8-4067-8120-D54DEF7A6438}" type="pres">
      <dgm:prSet presAssocID="{0AA3448B-AF4F-4094-8855-9B556AFDE8FF}" presName="srcNode" presStyleLbl="node1" presStyleIdx="0" presStyleCnt="5"/>
      <dgm:spPr/>
    </dgm:pt>
    <dgm:pt modelId="{CB9AB9F3-1627-406F-B896-393B46FCD000}" type="pres">
      <dgm:prSet presAssocID="{0AA3448B-AF4F-4094-8855-9B556AFDE8FF}" presName="conn" presStyleLbl="parChTrans1D2" presStyleIdx="0" presStyleCnt="1"/>
      <dgm:spPr/>
    </dgm:pt>
    <dgm:pt modelId="{4FF9F6FB-5143-4117-88EC-6E7DDA5F7A0C}" type="pres">
      <dgm:prSet presAssocID="{0AA3448B-AF4F-4094-8855-9B556AFDE8FF}" presName="extraNode" presStyleLbl="node1" presStyleIdx="0" presStyleCnt="5"/>
      <dgm:spPr/>
    </dgm:pt>
    <dgm:pt modelId="{D0ED7D6C-B5A5-40AA-A0D9-B427D856093C}" type="pres">
      <dgm:prSet presAssocID="{0AA3448B-AF4F-4094-8855-9B556AFDE8FF}" presName="dstNode" presStyleLbl="node1" presStyleIdx="0" presStyleCnt="5"/>
      <dgm:spPr/>
    </dgm:pt>
    <dgm:pt modelId="{4971E2DA-6B7C-4CBD-917F-8BEF51A0B36D}" type="pres">
      <dgm:prSet presAssocID="{18409E4B-C7B4-4482-A30A-E570D5B80CAE}" presName="text_1" presStyleLbl="node1" presStyleIdx="0" presStyleCnt="5">
        <dgm:presLayoutVars>
          <dgm:bulletEnabled val="1"/>
        </dgm:presLayoutVars>
      </dgm:prSet>
      <dgm:spPr/>
    </dgm:pt>
    <dgm:pt modelId="{FF653D08-8049-4D37-BC80-0F8EEDBD8BA6}" type="pres">
      <dgm:prSet presAssocID="{18409E4B-C7B4-4482-A30A-E570D5B80CAE}" presName="accent_1" presStyleCnt="0"/>
      <dgm:spPr/>
    </dgm:pt>
    <dgm:pt modelId="{ACBB69D5-88F3-4211-B8E0-7B60C61103B4}" type="pres">
      <dgm:prSet presAssocID="{18409E4B-C7B4-4482-A30A-E570D5B80CAE}" presName="accentRepeatNode" presStyleLbl="solidFgAcc1" presStyleIdx="0" presStyleCnt="5" custScaleX="113192" custScaleY="113192"/>
      <dgm:spPr>
        <a:ln>
          <a:solidFill>
            <a:schemeClr val="tx1"/>
          </a:solidFill>
        </a:ln>
      </dgm:spPr>
    </dgm:pt>
    <dgm:pt modelId="{3383255A-517D-4A4C-ACAE-435065D37F7D}" type="pres">
      <dgm:prSet presAssocID="{3B730518-D12E-43B2-91C7-1AB8A77D60F0}" presName="text_2" presStyleLbl="node1" presStyleIdx="1" presStyleCnt="5">
        <dgm:presLayoutVars>
          <dgm:bulletEnabled val="1"/>
        </dgm:presLayoutVars>
      </dgm:prSet>
      <dgm:spPr/>
    </dgm:pt>
    <dgm:pt modelId="{44A59010-3CFF-4747-9BCC-80FD2F74F78D}" type="pres">
      <dgm:prSet presAssocID="{3B730518-D12E-43B2-91C7-1AB8A77D60F0}" presName="accent_2" presStyleCnt="0"/>
      <dgm:spPr/>
    </dgm:pt>
    <dgm:pt modelId="{97703644-80CF-4CB2-8628-41DF1C1A2616}" type="pres">
      <dgm:prSet presAssocID="{3B730518-D12E-43B2-91C7-1AB8A77D60F0}" presName="accentRepeatNode" presStyleLbl="solidFgAcc1" presStyleIdx="1" presStyleCnt="5" custScaleX="113192" custScaleY="113192"/>
      <dgm:spPr>
        <a:ln>
          <a:solidFill>
            <a:schemeClr val="accent1"/>
          </a:solidFill>
        </a:ln>
      </dgm:spPr>
    </dgm:pt>
    <dgm:pt modelId="{AD333B88-19D8-4CF1-A5CA-B834C97970DC}" type="pres">
      <dgm:prSet presAssocID="{201E1875-150C-4CF0-BC01-ACF74625213B}" presName="text_3" presStyleLbl="node1" presStyleIdx="2" presStyleCnt="5">
        <dgm:presLayoutVars>
          <dgm:bulletEnabled val="1"/>
        </dgm:presLayoutVars>
      </dgm:prSet>
      <dgm:spPr/>
    </dgm:pt>
    <dgm:pt modelId="{DA94CB29-F447-4006-BCE7-F5BE3C63EB6F}" type="pres">
      <dgm:prSet presAssocID="{201E1875-150C-4CF0-BC01-ACF74625213B}" presName="accent_3" presStyleCnt="0"/>
      <dgm:spPr/>
    </dgm:pt>
    <dgm:pt modelId="{21D601D9-4D16-42E3-B0FE-6CAF6D0EE5BA}" type="pres">
      <dgm:prSet presAssocID="{201E1875-150C-4CF0-BC01-ACF74625213B}" presName="accentRepeatNode" presStyleLbl="solidFgAcc1" presStyleIdx="2" presStyleCnt="5" custScaleX="113192" custScaleY="113192"/>
      <dgm:spPr>
        <a:ln>
          <a:solidFill>
            <a:schemeClr val="accent4"/>
          </a:solidFill>
        </a:ln>
      </dgm:spPr>
    </dgm:pt>
    <dgm:pt modelId="{CB547804-0749-4080-8278-94D2F5246959}" type="pres">
      <dgm:prSet presAssocID="{FF9624DD-7D96-4BF1-A7B4-A87BB3307235}" presName="text_4" presStyleLbl="node1" presStyleIdx="3" presStyleCnt="5">
        <dgm:presLayoutVars>
          <dgm:bulletEnabled val="1"/>
        </dgm:presLayoutVars>
      </dgm:prSet>
      <dgm:spPr/>
    </dgm:pt>
    <dgm:pt modelId="{DB978B6F-434C-49B4-9CA9-5D97B158BFA4}" type="pres">
      <dgm:prSet presAssocID="{FF9624DD-7D96-4BF1-A7B4-A87BB3307235}" presName="accent_4" presStyleCnt="0"/>
      <dgm:spPr/>
    </dgm:pt>
    <dgm:pt modelId="{A7610950-3303-433C-BC34-A0834A304458}" type="pres">
      <dgm:prSet presAssocID="{FF9624DD-7D96-4BF1-A7B4-A87BB3307235}" presName="accentRepeatNode" presStyleLbl="solidFgAcc1" presStyleIdx="3" presStyleCnt="5" custScaleX="113192" custScaleY="113192"/>
      <dgm:spPr>
        <a:ln>
          <a:solidFill>
            <a:schemeClr val="accent6"/>
          </a:solidFill>
        </a:ln>
      </dgm:spPr>
    </dgm:pt>
    <dgm:pt modelId="{52978E97-5270-4A4C-89A3-6B629A32A399}" type="pres">
      <dgm:prSet presAssocID="{08D33F85-D831-479E-BB9C-993DAFDC0EA6}" presName="text_5" presStyleLbl="node1" presStyleIdx="4" presStyleCnt="5">
        <dgm:presLayoutVars>
          <dgm:bulletEnabled val="1"/>
        </dgm:presLayoutVars>
      </dgm:prSet>
      <dgm:spPr/>
    </dgm:pt>
    <dgm:pt modelId="{0F155154-C187-403E-9152-82856FBF8490}" type="pres">
      <dgm:prSet presAssocID="{08D33F85-D831-479E-BB9C-993DAFDC0EA6}" presName="accent_5" presStyleCnt="0"/>
      <dgm:spPr/>
    </dgm:pt>
    <dgm:pt modelId="{10176EA6-D3FC-451A-BC6E-8513503A905A}" type="pres">
      <dgm:prSet presAssocID="{08D33F85-D831-479E-BB9C-993DAFDC0EA6}" presName="accentRepeatNode" presStyleLbl="solidFgAcc1" presStyleIdx="4" presStyleCnt="5"/>
      <dgm:spPr>
        <a:ln>
          <a:solidFill>
            <a:schemeClr val="accent2"/>
          </a:solidFill>
        </a:ln>
      </dgm:spPr>
    </dgm:pt>
  </dgm:ptLst>
  <dgm:cxnLst>
    <dgm:cxn modelId="{83D94008-F95E-4AE2-8FDB-B41B5493B2B7}" type="presOf" srcId="{3B730518-D12E-43B2-91C7-1AB8A77D60F0}" destId="{3383255A-517D-4A4C-ACAE-435065D37F7D}" srcOrd="0" destOrd="0" presId="urn:microsoft.com/office/officeart/2008/layout/VerticalCurvedList"/>
    <dgm:cxn modelId="{982EF419-877E-411B-AADF-1F4C223BA85E}" srcId="{0AA3448B-AF4F-4094-8855-9B556AFDE8FF}" destId="{201E1875-150C-4CF0-BC01-ACF74625213B}" srcOrd="2" destOrd="0" parTransId="{B8332D3D-DD1D-45D6-AAD7-9170F76905D6}" sibTransId="{CD8E68CC-D2FF-4416-A2B9-78A015E4C729}"/>
    <dgm:cxn modelId="{BCC72C1E-C3BF-427A-BDD5-FF2AD67CC388}" type="presOf" srcId="{201E1875-150C-4CF0-BC01-ACF74625213B}" destId="{AD333B88-19D8-4CF1-A5CA-B834C97970DC}" srcOrd="0" destOrd="0" presId="urn:microsoft.com/office/officeart/2008/layout/VerticalCurvedList"/>
    <dgm:cxn modelId="{356FCF21-A711-475F-8E22-BD5CBAC45897}" srcId="{0AA3448B-AF4F-4094-8855-9B556AFDE8FF}" destId="{08D33F85-D831-479E-BB9C-993DAFDC0EA6}" srcOrd="4" destOrd="0" parTransId="{7CED6465-8364-4DD7-A16E-C5C3A1B3BF0A}" sibTransId="{94605824-10D0-403F-BB82-3AE0F87DF6FF}"/>
    <dgm:cxn modelId="{28355A30-DA33-476A-A8E6-4EB959091713}" type="presOf" srcId="{FF9624DD-7D96-4BF1-A7B4-A87BB3307235}" destId="{CB547804-0749-4080-8278-94D2F5246959}" srcOrd="0" destOrd="0" presId="urn:microsoft.com/office/officeart/2008/layout/VerticalCurvedList"/>
    <dgm:cxn modelId="{82AD1061-2528-402F-B5F0-F30BD70F791C}" srcId="{0AA3448B-AF4F-4094-8855-9B556AFDE8FF}" destId="{FF9624DD-7D96-4BF1-A7B4-A87BB3307235}" srcOrd="3" destOrd="0" parTransId="{49A94ACB-12C7-4964-91EA-E8667FB2BFDA}" sibTransId="{9BAED087-7A24-4C24-93C3-7CE95DF794DE}"/>
    <dgm:cxn modelId="{4C048C48-CBCC-4A4C-A000-4122BAAE198F}" type="presOf" srcId="{E0D046E9-029A-40D1-8A8A-A9D2ACA66852}" destId="{CB9AB9F3-1627-406F-B896-393B46FCD000}" srcOrd="0" destOrd="0" presId="urn:microsoft.com/office/officeart/2008/layout/VerticalCurvedList"/>
    <dgm:cxn modelId="{8806CCA3-8118-4489-8776-8A3E3B80FE6F}" type="presOf" srcId="{18409E4B-C7B4-4482-A30A-E570D5B80CAE}" destId="{4971E2DA-6B7C-4CBD-917F-8BEF51A0B36D}" srcOrd="0" destOrd="0" presId="urn:microsoft.com/office/officeart/2008/layout/VerticalCurvedList"/>
    <dgm:cxn modelId="{A599A8A9-C18C-46CF-883E-D8BCFFFEE92A}" srcId="{0AA3448B-AF4F-4094-8855-9B556AFDE8FF}" destId="{3B730518-D12E-43B2-91C7-1AB8A77D60F0}" srcOrd="1" destOrd="0" parTransId="{CCD52BBA-29AA-4B55-AF48-09CDCBF631FE}" sibTransId="{007C6D4E-D7FF-448B-92BC-61F711EACB7A}"/>
    <dgm:cxn modelId="{41B96CD0-1349-4D04-9EA6-8AE5F99ADBBB}" type="presOf" srcId="{08D33F85-D831-479E-BB9C-993DAFDC0EA6}" destId="{52978E97-5270-4A4C-89A3-6B629A32A399}" srcOrd="0" destOrd="0" presId="urn:microsoft.com/office/officeart/2008/layout/VerticalCurvedList"/>
    <dgm:cxn modelId="{9E53C1D0-6EA6-448B-A3C2-E50599EFB771}" type="presOf" srcId="{0AA3448B-AF4F-4094-8855-9B556AFDE8FF}" destId="{9B0F09E3-3A59-4889-98C7-684652A23021}" srcOrd="0" destOrd="0" presId="urn:microsoft.com/office/officeart/2008/layout/VerticalCurvedList"/>
    <dgm:cxn modelId="{EB6DE9EA-6728-45A3-B2D5-30E4F2E70C6C}" srcId="{0AA3448B-AF4F-4094-8855-9B556AFDE8FF}" destId="{18409E4B-C7B4-4482-A30A-E570D5B80CAE}" srcOrd="0" destOrd="0" parTransId="{B61950F9-2342-4997-B3A1-E811C81B83EC}" sibTransId="{E0D046E9-029A-40D1-8A8A-A9D2ACA66852}"/>
    <dgm:cxn modelId="{8BD97EE9-E772-4CE0-9DF8-2237DA851E7C}" type="presParOf" srcId="{9B0F09E3-3A59-4889-98C7-684652A23021}" destId="{C1E84F47-7A7A-4E5A-8CC1-DF019B27D4F2}" srcOrd="0" destOrd="0" presId="urn:microsoft.com/office/officeart/2008/layout/VerticalCurvedList"/>
    <dgm:cxn modelId="{4D8A543F-AE69-4006-BC11-5730D500C14D}" type="presParOf" srcId="{C1E84F47-7A7A-4E5A-8CC1-DF019B27D4F2}" destId="{3EE8BAEC-5010-42A7-847D-32B0EF7575F0}" srcOrd="0" destOrd="0" presId="urn:microsoft.com/office/officeart/2008/layout/VerticalCurvedList"/>
    <dgm:cxn modelId="{AB6C0831-D982-4653-8059-0B5FDDA211C2}" type="presParOf" srcId="{3EE8BAEC-5010-42A7-847D-32B0EF7575F0}" destId="{D7D31F8F-78F8-4067-8120-D54DEF7A6438}" srcOrd="0" destOrd="0" presId="urn:microsoft.com/office/officeart/2008/layout/VerticalCurvedList"/>
    <dgm:cxn modelId="{AE75BEC6-F8FA-4E61-BD7F-2BCF0740C4AA}" type="presParOf" srcId="{3EE8BAEC-5010-42A7-847D-32B0EF7575F0}" destId="{CB9AB9F3-1627-406F-B896-393B46FCD000}" srcOrd="1" destOrd="0" presId="urn:microsoft.com/office/officeart/2008/layout/VerticalCurvedList"/>
    <dgm:cxn modelId="{2114AD83-3B78-4762-A5E6-88532B4B94CB}" type="presParOf" srcId="{3EE8BAEC-5010-42A7-847D-32B0EF7575F0}" destId="{4FF9F6FB-5143-4117-88EC-6E7DDA5F7A0C}" srcOrd="2" destOrd="0" presId="urn:microsoft.com/office/officeart/2008/layout/VerticalCurvedList"/>
    <dgm:cxn modelId="{56D9E24B-BF29-4A77-8D7E-8E8A90CDE860}" type="presParOf" srcId="{3EE8BAEC-5010-42A7-847D-32B0EF7575F0}" destId="{D0ED7D6C-B5A5-40AA-A0D9-B427D856093C}" srcOrd="3" destOrd="0" presId="urn:microsoft.com/office/officeart/2008/layout/VerticalCurvedList"/>
    <dgm:cxn modelId="{BD57F354-99D1-46B2-BFFC-6FE345C90CFB}" type="presParOf" srcId="{C1E84F47-7A7A-4E5A-8CC1-DF019B27D4F2}" destId="{4971E2DA-6B7C-4CBD-917F-8BEF51A0B36D}" srcOrd="1" destOrd="0" presId="urn:microsoft.com/office/officeart/2008/layout/VerticalCurvedList"/>
    <dgm:cxn modelId="{4BB04C4B-8198-4AEF-9941-1BA4B51203B9}" type="presParOf" srcId="{C1E84F47-7A7A-4E5A-8CC1-DF019B27D4F2}" destId="{FF653D08-8049-4D37-BC80-0F8EEDBD8BA6}" srcOrd="2" destOrd="0" presId="urn:microsoft.com/office/officeart/2008/layout/VerticalCurvedList"/>
    <dgm:cxn modelId="{80E48320-7239-433B-92B6-0FF185B6C306}" type="presParOf" srcId="{FF653D08-8049-4D37-BC80-0F8EEDBD8BA6}" destId="{ACBB69D5-88F3-4211-B8E0-7B60C61103B4}" srcOrd="0" destOrd="0" presId="urn:microsoft.com/office/officeart/2008/layout/VerticalCurvedList"/>
    <dgm:cxn modelId="{F299157B-AED2-46AF-86A0-5CED9C20D209}" type="presParOf" srcId="{C1E84F47-7A7A-4E5A-8CC1-DF019B27D4F2}" destId="{3383255A-517D-4A4C-ACAE-435065D37F7D}" srcOrd="3" destOrd="0" presId="urn:microsoft.com/office/officeart/2008/layout/VerticalCurvedList"/>
    <dgm:cxn modelId="{B46199F9-DB05-4D2F-B329-3604C335119D}" type="presParOf" srcId="{C1E84F47-7A7A-4E5A-8CC1-DF019B27D4F2}" destId="{44A59010-3CFF-4747-9BCC-80FD2F74F78D}" srcOrd="4" destOrd="0" presId="urn:microsoft.com/office/officeart/2008/layout/VerticalCurvedList"/>
    <dgm:cxn modelId="{AA116E66-342E-40FF-BE3E-18430F9D5A90}" type="presParOf" srcId="{44A59010-3CFF-4747-9BCC-80FD2F74F78D}" destId="{97703644-80CF-4CB2-8628-41DF1C1A2616}" srcOrd="0" destOrd="0" presId="urn:microsoft.com/office/officeart/2008/layout/VerticalCurvedList"/>
    <dgm:cxn modelId="{6665D492-BDF9-4AF5-B9C0-8D64836A49DF}" type="presParOf" srcId="{C1E84F47-7A7A-4E5A-8CC1-DF019B27D4F2}" destId="{AD333B88-19D8-4CF1-A5CA-B834C97970DC}" srcOrd="5" destOrd="0" presId="urn:microsoft.com/office/officeart/2008/layout/VerticalCurvedList"/>
    <dgm:cxn modelId="{B4DE2370-A46F-49E3-8DC8-50271F7BA679}" type="presParOf" srcId="{C1E84F47-7A7A-4E5A-8CC1-DF019B27D4F2}" destId="{DA94CB29-F447-4006-BCE7-F5BE3C63EB6F}" srcOrd="6" destOrd="0" presId="urn:microsoft.com/office/officeart/2008/layout/VerticalCurvedList"/>
    <dgm:cxn modelId="{331B1243-5B3C-46B5-AC5D-C166A1CDE1C4}" type="presParOf" srcId="{DA94CB29-F447-4006-BCE7-F5BE3C63EB6F}" destId="{21D601D9-4D16-42E3-B0FE-6CAF6D0EE5BA}" srcOrd="0" destOrd="0" presId="urn:microsoft.com/office/officeart/2008/layout/VerticalCurvedList"/>
    <dgm:cxn modelId="{B57194ED-45E5-405C-9D3F-B93972289A20}" type="presParOf" srcId="{C1E84F47-7A7A-4E5A-8CC1-DF019B27D4F2}" destId="{CB547804-0749-4080-8278-94D2F5246959}" srcOrd="7" destOrd="0" presId="urn:microsoft.com/office/officeart/2008/layout/VerticalCurvedList"/>
    <dgm:cxn modelId="{8BA260A5-901F-4A53-A237-18677367E389}" type="presParOf" srcId="{C1E84F47-7A7A-4E5A-8CC1-DF019B27D4F2}" destId="{DB978B6F-434C-49B4-9CA9-5D97B158BFA4}" srcOrd="8" destOrd="0" presId="urn:microsoft.com/office/officeart/2008/layout/VerticalCurvedList"/>
    <dgm:cxn modelId="{3F9CDF93-152A-456F-8FDF-33B53ACD9B2B}" type="presParOf" srcId="{DB978B6F-434C-49B4-9CA9-5D97B158BFA4}" destId="{A7610950-3303-433C-BC34-A0834A304458}" srcOrd="0" destOrd="0" presId="urn:microsoft.com/office/officeart/2008/layout/VerticalCurvedList"/>
    <dgm:cxn modelId="{D7075532-9713-4B7D-B026-B7DD625FBDB1}" type="presParOf" srcId="{C1E84F47-7A7A-4E5A-8CC1-DF019B27D4F2}" destId="{52978E97-5270-4A4C-89A3-6B629A32A399}" srcOrd="9" destOrd="0" presId="urn:microsoft.com/office/officeart/2008/layout/VerticalCurvedList"/>
    <dgm:cxn modelId="{A522C7A6-84D2-4375-A65B-3EB5CB663BBE}" type="presParOf" srcId="{C1E84F47-7A7A-4E5A-8CC1-DF019B27D4F2}" destId="{0F155154-C187-403E-9152-82856FBF8490}" srcOrd="10" destOrd="0" presId="urn:microsoft.com/office/officeart/2008/layout/VerticalCurvedList"/>
    <dgm:cxn modelId="{EBBE3888-B7F4-4BD9-9075-91376E959704}" type="presParOf" srcId="{0F155154-C187-403E-9152-82856FBF8490}" destId="{10176EA6-D3FC-451A-BC6E-8513503A905A}"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2ACAB5B-94A1-4BCA-95EA-A00AB058CD80}"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7764E37-7108-4DCF-8732-4F2E1211509C}">
      <dgm:prSet/>
      <dgm:spPr/>
      <dgm:t>
        <a:bodyPr/>
        <a:lstStyle/>
        <a:p>
          <a:pPr>
            <a:lnSpc>
              <a:spcPct val="100000"/>
            </a:lnSpc>
          </a:pPr>
          <a:r>
            <a:rPr lang="en-US" dirty="0"/>
            <a:t>Objective reassessment is imperative at clinic visits (every 3-6 mo)</a:t>
          </a:r>
        </a:p>
      </dgm:t>
    </dgm:pt>
    <dgm:pt modelId="{13B3CFA6-CE7E-4ED1-BD4D-341B289238C6}" type="parTrans" cxnId="{E89DA829-97F7-42B3-B3B5-D577877215AE}">
      <dgm:prSet/>
      <dgm:spPr/>
      <dgm:t>
        <a:bodyPr/>
        <a:lstStyle/>
        <a:p>
          <a:endParaRPr lang="en-US"/>
        </a:p>
      </dgm:t>
    </dgm:pt>
    <dgm:pt modelId="{A828994D-7282-49C1-83A1-FDDAB2790030}" type="sibTrans" cxnId="{E89DA829-97F7-42B3-B3B5-D577877215AE}">
      <dgm:prSet/>
      <dgm:spPr/>
      <dgm:t>
        <a:bodyPr/>
        <a:lstStyle/>
        <a:p>
          <a:endParaRPr lang="en-US"/>
        </a:p>
      </dgm:t>
    </dgm:pt>
    <dgm:pt modelId="{10CCB702-9D68-48F4-88DE-D910CC3125C7}">
      <dgm:prSet/>
      <dgm:spPr/>
      <dgm:t>
        <a:bodyPr/>
        <a:lstStyle/>
        <a:p>
          <a:pPr>
            <a:lnSpc>
              <a:spcPct val="100000"/>
            </a:lnSpc>
          </a:pPr>
          <a:r>
            <a:rPr lang="en-US" dirty="0"/>
            <a:t>NRS easy to use and track over time</a:t>
          </a:r>
        </a:p>
      </dgm:t>
    </dgm:pt>
    <dgm:pt modelId="{624EB42D-16F3-4526-99CA-317B48AC2E76}" type="parTrans" cxnId="{7E77DC3E-B44B-4472-A071-7F94D94D3BCF}">
      <dgm:prSet/>
      <dgm:spPr/>
      <dgm:t>
        <a:bodyPr/>
        <a:lstStyle/>
        <a:p>
          <a:endParaRPr lang="en-US"/>
        </a:p>
      </dgm:t>
    </dgm:pt>
    <dgm:pt modelId="{F084DD5E-51D7-4E0F-9B99-3F3B33E9180F}" type="sibTrans" cxnId="{7E77DC3E-B44B-4472-A071-7F94D94D3BCF}">
      <dgm:prSet/>
      <dgm:spPr/>
      <dgm:t>
        <a:bodyPr/>
        <a:lstStyle/>
        <a:p>
          <a:endParaRPr lang="en-US"/>
        </a:p>
      </dgm:t>
    </dgm:pt>
    <dgm:pt modelId="{AB3C4F9A-51A0-47C4-BD9E-9F0463158DBA}">
      <dgm:prSet/>
      <dgm:spPr/>
      <dgm:t>
        <a:bodyPr/>
        <a:lstStyle/>
        <a:p>
          <a:pPr>
            <a:lnSpc>
              <a:spcPct val="100000"/>
            </a:lnSpc>
          </a:pPr>
          <a:r>
            <a:rPr lang="en-US" dirty="0"/>
            <a:t>Personalized selection of therapies:</a:t>
          </a:r>
        </a:p>
      </dgm:t>
    </dgm:pt>
    <dgm:pt modelId="{7E349DD3-2ACC-4811-AE8B-9575A0E263F6}" type="parTrans" cxnId="{367FDE52-7518-40F4-858E-31884ACC692A}">
      <dgm:prSet/>
      <dgm:spPr/>
      <dgm:t>
        <a:bodyPr/>
        <a:lstStyle/>
        <a:p>
          <a:endParaRPr lang="en-US"/>
        </a:p>
      </dgm:t>
    </dgm:pt>
    <dgm:pt modelId="{B6E3B00F-D60A-435C-B6A5-C96484E0CD68}" type="sibTrans" cxnId="{367FDE52-7518-40F4-858E-31884ACC692A}">
      <dgm:prSet/>
      <dgm:spPr/>
      <dgm:t>
        <a:bodyPr/>
        <a:lstStyle/>
        <a:p>
          <a:endParaRPr lang="en-US"/>
        </a:p>
      </dgm:t>
    </dgm:pt>
    <dgm:pt modelId="{DB01A5D7-5D91-4033-AA92-CFD8622EE4EA}">
      <dgm:prSet/>
      <dgm:spPr/>
      <dgm:t>
        <a:bodyPr/>
        <a:lstStyle/>
        <a:p>
          <a:pPr>
            <a:lnSpc>
              <a:spcPct val="100000"/>
            </a:lnSpc>
          </a:pPr>
          <a:endParaRPr lang="en-US" dirty="0"/>
        </a:p>
      </dgm:t>
    </dgm:pt>
    <dgm:pt modelId="{9367D6D2-5EE4-4554-9F57-0BAC800AE800}" type="parTrans" cxnId="{B47840AE-910C-44A6-B571-CEC0F85A77C0}">
      <dgm:prSet/>
      <dgm:spPr/>
      <dgm:t>
        <a:bodyPr/>
        <a:lstStyle/>
        <a:p>
          <a:endParaRPr lang="en-US"/>
        </a:p>
      </dgm:t>
    </dgm:pt>
    <dgm:pt modelId="{334643E0-A39E-4565-A594-5104E1F82C73}" type="sibTrans" cxnId="{B47840AE-910C-44A6-B571-CEC0F85A77C0}">
      <dgm:prSet/>
      <dgm:spPr/>
      <dgm:t>
        <a:bodyPr/>
        <a:lstStyle/>
        <a:p>
          <a:endParaRPr lang="en-US"/>
        </a:p>
      </dgm:t>
    </dgm:pt>
    <dgm:pt modelId="{A102E11F-CE8F-4A38-AF37-DF3C5ACE04D5}">
      <dgm:prSet/>
      <dgm:spPr/>
      <dgm:t>
        <a:bodyPr/>
        <a:lstStyle/>
        <a:p>
          <a:pPr>
            <a:lnSpc>
              <a:spcPct val="100000"/>
            </a:lnSpc>
          </a:pPr>
          <a:r>
            <a:rPr lang="en-US" dirty="0"/>
            <a:t>Optimize agents of choice:</a:t>
          </a:r>
        </a:p>
      </dgm:t>
    </dgm:pt>
    <dgm:pt modelId="{F60B686C-C508-41CB-8990-80ABF09B956D}" type="parTrans" cxnId="{08E99338-1EC6-4ADE-B509-95FCB3A30A93}">
      <dgm:prSet/>
      <dgm:spPr/>
      <dgm:t>
        <a:bodyPr/>
        <a:lstStyle/>
        <a:p>
          <a:endParaRPr lang="en-US"/>
        </a:p>
      </dgm:t>
    </dgm:pt>
    <dgm:pt modelId="{E7647A9F-846F-4AC7-9808-D41CBF9E9085}" type="sibTrans" cxnId="{08E99338-1EC6-4ADE-B509-95FCB3A30A93}">
      <dgm:prSet/>
      <dgm:spPr/>
      <dgm:t>
        <a:bodyPr/>
        <a:lstStyle/>
        <a:p>
          <a:endParaRPr lang="en-US"/>
        </a:p>
      </dgm:t>
    </dgm:pt>
    <dgm:pt modelId="{0EFA92C8-6ADC-4B2B-BF05-40689445FAA6}">
      <dgm:prSet/>
      <dgm:spPr/>
      <dgm:t>
        <a:bodyPr/>
        <a:lstStyle/>
        <a:p>
          <a:pPr>
            <a:lnSpc>
              <a:spcPct val="100000"/>
            </a:lnSpc>
          </a:pPr>
          <a:endParaRPr lang="en-US" dirty="0"/>
        </a:p>
      </dgm:t>
    </dgm:pt>
    <dgm:pt modelId="{9735316C-0CEB-4B8B-9873-A35252FC2DB6}" type="parTrans" cxnId="{2315536D-B6A1-420C-AF11-943E41022BBD}">
      <dgm:prSet/>
      <dgm:spPr/>
      <dgm:t>
        <a:bodyPr/>
        <a:lstStyle/>
        <a:p>
          <a:endParaRPr lang="en-US"/>
        </a:p>
      </dgm:t>
    </dgm:pt>
    <dgm:pt modelId="{96BD0151-AAF3-461B-9E9A-70C8F75EB094}" type="sibTrans" cxnId="{2315536D-B6A1-420C-AF11-943E41022BBD}">
      <dgm:prSet/>
      <dgm:spPr/>
      <dgm:t>
        <a:bodyPr/>
        <a:lstStyle/>
        <a:p>
          <a:endParaRPr lang="en-US"/>
        </a:p>
      </dgm:t>
    </dgm:pt>
    <dgm:pt modelId="{78055116-963A-4469-88F4-CEFDD2AAE15B}" type="pres">
      <dgm:prSet presAssocID="{B2ACAB5B-94A1-4BCA-95EA-A00AB058CD80}" presName="root" presStyleCnt="0">
        <dgm:presLayoutVars>
          <dgm:dir/>
          <dgm:resizeHandles val="exact"/>
        </dgm:presLayoutVars>
      </dgm:prSet>
      <dgm:spPr/>
    </dgm:pt>
    <dgm:pt modelId="{ED13DC61-169F-4466-B201-A6AE4285C67B}" type="pres">
      <dgm:prSet presAssocID="{B7764E37-7108-4DCF-8732-4F2E1211509C}" presName="compNode" presStyleCnt="0"/>
      <dgm:spPr/>
    </dgm:pt>
    <dgm:pt modelId="{C1B75550-70EC-4945-86A0-3645ADDBA482}" type="pres">
      <dgm:prSet presAssocID="{B7764E37-7108-4DCF-8732-4F2E1211509C}" presName="bgRect" presStyleLbl="bgShp" presStyleIdx="0" presStyleCnt="4"/>
      <dgm:spPr>
        <a:solidFill>
          <a:schemeClr val="accent1">
            <a:lumMod val="20000"/>
            <a:lumOff val="80000"/>
          </a:schemeClr>
        </a:solidFill>
      </dgm:spPr>
    </dgm:pt>
    <dgm:pt modelId="{DA736445-1CE1-4AB4-B043-E50542FD7001}" type="pres">
      <dgm:prSet presAssocID="{B7764E37-7108-4DCF-8732-4F2E1211509C}"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ullseye"/>
        </a:ext>
      </dgm:extLst>
    </dgm:pt>
    <dgm:pt modelId="{D6FE77FF-3A63-4EF1-986B-67644C95B06A}" type="pres">
      <dgm:prSet presAssocID="{B7764E37-7108-4DCF-8732-4F2E1211509C}" presName="spaceRect" presStyleCnt="0"/>
      <dgm:spPr/>
    </dgm:pt>
    <dgm:pt modelId="{C4BC68D1-35D6-4D9B-B917-C1CBFA3B0243}" type="pres">
      <dgm:prSet presAssocID="{B7764E37-7108-4DCF-8732-4F2E1211509C}" presName="parTx" presStyleLbl="revTx" presStyleIdx="0" presStyleCnt="6">
        <dgm:presLayoutVars>
          <dgm:chMax val="0"/>
          <dgm:chPref val="0"/>
        </dgm:presLayoutVars>
      </dgm:prSet>
      <dgm:spPr/>
    </dgm:pt>
    <dgm:pt modelId="{AAFDCD87-F981-4F51-A413-CA3184D92E91}" type="pres">
      <dgm:prSet presAssocID="{A828994D-7282-49C1-83A1-FDDAB2790030}" presName="sibTrans" presStyleCnt="0"/>
      <dgm:spPr/>
    </dgm:pt>
    <dgm:pt modelId="{B16E05F7-4AAE-4DF9-A3B2-8D935FFBBC2B}" type="pres">
      <dgm:prSet presAssocID="{10CCB702-9D68-48F4-88DE-D910CC3125C7}" presName="compNode" presStyleCnt="0"/>
      <dgm:spPr/>
    </dgm:pt>
    <dgm:pt modelId="{CB3A6E87-4937-48BE-A879-C0069B28648E}" type="pres">
      <dgm:prSet presAssocID="{10CCB702-9D68-48F4-88DE-D910CC3125C7}" presName="bgRect" presStyleLbl="bgShp" presStyleIdx="1" presStyleCnt="4"/>
      <dgm:spPr>
        <a:solidFill>
          <a:schemeClr val="accent1">
            <a:lumMod val="20000"/>
            <a:lumOff val="80000"/>
          </a:schemeClr>
        </a:solidFill>
      </dgm:spPr>
    </dgm:pt>
    <dgm:pt modelId="{FDE79085-ADAB-48ED-A10D-0927232CDD0E}" type="pres">
      <dgm:prSet presAssocID="{10CCB702-9D68-48F4-88DE-D910CC3125C7}"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opwatch"/>
        </a:ext>
      </dgm:extLst>
    </dgm:pt>
    <dgm:pt modelId="{EFD2F710-0BC8-4500-9A21-A666F7ABF571}" type="pres">
      <dgm:prSet presAssocID="{10CCB702-9D68-48F4-88DE-D910CC3125C7}" presName="spaceRect" presStyleCnt="0"/>
      <dgm:spPr/>
    </dgm:pt>
    <dgm:pt modelId="{5C0B0987-CB06-4BA9-A547-1B11C27DB15D}" type="pres">
      <dgm:prSet presAssocID="{10CCB702-9D68-48F4-88DE-D910CC3125C7}" presName="parTx" presStyleLbl="revTx" presStyleIdx="1" presStyleCnt="6">
        <dgm:presLayoutVars>
          <dgm:chMax val="0"/>
          <dgm:chPref val="0"/>
        </dgm:presLayoutVars>
      </dgm:prSet>
      <dgm:spPr/>
    </dgm:pt>
    <dgm:pt modelId="{5695E2A6-C802-4426-AE3B-27C609626913}" type="pres">
      <dgm:prSet presAssocID="{F084DD5E-51D7-4E0F-9B99-3F3B33E9180F}" presName="sibTrans" presStyleCnt="0"/>
      <dgm:spPr/>
    </dgm:pt>
    <dgm:pt modelId="{A506C61F-B735-4344-A6DE-106B8A927D27}" type="pres">
      <dgm:prSet presAssocID="{AB3C4F9A-51A0-47C4-BD9E-9F0463158DBA}" presName="compNode" presStyleCnt="0"/>
      <dgm:spPr/>
    </dgm:pt>
    <dgm:pt modelId="{F2279BAB-CFC6-4C04-BF6C-30E16844D3C4}" type="pres">
      <dgm:prSet presAssocID="{AB3C4F9A-51A0-47C4-BD9E-9F0463158DBA}" presName="bgRect" presStyleLbl="bgShp" presStyleIdx="2" presStyleCnt="4"/>
      <dgm:spPr>
        <a:solidFill>
          <a:schemeClr val="accent1">
            <a:lumMod val="20000"/>
            <a:lumOff val="80000"/>
          </a:schemeClr>
        </a:solidFill>
      </dgm:spPr>
    </dgm:pt>
    <dgm:pt modelId="{047CF604-00D6-4A1F-BDF3-052F8813FB61}" type="pres">
      <dgm:prSet presAssocID="{AB3C4F9A-51A0-47C4-BD9E-9F0463158DBA}"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edicine"/>
        </a:ext>
      </dgm:extLst>
    </dgm:pt>
    <dgm:pt modelId="{AF0FC053-3090-459B-990B-515EA1679D0F}" type="pres">
      <dgm:prSet presAssocID="{AB3C4F9A-51A0-47C4-BD9E-9F0463158DBA}" presName="spaceRect" presStyleCnt="0"/>
      <dgm:spPr/>
    </dgm:pt>
    <dgm:pt modelId="{C49C85C3-B006-4DCC-A4E0-9C8A26F00433}" type="pres">
      <dgm:prSet presAssocID="{AB3C4F9A-51A0-47C4-BD9E-9F0463158DBA}" presName="parTx" presStyleLbl="revTx" presStyleIdx="2" presStyleCnt="6">
        <dgm:presLayoutVars>
          <dgm:chMax val="0"/>
          <dgm:chPref val="0"/>
        </dgm:presLayoutVars>
      </dgm:prSet>
      <dgm:spPr/>
    </dgm:pt>
    <dgm:pt modelId="{D535B135-D03A-419D-B791-52D7D0666364}" type="pres">
      <dgm:prSet presAssocID="{AB3C4F9A-51A0-47C4-BD9E-9F0463158DBA}" presName="desTx" presStyleLbl="revTx" presStyleIdx="3" presStyleCnt="6">
        <dgm:presLayoutVars/>
      </dgm:prSet>
      <dgm:spPr/>
    </dgm:pt>
    <dgm:pt modelId="{B04CE048-A4CA-4185-A8C8-39A13104DF82}" type="pres">
      <dgm:prSet presAssocID="{B6E3B00F-D60A-435C-B6A5-C96484E0CD68}" presName="sibTrans" presStyleCnt="0"/>
      <dgm:spPr/>
    </dgm:pt>
    <dgm:pt modelId="{249ACB2D-A149-4B17-9644-B05EA21834E3}" type="pres">
      <dgm:prSet presAssocID="{A102E11F-CE8F-4A38-AF37-DF3C5ACE04D5}" presName="compNode" presStyleCnt="0"/>
      <dgm:spPr/>
    </dgm:pt>
    <dgm:pt modelId="{36C0F9EA-8CC5-4B61-86A6-4A48E1C8DA5F}" type="pres">
      <dgm:prSet presAssocID="{A102E11F-CE8F-4A38-AF37-DF3C5ACE04D5}" presName="bgRect" presStyleLbl="bgShp" presStyleIdx="3" presStyleCnt="4"/>
      <dgm:spPr>
        <a:solidFill>
          <a:schemeClr val="accent1">
            <a:lumMod val="20000"/>
            <a:lumOff val="80000"/>
          </a:schemeClr>
        </a:solidFill>
      </dgm:spPr>
    </dgm:pt>
    <dgm:pt modelId="{EF65B0CC-9195-4B35-B801-186ED5605CFF}" type="pres">
      <dgm:prSet presAssocID="{A102E11F-CE8F-4A38-AF37-DF3C5ACE04D5}"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l="-2000" r="-2000"/>
          </a:stretch>
        </a:blipFill>
        <a:ln>
          <a:noFill/>
        </a:ln>
      </dgm:spPr>
    </dgm:pt>
    <dgm:pt modelId="{8D96CB12-1BE0-43C0-A7A4-61ADF858B219}" type="pres">
      <dgm:prSet presAssocID="{A102E11F-CE8F-4A38-AF37-DF3C5ACE04D5}" presName="spaceRect" presStyleCnt="0"/>
      <dgm:spPr/>
    </dgm:pt>
    <dgm:pt modelId="{976FC2C9-A723-4AFA-AC56-465FD2B7ABBF}" type="pres">
      <dgm:prSet presAssocID="{A102E11F-CE8F-4A38-AF37-DF3C5ACE04D5}" presName="parTx" presStyleLbl="revTx" presStyleIdx="4" presStyleCnt="6">
        <dgm:presLayoutVars>
          <dgm:chMax val="0"/>
          <dgm:chPref val="0"/>
        </dgm:presLayoutVars>
      </dgm:prSet>
      <dgm:spPr/>
    </dgm:pt>
    <dgm:pt modelId="{64E777BB-2B61-44DE-8DEE-B84FBA5A699E}" type="pres">
      <dgm:prSet presAssocID="{A102E11F-CE8F-4A38-AF37-DF3C5ACE04D5}" presName="desTx" presStyleLbl="revTx" presStyleIdx="5" presStyleCnt="6">
        <dgm:presLayoutVars/>
      </dgm:prSet>
      <dgm:spPr/>
    </dgm:pt>
  </dgm:ptLst>
  <dgm:cxnLst>
    <dgm:cxn modelId="{729E2F16-6208-416F-9A96-7F555863B1EA}" type="presOf" srcId="{A102E11F-CE8F-4A38-AF37-DF3C5ACE04D5}" destId="{976FC2C9-A723-4AFA-AC56-465FD2B7ABBF}" srcOrd="0" destOrd="0" presId="urn:microsoft.com/office/officeart/2018/2/layout/IconVerticalSolidList"/>
    <dgm:cxn modelId="{E89DA829-97F7-42B3-B3B5-D577877215AE}" srcId="{B2ACAB5B-94A1-4BCA-95EA-A00AB058CD80}" destId="{B7764E37-7108-4DCF-8732-4F2E1211509C}" srcOrd="0" destOrd="0" parTransId="{13B3CFA6-CE7E-4ED1-BD4D-341B289238C6}" sibTransId="{A828994D-7282-49C1-83A1-FDDAB2790030}"/>
    <dgm:cxn modelId="{08E99338-1EC6-4ADE-B509-95FCB3A30A93}" srcId="{B2ACAB5B-94A1-4BCA-95EA-A00AB058CD80}" destId="{A102E11F-CE8F-4A38-AF37-DF3C5ACE04D5}" srcOrd="3" destOrd="0" parTransId="{F60B686C-C508-41CB-8990-80ABF09B956D}" sibTransId="{E7647A9F-846F-4AC7-9808-D41CBF9E9085}"/>
    <dgm:cxn modelId="{7E77DC3E-B44B-4472-A071-7F94D94D3BCF}" srcId="{B2ACAB5B-94A1-4BCA-95EA-A00AB058CD80}" destId="{10CCB702-9D68-48F4-88DE-D910CC3125C7}" srcOrd="1" destOrd="0" parTransId="{624EB42D-16F3-4526-99CA-317B48AC2E76}" sibTransId="{F084DD5E-51D7-4E0F-9B99-3F3B33E9180F}"/>
    <dgm:cxn modelId="{317AEA5D-3FBF-40CF-9227-3AA766F7CD9C}" type="presOf" srcId="{10CCB702-9D68-48F4-88DE-D910CC3125C7}" destId="{5C0B0987-CB06-4BA9-A547-1B11C27DB15D}" srcOrd="0" destOrd="0" presId="urn:microsoft.com/office/officeart/2018/2/layout/IconVerticalSolidList"/>
    <dgm:cxn modelId="{2315536D-B6A1-420C-AF11-943E41022BBD}" srcId="{A102E11F-CE8F-4A38-AF37-DF3C5ACE04D5}" destId="{0EFA92C8-6ADC-4B2B-BF05-40689445FAA6}" srcOrd="0" destOrd="0" parTransId="{9735316C-0CEB-4B8B-9873-A35252FC2DB6}" sibTransId="{96BD0151-AAF3-461B-9E9A-70C8F75EB094}"/>
    <dgm:cxn modelId="{367FDE52-7518-40F4-858E-31884ACC692A}" srcId="{B2ACAB5B-94A1-4BCA-95EA-A00AB058CD80}" destId="{AB3C4F9A-51A0-47C4-BD9E-9F0463158DBA}" srcOrd="2" destOrd="0" parTransId="{7E349DD3-2ACC-4811-AE8B-9575A0E263F6}" sibTransId="{B6E3B00F-D60A-435C-B6A5-C96484E0CD68}"/>
    <dgm:cxn modelId="{A96405A8-BB30-40D1-AA1D-B821A3FDC10B}" type="presOf" srcId="{AB3C4F9A-51A0-47C4-BD9E-9F0463158DBA}" destId="{C49C85C3-B006-4DCC-A4E0-9C8A26F00433}" srcOrd="0" destOrd="0" presId="urn:microsoft.com/office/officeart/2018/2/layout/IconVerticalSolidList"/>
    <dgm:cxn modelId="{B47840AE-910C-44A6-B571-CEC0F85A77C0}" srcId="{AB3C4F9A-51A0-47C4-BD9E-9F0463158DBA}" destId="{DB01A5D7-5D91-4033-AA92-CFD8622EE4EA}" srcOrd="0" destOrd="0" parTransId="{9367D6D2-5EE4-4554-9F57-0BAC800AE800}" sibTransId="{334643E0-A39E-4565-A594-5104E1F82C73}"/>
    <dgm:cxn modelId="{9B1F7EB8-069C-4D0A-94B8-C383BFE6F66A}" type="presOf" srcId="{0EFA92C8-6ADC-4B2B-BF05-40689445FAA6}" destId="{64E777BB-2B61-44DE-8DEE-B84FBA5A699E}" srcOrd="0" destOrd="0" presId="urn:microsoft.com/office/officeart/2018/2/layout/IconVerticalSolidList"/>
    <dgm:cxn modelId="{3C749BBD-8C9E-4A92-BF2E-F86AE0B2002D}" type="presOf" srcId="{DB01A5D7-5D91-4033-AA92-CFD8622EE4EA}" destId="{D535B135-D03A-419D-B791-52D7D0666364}" srcOrd="0" destOrd="0" presId="urn:microsoft.com/office/officeart/2018/2/layout/IconVerticalSolidList"/>
    <dgm:cxn modelId="{BC395CDE-4DC9-44A9-A834-F21F27230469}" type="presOf" srcId="{B2ACAB5B-94A1-4BCA-95EA-A00AB058CD80}" destId="{78055116-963A-4469-88F4-CEFDD2AAE15B}" srcOrd="0" destOrd="0" presId="urn:microsoft.com/office/officeart/2018/2/layout/IconVerticalSolidList"/>
    <dgm:cxn modelId="{05136CE2-8775-4A30-8CDB-01149CAA85ED}" type="presOf" srcId="{B7764E37-7108-4DCF-8732-4F2E1211509C}" destId="{C4BC68D1-35D6-4D9B-B917-C1CBFA3B0243}" srcOrd="0" destOrd="0" presId="urn:microsoft.com/office/officeart/2018/2/layout/IconVerticalSolidList"/>
    <dgm:cxn modelId="{EE1A19F1-6158-41E5-8544-E2B4085EFB27}" type="presParOf" srcId="{78055116-963A-4469-88F4-CEFDD2AAE15B}" destId="{ED13DC61-169F-4466-B201-A6AE4285C67B}" srcOrd="0" destOrd="0" presId="urn:microsoft.com/office/officeart/2018/2/layout/IconVerticalSolidList"/>
    <dgm:cxn modelId="{FE465D4B-834F-445B-9D7C-58754E792A07}" type="presParOf" srcId="{ED13DC61-169F-4466-B201-A6AE4285C67B}" destId="{C1B75550-70EC-4945-86A0-3645ADDBA482}" srcOrd="0" destOrd="0" presId="urn:microsoft.com/office/officeart/2018/2/layout/IconVerticalSolidList"/>
    <dgm:cxn modelId="{3A7797BC-E778-4026-BB9C-83AD06B32F45}" type="presParOf" srcId="{ED13DC61-169F-4466-B201-A6AE4285C67B}" destId="{DA736445-1CE1-4AB4-B043-E50542FD7001}" srcOrd="1" destOrd="0" presId="urn:microsoft.com/office/officeart/2018/2/layout/IconVerticalSolidList"/>
    <dgm:cxn modelId="{1EFDF104-A893-4851-9ACD-9A84E1BCBC43}" type="presParOf" srcId="{ED13DC61-169F-4466-B201-A6AE4285C67B}" destId="{D6FE77FF-3A63-4EF1-986B-67644C95B06A}" srcOrd="2" destOrd="0" presId="urn:microsoft.com/office/officeart/2018/2/layout/IconVerticalSolidList"/>
    <dgm:cxn modelId="{6F4E1243-9860-455E-B1E0-B4BA66769358}" type="presParOf" srcId="{ED13DC61-169F-4466-B201-A6AE4285C67B}" destId="{C4BC68D1-35D6-4D9B-B917-C1CBFA3B0243}" srcOrd="3" destOrd="0" presId="urn:microsoft.com/office/officeart/2018/2/layout/IconVerticalSolidList"/>
    <dgm:cxn modelId="{36C5014C-E222-4724-8DFC-27D7E44A9AF4}" type="presParOf" srcId="{78055116-963A-4469-88F4-CEFDD2AAE15B}" destId="{AAFDCD87-F981-4F51-A413-CA3184D92E91}" srcOrd="1" destOrd="0" presId="urn:microsoft.com/office/officeart/2018/2/layout/IconVerticalSolidList"/>
    <dgm:cxn modelId="{3A2C527B-F170-41AF-B01E-ACBCC88E85C8}" type="presParOf" srcId="{78055116-963A-4469-88F4-CEFDD2AAE15B}" destId="{B16E05F7-4AAE-4DF9-A3B2-8D935FFBBC2B}" srcOrd="2" destOrd="0" presId="urn:microsoft.com/office/officeart/2018/2/layout/IconVerticalSolidList"/>
    <dgm:cxn modelId="{F2C5C4E3-CE58-4049-8111-F1C63E1475F8}" type="presParOf" srcId="{B16E05F7-4AAE-4DF9-A3B2-8D935FFBBC2B}" destId="{CB3A6E87-4937-48BE-A879-C0069B28648E}" srcOrd="0" destOrd="0" presId="urn:microsoft.com/office/officeart/2018/2/layout/IconVerticalSolidList"/>
    <dgm:cxn modelId="{2F605B0C-8061-48E8-B739-7D4DA6F5179D}" type="presParOf" srcId="{B16E05F7-4AAE-4DF9-A3B2-8D935FFBBC2B}" destId="{FDE79085-ADAB-48ED-A10D-0927232CDD0E}" srcOrd="1" destOrd="0" presId="urn:microsoft.com/office/officeart/2018/2/layout/IconVerticalSolidList"/>
    <dgm:cxn modelId="{B53B4B09-3A4E-4308-B76E-9D414D65116C}" type="presParOf" srcId="{B16E05F7-4AAE-4DF9-A3B2-8D935FFBBC2B}" destId="{EFD2F710-0BC8-4500-9A21-A666F7ABF571}" srcOrd="2" destOrd="0" presId="urn:microsoft.com/office/officeart/2018/2/layout/IconVerticalSolidList"/>
    <dgm:cxn modelId="{51245BA5-2FA4-4B12-896D-1BAC14F88F41}" type="presParOf" srcId="{B16E05F7-4AAE-4DF9-A3B2-8D935FFBBC2B}" destId="{5C0B0987-CB06-4BA9-A547-1B11C27DB15D}" srcOrd="3" destOrd="0" presId="urn:microsoft.com/office/officeart/2018/2/layout/IconVerticalSolidList"/>
    <dgm:cxn modelId="{590C5FAA-7CE5-4004-8F20-177A3A23E3A6}" type="presParOf" srcId="{78055116-963A-4469-88F4-CEFDD2AAE15B}" destId="{5695E2A6-C802-4426-AE3B-27C609626913}" srcOrd="3" destOrd="0" presId="urn:microsoft.com/office/officeart/2018/2/layout/IconVerticalSolidList"/>
    <dgm:cxn modelId="{A9F79062-C37C-4885-A5DA-33818F7180C4}" type="presParOf" srcId="{78055116-963A-4469-88F4-CEFDD2AAE15B}" destId="{A506C61F-B735-4344-A6DE-106B8A927D27}" srcOrd="4" destOrd="0" presId="urn:microsoft.com/office/officeart/2018/2/layout/IconVerticalSolidList"/>
    <dgm:cxn modelId="{A69738D1-8D18-473D-92B4-7CABE36F5195}" type="presParOf" srcId="{A506C61F-B735-4344-A6DE-106B8A927D27}" destId="{F2279BAB-CFC6-4C04-BF6C-30E16844D3C4}" srcOrd="0" destOrd="0" presId="urn:microsoft.com/office/officeart/2018/2/layout/IconVerticalSolidList"/>
    <dgm:cxn modelId="{67920FBC-ABB0-4D11-B327-75B6F4AAE473}" type="presParOf" srcId="{A506C61F-B735-4344-A6DE-106B8A927D27}" destId="{047CF604-00D6-4A1F-BDF3-052F8813FB61}" srcOrd="1" destOrd="0" presId="urn:microsoft.com/office/officeart/2018/2/layout/IconVerticalSolidList"/>
    <dgm:cxn modelId="{5331D886-B5B0-4781-9F36-EF849753A606}" type="presParOf" srcId="{A506C61F-B735-4344-A6DE-106B8A927D27}" destId="{AF0FC053-3090-459B-990B-515EA1679D0F}" srcOrd="2" destOrd="0" presId="urn:microsoft.com/office/officeart/2018/2/layout/IconVerticalSolidList"/>
    <dgm:cxn modelId="{EDA5990A-5CC4-4369-8E8E-0822D384985D}" type="presParOf" srcId="{A506C61F-B735-4344-A6DE-106B8A927D27}" destId="{C49C85C3-B006-4DCC-A4E0-9C8A26F00433}" srcOrd="3" destOrd="0" presId="urn:microsoft.com/office/officeart/2018/2/layout/IconVerticalSolidList"/>
    <dgm:cxn modelId="{0B43EEC8-B61E-4FDF-8EE4-61EC4C816F1E}" type="presParOf" srcId="{A506C61F-B735-4344-A6DE-106B8A927D27}" destId="{D535B135-D03A-419D-B791-52D7D0666364}" srcOrd="4" destOrd="0" presId="urn:microsoft.com/office/officeart/2018/2/layout/IconVerticalSolidList"/>
    <dgm:cxn modelId="{2D390E68-B73B-4335-8CD2-1220D7571556}" type="presParOf" srcId="{78055116-963A-4469-88F4-CEFDD2AAE15B}" destId="{B04CE048-A4CA-4185-A8C8-39A13104DF82}" srcOrd="5" destOrd="0" presId="urn:microsoft.com/office/officeart/2018/2/layout/IconVerticalSolidList"/>
    <dgm:cxn modelId="{0A3A556F-02F6-463B-A0F8-13A49F2BE776}" type="presParOf" srcId="{78055116-963A-4469-88F4-CEFDD2AAE15B}" destId="{249ACB2D-A149-4B17-9644-B05EA21834E3}" srcOrd="6" destOrd="0" presId="urn:microsoft.com/office/officeart/2018/2/layout/IconVerticalSolidList"/>
    <dgm:cxn modelId="{73F341DA-D9DE-4FC9-AAD5-FE58C16C2CAD}" type="presParOf" srcId="{249ACB2D-A149-4B17-9644-B05EA21834E3}" destId="{36C0F9EA-8CC5-4B61-86A6-4A48E1C8DA5F}" srcOrd="0" destOrd="0" presId="urn:microsoft.com/office/officeart/2018/2/layout/IconVerticalSolidList"/>
    <dgm:cxn modelId="{441D92BF-9282-458C-A2B4-3F3AEC4A813E}" type="presParOf" srcId="{249ACB2D-A149-4B17-9644-B05EA21834E3}" destId="{EF65B0CC-9195-4B35-B801-186ED5605CFF}" srcOrd="1" destOrd="0" presId="urn:microsoft.com/office/officeart/2018/2/layout/IconVerticalSolidList"/>
    <dgm:cxn modelId="{3AD061E2-1A03-43C1-AE16-BDB9CF29811A}" type="presParOf" srcId="{249ACB2D-A149-4B17-9644-B05EA21834E3}" destId="{8D96CB12-1BE0-43C0-A7A4-61ADF858B219}" srcOrd="2" destOrd="0" presId="urn:microsoft.com/office/officeart/2018/2/layout/IconVerticalSolidList"/>
    <dgm:cxn modelId="{006C37D1-9F17-4C56-95F1-928B8F450154}" type="presParOf" srcId="{249ACB2D-A149-4B17-9644-B05EA21834E3}" destId="{976FC2C9-A723-4AFA-AC56-465FD2B7ABBF}" srcOrd="3" destOrd="0" presId="urn:microsoft.com/office/officeart/2018/2/layout/IconVerticalSolidList"/>
    <dgm:cxn modelId="{6618BA36-DFA1-4B12-B70D-770B9E0B4819}" type="presParOf" srcId="{249ACB2D-A149-4B17-9644-B05EA21834E3}" destId="{64E777BB-2B61-44DE-8DEE-B84FBA5A699E}"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AA3448B-AF4F-4094-8855-9B556AFDE8FF}"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18409E4B-C7B4-4482-A30A-E570D5B80CAE}">
      <dgm:prSet/>
      <dgm:spPr>
        <a:solidFill>
          <a:schemeClr val="accent3"/>
        </a:solidFill>
      </dgm:spPr>
      <dgm:t>
        <a:bodyPr/>
        <a:lstStyle/>
        <a:p>
          <a:r>
            <a:rPr lang="en-US" dirty="0"/>
            <a:t>Patient education</a:t>
          </a:r>
        </a:p>
      </dgm:t>
    </dgm:pt>
    <dgm:pt modelId="{B61950F9-2342-4997-B3A1-E811C81B83EC}" type="parTrans" cxnId="{EB6DE9EA-6728-45A3-B2D5-30E4F2E70C6C}">
      <dgm:prSet/>
      <dgm:spPr/>
      <dgm:t>
        <a:bodyPr/>
        <a:lstStyle/>
        <a:p>
          <a:endParaRPr lang="en-US"/>
        </a:p>
      </dgm:t>
    </dgm:pt>
    <dgm:pt modelId="{E0D046E9-029A-40D1-8A8A-A9D2ACA66852}" type="sibTrans" cxnId="{EB6DE9EA-6728-45A3-B2D5-30E4F2E70C6C}">
      <dgm:prSet/>
      <dgm:spPr>
        <a:solidFill>
          <a:schemeClr val="tx1"/>
        </a:solidFill>
        <a:ln>
          <a:solidFill>
            <a:schemeClr val="tx1"/>
          </a:solidFill>
        </a:ln>
      </dgm:spPr>
      <dgm:t>
        <a:bodyPr/>
        <a:lstStyle/>
        <a:p>
          <a:endParaRPr lang="en-US"/>
        </a:p>
      </dgm:t>
    </dgm:pt>
    <dgm:pt modelId="{FF9624DD-7D96-4BF1-A7B4-A87BB3307235}">
      <dgm:prSet phldrT="[Text]"/>
      <dgm:spPr>
        <a:solidFill>
          <a:schemeClr val="accent6"/>
        </a:solidFill>
      </dgm:spPr>
      <dgm:t>
        <a:bodyPr/>
        <a:lstStyle/>
        <a:p>
          <a:r>
            <a:rPr lang="en-US" dirty="0"/>
            <a:t>Psychologic interventions: CBT, ACT</a:t>
          </a:r>
        </a:p>
      </dgm:t>
    </dgm:pt>
    <dgm:pt modelId="{49A94ACB-12C7-4964-91EA-E8667FB2BFDA}" type="parTrans" cxnId="{82AD1061-2528-402F-B5F0-F30BD70F791C}">
      <dgm:prSet/>
      <dgm:spPr/>
      <dgm:t>
        <a:bodyPr/>
        <a:lstStyle/>
        <a:p>
          <a:endParaRPr lang="en-US"/>
        </a:p>
      </dgm:t>
    </dgm:pt>
    <dgm:pt modelId="{9BAED087-7A24-4C24-93C3-7CE95DF794DE}" type="sibTrans" cxnId="{82AD1061-2528-402F-B5F0-F30BD70F791C}">
      <dgm:prSet/>
      <dgm:spPr/>
      <dgm:t>
        <a:bodyPr/>
        <a:lstStyle/>
        <a:p>
          <a:endParaRPr lang="en-US"/>
        </a:p>
      </dgm:t>
    </dgm:pt>
    <dgm:pt modelId="{3B730518-D12E-43B2-91C7-1AB8A77D60F0}">
      <dgm:prSet/>
      <dgm:spPr>
        <a:solidFill>
          <a:schemeClr val="accent1"/>
        </a:solidFill>
      </dgm:spPr>
      <dgm:t>
        <a:bodyPr/>
        <a:lstStyle/>
        <a:p>
          <a:r>
            <a:rPr lang="en-US" dirty="0"/>
            <a:t>Regular physical activity</a:t>
          </a:r>
        </a:p>
      </dgm:t>
    </dgm:pt>
    <dgm:pt modelId="{CCD52BBA-29AA-4B55-AF48-09CDCBF631FE}" type="parTrans" cxnId="{A599A8A9-C18C-46CF-883E-D8BCFFFEE92A}">
      <dgm:prSet/>
      <dgm:spPr/>
      <dgm:t>
        <a:bodyPr/>
        <a:lstStyle/>
        <a:p>
          <a:endParaRPr lang="en-US"/>
        </a:p>
      </dgm:t>
    </dgm:pt>
    <dgm:pt modelId="{007C6D4E-D7FF-448B-92BC-61F711EACB7A}" type="sibTrans" cxnId="{A599A8A9-C18C-46CF-883E-D8BCFFFEE92A}">
      <dgm:prSet/>
      <dgm:spPr/>
      <dgm:t>
        <a:bodyPr/>
        <a:lstStyle/>
        <a:p>
          <a:endParaRPr lang="en-US"/>
        </a:p>
      </dgm:t>
    </dgm:pt>
    <dgm:pt modelId="{201E1875-150C-4CF0-BC01-ACF74625213B}">
      <dgm:prSet/>
      <dgm:spPr>
        <a:solidFill>
          <a:schemeClr val="accent4"/>
        </a:solidFill>
      </dgm:spPr>
      <dgm:t>
        <a:bodyPr/>
        <a:lstStyle/>
        <a:p>
          <a:r>
            <a:rPr lang="en-US" dirty="0">
              <a:solidFill>
                <a:schemeClr val="bg1"/>
              </a:solidFill>
            </a:rPr>
            <a:t>Pacing strategies, task management</a:t>
          </a:r>
        </a:p>
      </dgm:t>
    </dgm:pt>
    <dgm:pt modelId="{B8332D3D-DD1D-45D6-AAD7-9170F76905D6}" type="parTrans" cxnId="{982EF419-877E-411B-AADF-1F4C223BA85E}">
      <dgm:prSet/>
      <dgm:spPr/>
      <dgm:t>
        <a:bodyPr/>
        <a:lstStyle/>
        <a:p>
          <a:endParaRPr lang="en-US"/>
        </a:p>
      </dgm:t>
    </dgm:pt>
    <dgm:pt modelId="{CD8E68CC-D2FF-4416-A2B9-78A015E4C729}" type="sibTrans" cxnId="{982EF419-877E-411B-AADF-1F4C223BA85E}">
      <dgm:prSet/>
      <dgm:spPr/>
      <dgm:t>
        <a:bodyPr/>
        <a:lstStyle/>
        <a:p>
          <a:endParaRPr lang="en-US"/>
        </a:p>
      </dgm:t>
    </dgm:pt>
    <dgm:pt modelId="{08D33F85-D831-479E-BB9C-993DAFDC0EA6}">
      <dgm:prSet phldrT="[Text]"/>
      <dgm:spPr>
        <a:solidFill>
          <a:schemeClr val="accent2"/>
        </a:solidFill>
      </dgm:spPr>
      <dgm:t>
        <a:bodyPr/>
        <a:lstStyle/>
        <a:p>
          <a:r>
            <a:rPr lang="en-US" dirty="0"/>
            <a:t>Mind–body therapies</a:t>
          </a:r>
        </a:p>
      </dgm:t>
    </dgm:pt>
    <dgm:pt modelId="{7CED6465-8364-4DD7-A16E-C5C3A1B3BF0A}" type="parTrans" cxnId="{356FCF21-A711-475F-8E22-BD5CBAC45897}">
      <dgm:prSet/>
      <dgm:spPr/>
      <dgm:t>
        <a:bodyPr/>
        <a:lstStyle/>
        <a:p>
          <a:endParaRPr lang="en-US"/>
        </a:p>
      </dgm:t>
    </dgm:pt>
    <dgm:pt modelId="{94605824-10D0-403F-BB82-3AE0F87DF6FF}" type="sibTrans" cxnId="{356FCF21-A711-475F-8E22-BD5CBAC45897}">
      <dgm:prSet/>
      <dgm:spPr/>
      <dgm:t>
        <a:bodyPr/>
        <a:lstStyle/>
        <a:p>
          <a:endParaRPr lang="en-US"/>
        </a:p>
      </dgm:t>
    </dgm:pt>
    <dgm:pt modelId="{9B0F09E3-3A59-4889-98C7-684652A23021}" type="pres">
      <dgm:prSet presAssocID="{0AA3448B-AF4F-4094-8855-9B556AFDE8FF}" presName="Name0" presStyleCnt="0">
        <dgm:presLayoutVars>
          <dgm:chMax val="7"/>
          <dgm:chPref val="7"/>
          <dgm:dir/>
        </dgm:presLayoutVars>
      </dgm:prSet>
      <dgm:spPr/>
    </dgm:pt>
    <dgm:pt modelId="{C1E84F47-7A7A-4E5A-8CC1-DF019B27D4F2}" type="pres">
      <dgm:prSet presAssocID="{0AA3448B-AF4F-4094-8855-9B556AFDE8FF}" presName="Name1" presStyleCnt="0"/>
      <dgm:spPr/>
    </dgm:pt>
    <dgm:pt modelId="{3EE8BAEC-5010-42A7-847D-32B0EF7575F0}" type="pres">
      <dgm:prSet presAssocID="{0AA3448B-AF4F-4094-8855-9B556AFDE8FF}" presName="cycle" presStyleCnt="0"/>
      <dgm:spPr/>
    </dgm:pt>
    <dgm:pt modelId="{D7D31F8F-78F8-4067-8120-D54DEF7A6438}" type="pres">
      <dgm:prSet presAssocID="{0AA3448B-AF4F-4094-8855-9B556AFDE8FF}" presName="srcNode" presStyleLbl="node1" presStyleIdx="0" presStyleCnt="5"/>
      <dgm:spPr/>
    </dgm:pt>
    <dgm:pt modelId="{CB9AB9F3-1627-406F-B896-393B46FCD000}" type="pres">
      <dgm:prSet presAssocID="{0AA3448B-AF4F-4094-8855-9B556AFDE8FF}" presName="conn" presStyleLbl="parChTrans1D2" presStyleIdx="0" presStyleCnt="1"/>
      <dgm:spPr/>
    </dgm:pt>
    <dgm:pt modelId="{4FF9F6FB-5143-4117-88EC-6E7DDA5F7A0C}" type="pres">
      <dgm:prSet presAssocID="{0AA3448B-AF4F-4094-8855-9B556AFDE8FF}" presName="extraNode" presStyleLbl="node1" presStyleIdx="0" presStyleCnt="5"/>
      <dgm:spPr/>
    </dgm:pt>
    <dgm:pt modelId="{D0ED7D6C-B5A5-40AA-A0D9-B427D856093C}" type="pres">
      <dgm:prSet presAssocID="{0AA3448B-AF4F-4094-8855-9B556AFDE8FF}" presName="dstNode" presStyleLbl="node1" presStyleIdx="0" presStyleCnt="5"/>
      <dgm:spPr/>
    </dgm:pt>
    <dgm:pt modelId="{4971E2DA-6B7C-4CBD-917F-8BEF51A0B36D}" type="pres">
      <dgm:prSet presAssocID="{18409E4B-C7B4-4482-A30A-E570D5B80CAE}" presName="text_1" presStyleLbl="node1" presStyleIdx="0" presStyleCnt="5">
        <dgm:presLayoutVars>
          <dgm:bulletEnabled val="1"/>
        </dgm:presLayoutVars>
      </dgm:prSet>
      <dgm:spPr/>
    </dgm:pt>
    <dgm:pt modelId="{FF653D08-8049-4D37-BC80-0F8EEDBD8BA6}" type="pres">
      <dgm:prSet presAssocID="{18409E4B-C7B4-4482-A30A-E570D5B80CAE}" presName="accent_1" presStyleCnt="0"/>
      <dgm:spPr/>
    </dgm:pt>
    <dgm:pt modelId="{ACBB69D5-88F3-4211-B8E0-7B60C61103B4}" type="pres">
      <dgm:prSet presAssocID="{18409E4B-C7B4-4482-A30A-E570D5B80CAE}" presName="accentRepeatNode" presStyleLbl="solidFgAcc1" presStyleIdx="0" presStyleCnt="5" custScaleX="113192" custScaleY="113192"/>
      <dgm:spPr>
        <a:ln>
          <a:solidFill>
            <a:schemeClr val="accent3"/>
          </a:solidFill>
        </a:ln>
      </dgm:spPr>
    </dgm:pt>
    <dgm:pt modelId="{3383255A-517D-4A4C-ACAE-435065D37F7D}" type="pres">
      <dgm:prSet presAssocID="{3B730518-D12E-43B2-91C7-1AB8A77D60F0}" presName="text_2" presStyleLbl="node1" presStyleIdx="1" presStyleCnt="5">
        <dgm:presLayoutVars>
          <dgm:bulletEnabled val="1"/>
        </dgm:presLayoutVars>
      </dgm:prSet>
      <dgm:spPr/>
    </dgm:pt>
    <dgm:pt modelId="{44A59010-3CFF-4747-9BCC-80FD2F74F78D}" type="pres">
      <dgm:prSet presAssocID="{3B730518-D12E-43B2-91C7-1AB8A77D60F0}" presName="accent_2" presStyleCnt="0"/>
      <dgm:spPr/>
    </dgm:pt>
    <dgm:pt modelId="{97703644-80CF-4CB2-8628-41DF1C1A2616}" type="pres">
      <dgm:prSet presAssocID="{3B730518-D12E-43B2-91C7-1AB8A77D60F0}" presName="accentRepeatNode" presStyleLbl="solidFgAcc1" presStyleIdx="1" presStyleCnt="5" custScaleX="113192" custScaleY="113192"/>
      <dgm:spPr>
        <a:ln>
          <a:solidFill>
            <a:schemeClr val="accent1"/>
          </a:solidFill>
        </a:ln>
      </dgm:spPr>
    </dgm:pt>
    <dgm:pt modelId="{AD333B88-19D8-4CF1-A5CA-B834C97970DC}" type="pres">
      <dgm:prSet presAssocID="{201E1875-150C-4CF0-BC01-ACF74625213B}" presName="text_3" presStyleLbl="node1" presStyleIdx="2" presStyleCnt="5">
        <dgm:presLayoutVars>
          <dgm:bulletEnabled val="1"/>
        </dgm:presLayoutVars>
      </dgm:prSet>
      <dgm:spPr/>
    </dgm:pt>
    <dgm:pt modelId="{DA94CB29-F447-4006-BCE7-F5BE3C63EB6F}" type="pres">
      <dgm:prSet presAssocID="{201E1875-150C-4CF0-BC01-ACF74625213B}" presName="accent_3" presStyleCnt="0"/>
      <dgm:spPr/>
    </dgm:pt>
    <dgm:pt modelId="{21D601D9-4D16-42E3-B0FE-6CAF6D0EE5BA}" type="pres">
      <dgm:prSet presAssocID="{201E1875-150C-4CF0-BC01-ACF74625213B}" presName="accentRepeatNode" presStyleLbl="solidFgAcc1" presStyleIdx="2" presStyleCnt="5" custScaleX="113192" custScaleY="113192"/>
      <dgm:spPr>
        <a:ln>
          <a:solidFill>
            <a:schemeClr val="accent4"/>
          </a:solidFill>
        </a:ln>
      </dgm:spPr>
    </dgm:pt>
    <dgm:pt modelId="{CB547804-0749-4080-8278-94D2F5246959}" type="pres">
      <dgm:prSet presAssocID="{FF9624DD-7D96-4BF1-A7B4-A87BB3307235}" presName="text_4" presStyleLbl="node1" presStyleIdx="3" presStyleCnt="5">
        <dgm:presLayoutVars>
          <dgm:bulletEnabled val="1"/>
        </dgm:presLayoutVars>
      </dgm:prSet>
      <dgm:spPr/>
    </dgm:pt>
    <dgm:pt modelId="{DB978B6F-434C-49B4-9CA9-5D97B158BFA4}" type="pres">
      <dgm:prSet presAssocID="{FF9624DD-7D96-4BF1-A7B4-A87BB3307235}" presName="accent_4" presStyleCnt="0"/>
      <dgm:spPr/>
    </dgm:pt>
    <dgm:pt modelId="{A7610950-3303-433C-BC34-A0834A304458}" type="pres">
      <dgm:prSet presAssocID="{FF9624DD-7D96-4BF1-A7B4-A87BB3307235}" presName="accentRepeatNode" presStyleLbl="solidFgAcc1" presStyleIdx="3" presStyleCnt="5" custScaleX="113192" custScaleY="113192"/>
      <dgm:spPr>
        <a:ln>
          <a:solidFill>
            <a:schemeClr val="accent6"/>
          </a:solidFill>
        </a:ln>
      </dgm:spPr>
    </dgm:pt>
    <dgm:pt modelId="{52978E97-5270-4A4C-89A3-6B629A32A399}" type="pres">
      <dgm:prSet presAssocID="{08D33F85-D831-479E-BB9C-993DAFDC0EA6}" presName="text_5" presStyleLbl="node1" presStyleIdx="4" presStyleCnt="5">
        <dgm:presLayoutVars>
          <dgm:bulletEnabled val="1"/>
        </dgm:presLayoutVars>
      </dgm:prSet>
      <dgm:spPr/>
    </dgm:pt>
    <dgm:pt modelId="{0F155154-C187-403E-9152-82856FBF8490}" type="pres">
      <dgm:prSet presAssocID="{08D33F85-D831-479E-BB9C-993DAFDC0EA6}" presName="accent_5" presStyleCnt="0"/>
      <dgm:spPr/>
    </dgm:pt>
    <dgm:pt modelId="{10176EA6-D3FC-451A-BC6E-8513503A905A}" type="pres">
      <dgm:prSet presAssocID="{08D33F85-D831-479E-BB9C-993DAFDC0EA6}" presName="accentRepeatNode" presStyleLbl="solidFgAcc1" presStyleIdx="4" presStyleCnt="5"/>
      <dgm:spPr>
        <a:ln>
          <a:solidFill>
            <a:schemeClr val="accent2"/>
          </a:solidFill>
        </a:ln>
      </dgm:spPr>
    </dgm:pt>
  </dgm:ptLst>
  <dgm:cxnLst>
    <dgm:cxn modelId="{83D94008-F95E-4AE2-8FDB-B41B5493B2B7}" type="presOf" srcId="{3B730518-D12E-43B2-91C7-1AB8A77D60F0}" destId="{3383255A-517D-4A4C-ACAE-435065D37F7D}" srcOrd="0" destOrd="0" presId="urn:microsoft.com/office/officeart/2008/layout/VerticalCurvedList"/>
    <dgm:cxn modelId="{982EF419-877E-411B-AADF-1F4C223BA85E}" srcId="{0AA3448B-AF4F-4094-8855-9B556AFDE8FF}" destId="{201E1875-150C-4CF0-BC01-ACF74625213B}" srcOrd="2" destOrd="0" parTransId="{B8332D3D-DD1D-45D6-AAD7-9170F76905D6}" sibTransId="{CD8E68CC-D2FF-4416-A2B9-78A015E4C729}"/>
    <dgm:cxn modelId="{BCC72C1E-C3BF-427A-BDD5-FF2AD67CC388}" type="presOf" srcId="{201E1875-150C-4CF0-BC01-ACF74625213B}" destId="{AD333B88-19D8-4CF1-A5CA-B834C97970DC}" srcOrd="0" destOrd="0" presId="urn:microsoft.com/office/officeart/2008/layout/VerticalCurvedList"/>
    <dgm:cxn modelId="{356FCF21-A711-475F-8E22-BD5CBAC45897}" srcId="{0AA3448B-AF4F-4094-8855-9B556AFDE8FF}" destId="{08D33F85-D831-479E-BB9C-993DAFDC0EA6}" srcOrd="4" destOrd="0" parTransId="{7CED6465-8364-4DD7-A16E-C5C3A1B3BF0A}" sibTransId="{94605824-10D0-403F-BB82-3AE0F87DF6FF}"/>
    <dgm:cxn modelId="{28355A30-DA33-476A-A8E6-4EB959091713}" type="presOf" srcId="{FF9624DD-7D96-4BF1-A7B4-A87BB3307235}" destId="{CB547804-0749-4080-8278-94D2F5246959}" srcOrd="0" destOrd="0" presId="urn:microsoft.com/office/officeart/2008/layout/VerticalCurvedList"/>
    <dgm:cxn modelId="{82AD1061-2528-402F-B5F0-F30BD70F791C}" srcId="{0AA3448B-AF4F-4094-8855-9B556AFDE8FF}" destId="{FF9624DD-7D96-4BF1-A7B4-A87BB3307235}" srcOrd="3" destOrd="0" parTransId="{49A94ACB-12C7-4964-91EA-E8667FB2BFDA}" sibTransId="{9BAED087-7A24-4C24-93C3-7CE95DF794DE}"/>
    <dgm:cxn modelId="{4C048C48-CBCC-4A4C-A000-4122BAAE198F}" type="presOf" srcId="{E0D046E9-029A-40D1-8A8A-A9D2ACA66852}" destId="{CB9AB9F3-1627-406F-B896-393B46FCD000}" srcOrd="0" destOrd="0" presId="urn:microsoft.com/office/officeart/2008/layout/VerticalCurvedList"/>
    <dgm:cxn modelId="{8806CCA3-8118-4489-8776-8A3E3B80FE6F}" type="presOf" srcId="{18409E4B-C7B4-4482-A30A-E570D5B80CAE}" destId="{4971E2DA-6B7C-4CBD-917F-8BEF51A0B36D}" srcOrd="0" destOrd="0" presId="urn:microsoft.com/office/officeart/2008/layout/VerticalCurvedList"/>
    <dgm:cxn modelId="{A599A8A9-C18C-46CF-883E-D8BCFFFEE92A}" srcId="{0AA3448B-AF4F-4094-8855-9B556AFDE8FF}" destId="{3B730518-D12E-43B2-91C7-1AB8A77D60F0}" srcOrd="1" destOrd="0" parTransId="{CCD52BBA-29AA-4B55-AF48-09CDCBF631FE}" sibTransId="{007C6D4E-D7FF-448B-92BC-61F711EACB7A}"/>
    <dgm:cxn modelId="{41B96CD0-1349-4D04-9EA6-8AE5F99ADBBB}" type="presOf" srcId="{08D33F85-D831-479E-BB9C-993DAFDC0EA6}" destId="{52978E97-5270-4A4C-89A3-6B629A32A399}" srcOrd="0" destOrd="0" presId="urn:microsoft.com/office/officeart/2008/layout/VerticalCurvedList"/>
    <dgm:cxn modelId="{9E53C1D0-6EA6-448B-A3C2-E50599EFB771}" type="presOf" srcId="{0AA3448B-AF4F-4094-8855-9B556AFDE8FF}" destId="{9B0F09E3-3A59-4889-98C7-684652A23021}" srcOrd="0" destOrd="0" presId="urn:microsoft.com/office/officeart/2008/layout/VerticalCurvedList"/>
    <dgm:cxn modelId="{EB6DE9EA-6728-45A3-B2D5-30E4F2E70C6C}" srcId="{0AA3448B-AF4F-4094-8855-9B556AFDE8FF}" destId="{18409E4B-C7B4-4482-A30A-E570D5B80CAE}" srcOrd="0" destOrd="0" parTransId="{B61950F9-2342-4997-B3A1-E811C81B83EC}" sibTransId="{E0D046E9-029A-40D1-8A8A-A9D2ACA66852}"/>
    <dgm:cxn modelId="{8BD97EE9-E772-4CE0-9DF8-2237DA851E7C}" type="presParOf" srcId="{9B0F09E3-3A59-4889-98C7-684652A23021}" destId="{C1E84F47-7A7A-4E5A-8CC1-DF019B27D4F2}" srcOrd="0" destOrd="0" presId="urn:microsoft.com/office/officeart/2008/layout/VerticalCurvedList"/>
    <dgm:cxn modelId="{4D8A543F-AE69-4006-BC11-5730D500C14D}" type="presParOf" srcId="{C1E84F47-7A7A-4E5A-8CC1-DF019B27D4F2}" destId="{3EE8BAEC-5010-42A7-847D-32B0EF7575F0}" srcOrd="0" destOrd="0" presId="urn:microsoft.com/office/officeart/2008/layout/VerticalCurvedList"/>
    <dgm:cxn modelId="{AB6C0831-D982-4653-8059-0B5FDDA211C2}" type="presParOf" srcId="{3EE8BAEC-5010-42A7-847D-32B0EF7575F0}" destId="{D7D31F8F-78F8-4067-8120-D54DEF7A6438}" srcOrd="0" destOrd="0" presId="urn:microsoft.com/office/officeart/2008/layout/VerticalCurvedList"/>
    <dgm:cxn modelId="{AE75BEC6-F8FA-4E61-BD7F-2BCF0740C4AA}" type="presParOf" srcId="{3EE8BAEC-5010-42A7-847D-32B0EF7575F0}" destId="{CB9AB9F3-1627-406F-B896-393B46FCD000}" srcOrd="1" destOrd="0" presId="urn:microsoft.com/office/officeart/2008/layout/VerticalCurvedList"/>
    <dgm:cxn modelId="{2114AD83-3B78-4762-A5E6-88532B4B94CB}" type="presParOf" srcId="{3EE8BAEC-5010-42A7-847D-32B0EF7575F0}" destId="{4FF9F6FB-5143-4117-88EC-6E7DDA5F7A0C}" srcOrd="2" destOrd="0" presId="urn:microsoft.com/office/officeart/2008/layout/VerticalCurvedList"/>
    <dgm:cxn modelId="{56D9E24B-BF29-4A77-8D7E-8E8A90CDE860}" type="presParOf" srcId="{3EE8BAEC-5010-42A7-847D-32B0EF7575F0}" destId="{D0ED7D6C-B5A5-40AA-A0D9-B427D856093C}" srcOrd="3" destOrd="0" presId="urn:microsoft.com/office/officeart/2008/layout/VerticalCurvedList"/>
    <dgm:cxn modelId="{BD57F354-99D1-46B2-BFFC-6FE345C90CFB}" type="presParOf" srcId="{C1E84F47-7A7A-4E5A-8CC1-DF019B27D4F2}" destId="{4971E2DA-6B7C-4CBD-917F-8BEF51A0B36D}" srcOrd="1" destOrd="0" presId="urn:microsoft.com/office/officeart/2008/layout/VerticalCurvedList"/>
    <dgm:cxn modelId="{4BB04C4B-8198-4AEF-9941-1BA4B51203B9}" type="presParOf" srcId="{C1E84F47-7A7A-4E5A-8CC1-DF019B27D4F2}" destId="{FF653D08-8049-4D37-BC80-0F8EEDBD8BA6}" srcOrd="2" destOrd="0" presId="urn:microsoft.com/office/officeart/2008/layout/VerticalCurvedList"/>
    <dgm:cxn modelId="{80E48320-7239-433B-92B6-0FF185B6C306}" type="presParOf" srcId="{FF653D08-8049-4D37-BC80-0F8EEDBD8BA6}" destId="{ACBB69D5-88F3-4211-B8E0-7B60C61103B4}" srcOrd="0" destOrd="0" presId="urn:microsoft.com/office/officeart/2008/layout/VerticalCurvedList"/>
    <dgm:cxn modelId="{F299157B-AED2-46AF-86A0-5CED9C20D209}" type="presParOf" srcId="{C1E84F47-7A7A-4E5A-8CC1-DF019B27D4F2}" destId="{3383255A-517D-4A4C-ACAE-435065D37F7D}" srcOrd="3" destOrd="0" presId="urn:microsoft.com/office/officeart/2008/layout/VerticalCurvedList"/>
    <dgm:cxn modelId="{B46199F9-DB05-4D2F-B329-3604C335119D}" type="presParOf" srcId="{C1E84F47-7A7A-4E5A-8CC1-DF019B27D4F2}" destId="{44A59010-3CFF-4747-9BCC-80FD2F74F78D}" srcOrd="4" destOrd="0" presId="urn:microsoft.com/office/officeart/2008/layout/VerticalCurvedList"/>
    <dgm:cxn modelId="{AA116E66-342E-40FF-BE3E-18430F9D5A90}" type="presParOf" srcId="{44A59010-3CFF-4747-9BCC-80FD2F74F78D}" destId="{97703644-80CF-4CB2-8628-41DF1C1A2616}" srcOrd="0" destOrd="0" presId="urn:microsoft.com/office/officeart/2008/layout/VerticalCurvedList"/>
    <dgm:cxn modelId="{6665D492-BDF9-4AF5-B9C0-8D64836A49DF}" type="presParOf" srcId="{C1E84F47-7A7A-4E5A-8CC1-DF019B27D4F2}" destId="{AD333B88-19D8-4CF1-A5CA-B834C97970DC}" srcOrd="5" destOrd="0" presId="urn:microsoft.com/office/officeart/2008/layout/VerticalCurvedList"/>
    <dgm:cxn modelId="{B4DE2370-A46F-49E3-8DC8-50271F7BA679}" type="presParOf" srcId="{C1E84F47-7A7A-4E5A-8CC1-DF019B27D4F2}" destId="{DA94CB29-F447-4006-BCE7-F5BE3C63EB6F}" srcOrd="6" destOrd="0" presId="urn:microsoft.com/office/officeart/2008/layout/VerticalCurvedList"/>
    <dgm:cxn modelId="{331B1243-5B3C-46B5-AC5D-C166A1CDE1C4}" type="presParOf" srcId="{DA94CB29-F447-4006-BCE7-F5BE3C63EB6F}" destId="{21D601D9-4D16-42E3-B0FE-6CAF6D0EE5BA}" srcOrd="0" destOrd="0" presId="urn:microsoft.com/office/officeart/2008/layout/VerticalCurvedList"/>
    <dgm:cxn modelId="{B57194ED-45E5-405C-9D3F-B93972289A20}" type="presParOf" srcId="{C1E84F47-7A7A-4E5A-8CC1-DF019B27D4F2}" destId="{CB547804-0749-4080-8278-94D2F5246959}" srcOrd="7" destOrd="0" presId="urn:microsoft.com/office/officeart/2008/layout/VerticalCurvedList"/>
    <dgm:cxn modelId="{8BA260A5-901F-4A53-A237-18677367E389}" type="presParOf" srcId="{C1E84F47-7A7A-4E5A-8CC1-DF019B27D4F2}" destId="{DB978B6F-434C-49B4-9CA9-5D97B158BFA4}" srcOrd="8" destOrd="0" presId="urn:microsoft.com/office/officeart/2008/layout/VerticalCurvedList"/>
    <dgm:cxn modelId="{3F9CDF93-152A-456F-8FDF-33B53ACD9B2B}" type="presParOf" srcId="{DB978B6F-434C-49B4-9CA9-5D97B158BFA4}" destId="{A7610950-3303-433C-BC34-A0834A304458}" srcOrd="0" destOrd="0" presId="urn:microsoft.com/office/officeart/2008/layout/VerticalCurvedList"/>
    <dgm:cxn modelId="{D7075532-9713-4B7D-B026-B7DD625FBDB1}" type="presParOf" srcId="{C1E84F47-7A7A-4E5A-8CC1-DF019B27D4F2}" destId="{52978E97-5270-4A4C-89A3-6B629A32A399}" srcOrd="9" destOrd="0" presId="urn:microsoft.com/office/officeart/2008/layout/VerticalCurvedList"/>
    <dgm:cxn modelId="{A522C7A6-84D2-4375-A65B-3EB5CB663BBE}" type="presParOf" srcId="{C1E84F47-7A7A-4E5A-8CC1-DF019B27D4F2}" destId="{0F155154-C187-403E-9152-82856FBF8490}" srcOrd="10" destOrd="0" presId="urn:microsoft.com/office/officeart/2008/layout/VerticalCurvedList"/>
    <dgm:cxn modelId="{EBBE3888-B7F4-4BD9-9075-91376E959704}" type="presParOf" srcId="{0F155154-C187-403E-9152-82856FBF8490}" destId="{10176EA6-D3FC-451A-BC6E-8513503A905A}"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2226EB8-B35F-4A62-B28C-14C8DFE05150}"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n-US"/>
        </a:p>
      </dgm:t>
    </dgm:pt>
    <dgm:pt modelId="{CF3E0EE6-76DA-47C3-83B9-EC19BD30317A}">
      <dgm:prSet phldrT="[Text]"/>
      <dgm:spPr/>
      <dgm:t>
        <a:bodyPr/>
        <a:lstStyle/>
        <a:p>
          <a:r>
            <a:rPr lang="en-US" dirty="0">
              <a:solidFill>
                <a:schemeClr val="bg2"/>
              </a:solidFill>
            </a:rPr>
            <a:t>Rule out secondary causes</a:t>
          </a:r>
        </a:p>
      </dgm:t>
    </dgm:pt>
    <dgm:pt modelId="{E003CA32-023C-4502-AFB0-98A060D8F4AE}" type="parTrans" cxnId="{E1445118-D15C-450B-A0B2-D954DBF265C5}">
      <dgm:prSet/>
      <dgm:spPr/>
      <dgm:t>
        <a:bodyPr/>
        <a:lstStyle/>
        <a:p>
          <a:endParaRPr lang="en-US">
            <a:solidFill>
              <a:schemeClr val="bg2"/>
            </a:solidFill>
          </a:endParaRPr>
        </a:p>
      </dgm:t>
    </dgm:pt>
    <dgm:pt modelId="{050555F6-8A38-4862-90C0-2AA09B6E8DC5}" type="sibTrans" cxnId="{E1445118-D15C-450B-A0B2-D954DBF265C5}">
      <dgm:prSet/>
      <dgm:spPr>
        <a:ln w="28575">
          <a:solidFill>
            <a:schemeClr val="tx1"/>
          </a:solidFill>
          <a:headEnd type="none" w="med" len="med"/>
          <a:tailEnd type="triangle" w="med" len="med"/>
        </a:ln>
      </dgm:spPr>
      <dgm:t>
        <a:bodyPr/>
        <a:lstStyle/>
        <a:p>
          <a:endParaRPr lang="en-US" dirty="0">
            <a:solidFill>
              <a:schemeClr val="bg2"/>
            </a:solidFill>
          </a:endParaRPr>
        </a:p>
      </dgm:t>
    </dgm:pt>
    <dgm:pt modelId="{7869C38C-A36E-43EA-9852-F36061616039}">
      <dgm:prSet phldrT="[Text]"/>
      <dgm:spPr>
        <a:solidFill>
          <a:schemeClr val="accent6"/>
        </a:solidFill>
      </dgm:spPr>
      <dgm:t>
        <a:bodyPr/>
        <a:lstStyle/>
        <a:p>
          <a:r>
            <a:rPr lang="en-US" dirty="0">
              <a:solidFill>
                <a:schemeClr val="bg2"/>
              </a:solidFill>
            </a:rPr>
            <a:t>Acknowledge disease association and impact</a:t>
          </a:r>
        </a:p>
      </dgm:t>
    </dgm:pt>
    <dgm:pt modelId="{C943A96D-A35C-490D-B29F-1EBBF0B5065F}" type="parTrans" cxnId="{BC42DA28-42FD-4B81-906D-20E8A57DDD4B}">
      <dgm:prSet/>
      <dgm:spPr/>
      <dgm:t>
        <a:bodyPr/>
        <a:lstStyle/>
        <a:p>
          <a:endParaRPr lang="en-US">
            <a:solidFill>
              <a:schemeClr val="bg2"/>
            </a:solidFill>
          </a:endParaRPr>
        </a:p>
      </dgm:t>
    </dgm:pt>
    <dgm:pt modelId="{ECA346AA-AC49-42B3-868E-D45E0CC0C574}" type="sibTrans" cxnId="{BC42DA28-42FD-4B81-906D-20E8A57DDD4B}">
      <dgm:prSet/>
      <dgm:spPr>
        <a:ln w="28575">
          <a:solidFill>
            <a:schemeClr val="tx1"/>
          </a:solidFill>
          <a:headEnd type="none" w="med" len="med"/>
          <a:tailEnd type="triangle" w="med" len="med"/>
        </a:ln>
      </dgm:spPr>
      <dgm:t>
        <a:bodyPr/>
        <a:lstStyle/>
        <a:p>
          <a:endParaRPr lang="en-US" dirty="0">
            <a:solidFill>
              <a:schemeClr val="bg2"/>
            </a:solidFill>
          </a:endParaRPr>
        </a:p>
      </dgm:t>
    </dgm:pt>
    <dgm:pt modelId="{89272716-2C69-41B4-B322-20495911329B}">
      <dgm:prSet phldrT="[Text]"/>
      <dgm:spPr>
        <a:solidFill>
          <a:schemeClr val="accent3"/>
        </a:solidFill>
      </dgm:spPr>
      <dgm:t>
        <a:bodyPr/>
        <a:lstStyle/>
        <a:p>
          <a:r>
            <a:rPr lang="en-US" dirty="0">
              <a:solidFill>
                <a:schemeClr val="bg2"/>
              </a:solidFill>
            </a:rPr>
            <a:t>Encourage nonpharmacologic approaches</a:t>
          </a:r>
        </a:p>
      </dgm:t>
    </dgm:pt>
    <dgm:pt modelId="{C6267245-4F2E-49A2-A7AA-88A419D8817D}" type="parTrans" cxnId="{ACE79AE1-91B5-428B-8015-87ADD5E17507}">
      <dgm:prSet/>
      <dgm:spPr/>
      <dgm:t>
        <a:bodyPr/>
        <a:lstStyle/>
        <a:p>
          <a:endParaRPr lang="en-US">
            <a:solidFill>
              <a:schemeClr val="bg2"/>
            </a:solidFill>
          </a:endParaRPr>
        </a:p>
      </dgm:t>
    </dgm:pt>
    <dgm:pt modelId="{B4D7D59F-87C4-4922-BD6E-9A24231941EA}" type="sibTrans" cxnId="{ACE79AE1-91B5-428B-8015-87ADD5E17507}">
      <dgm:prSet/>
      <dgm:spPr>
        <a:ln w="28575">
          <a:solidFill>
            <a:schemeClr val="tx1"/>
          </a:solidFill>
          <a:headEnd type="none" w="med" len="med"/>
          <a:tailEnd type="triangle" w="med" len="med"/>
        </a:ln>
      </dgm:spPr>
      <dgm:t>
        <a:bodyPr/>
        <a:lstStyle/>
        <a:p>
          <a:endParaRPr lang="en-US" dirty="0">
            <a:solidFill>
              <a:schemeClr val="bg2"/>
            </a:solidFill>
          </a:endParaRPr>
        </a:p>
      </dgm:t>
    </dgm:pt>
    <dgm:pt modelId="{5F4A6D29-61AA-4CC5-8FA4-8DE776A7658C}">
      <dgm:prSet phldrT="[Text]"/>
      <dgm:spPr>
        <a:solidFill>
          <a:schemeClr val="accent4"/>
        </a:solidFill>
      </dgm:spPr>
      <dgm:t>
        <a:bodyPr/>
        <a:lstStyle/>
        <a:p>
          <a:r>
            <a:rPr lang="en-US" dirty="0">
              <a:solidFill>
                <a:schemeClr val="bg2"/>
              </a:solidFill>
            </a:rPr>
            <a:t>Facilitate peer support</a:t>
          </a:r>
        </a:p>
      </dgm:t>
    </dgm:pt>
    <dgm:pt modelId="{F51317D6-3A14-45E6-860C-BEFEF240A872}" type="parTrans" cxnId="{95A386FC-AAD9-40A5-9DB2-8234B3B87557}">
      <dgm:prSet/>
      <dgm:spPr/>
      <dgm:t>
        <a:bodyPr/>
        <a:lstStyle/>
        <a:p>
          <a:endParaRPr lang="en-US">
            <a:solidFill>
              <a:schemeClr val="bg2"/>
            </a:solidFill>
          </a:endParaRPr>
        </a:p>
      </dgm:t>
    </dgm:pt>
    <dgm:pt modelId="{49E3CF9C-5E60-427C-BF66-25B2364E9425}" type="sibTrans" cxnId="{95A386FC-AAD9-40A5-9DB2-8234B3B87557}">
      <dgm:prSet/>
      <dgm:spPr>
        <a:ln w="28575">
          <a:solidFill>
            <a:schemeClr val="tx1"/>
          </a:solidFill>
          <a:headEnd type="none" w="med" len="med"/>
          <a:tailEnd type="triangle" w="med" len="med"/>
        </a:ln>
      </dgm:spPr>
      <dgm:t>
        <a:bodyPr/>
        <a:lstStyle/>
        <a:p>
          <a:endParaRPr lang="en-US" dirty="0">
            <a:solidFill>
              <a:schemeClr val="bg2"/>
            </a:solidFill>
          </a:endParaRPr>
        </a:p>
      </dgm:t>
    </dgm:pt>
    <dgm:pt modelId="{DFDEBB2D-9BF8-4311-A069-30853D51E274}">
      <dgm:prSet phldrT="[Text]"/>
      <dgm:spPr>
        <a:solidFill>
          <a:schemeClr val="accent2"/>
        </a:solidFill>
      </dgm:spPr>
      <dgm:t>
        <a:bodyPr/>
        <a:lstStyle/>
        <a:p>
          <a:r>
            <a:rPr lang="en-US" dirty="0">
              <a:solidFill>
                <a:schemeClr val="bg2"/>
              </a:solidFill>
            </a:rPr>
            <a:t>Acknowledge limitation to effective medical therapies specific to fatigue associated with PBC</a:t>
          </a:r>
        </a:p>
      </dgm:t>
    </dgm:pt>
    <dgm:pt modelId="{72B113C7-5B96-4406-AF32-BACDE2441839}" type="parTrans" cxnId="{A78FCAF0-CF5A-45E9-A7EC-2EA0C2476B85}">
      <dgm:prSet/>
      <dgm:spPr/>
      <dgm:t>
        <a:bodyPr/>
        <a:lstStyle/>
        <a:p>
          <a:endParaRPr lang="en-US">
            <a:solidFill>
              <a:schemeClr val="bg2"/>
            </a:solidFill>
          </a:endParaRPr>
        </a:p>
      </dgm:t>
    </dgm:pt>
    <dgm:pt modelId="{789D1322-BBCD-4D21-9063-608251D2A8FC}" type="sibTrans" cxnId="{A78FCAF0-CF5A-45E9-A7EC-2EA0C2476B85}">
      <dgm:prSet/>
      <dgm:spPr>
        <a:ln w="28575">
          <a:solidFill>
            <a:schemeClr val="tx1"/>
          </a:solidFill>
          <a:headEnd type="none" w="med" len="med"/>
          <a:tailEnd type="triangle" w="med" len="med"/>
        </a:ln>
      </dgm:spPr>
      <dgm:t>
        <a:bodyPr/>
        <a:lstStyle/>
        <a:p>
          <a:endParaRPr lang="en-US" dirty="0">
            <a:solidFill>
              <a:schemeClr val="bg2"/>
            </a:solidFill>
          </a:endParaRPr>
        </a:p>
      </dgm:t>
    </dgm:pt>
    <dgm:pt modelId="{C492AB18-F161-450C-BA2D-E9B8D1AF64AA}">
      <dgm:prSet phldrT="[Text]"/>
      <dgm:spPr>
        <a:solidFill>
          <a:schemeClr val="accent5"/>
        </a:solidFill>
      </dgm:spPr>
      <dgm:t>
        <a:bodyPr/>
        <a:lstStyle/>
        <a:p>
          <a:r>
            <a:rPr lang="en-US" dirty="0">
              <a:solidFill>
                <a:schemeClr val="bg2"/>
              </a:solidFill>
            </a:rPr>
            <a:t>Consider clinical trials</a:t>
          </a:r>
        </a:p>
      </dgm:t>
    </dgm:pt>
    <dgm:pt modelId="{FEF75B09-4A73-4820-A73A-000A99228A8D}" type="parTrans" cxnId="{CDCD0F74-E2DB-4EC3-AF25-2F865C214148}">
      <dgm:prSet/>
      <dgm:spPr/>
      <dgm:t>
        <a:bodyPr/>
        <a:lstStyle/>
        <a:p>
          <a:endParaRPr lang="en-US">
            <a:solidFill>
              <a:schemeClr val="bg2"/>
            </a:solidFill>
          </a:endParaRPr>
        </a:p>
      </dgm:t>
    </dgm:pt>
    <dgm:pt modelId="{66923B84-7C3E-4B6D-8377-7EE308D49BA1}" type="sibTrans" cxnId="{CDCD0F74-E2DB-4EC3-AF25-2F865C214148}">
      <dgm:prSet/>
      <dgm:spPr/>
      <dgm:t>
        <a:bodyPr/>
        <a:lstStyle/>
        <a:p>
          <a:endParaRPr lang="en-US">
            <a:solidFill>
              <a:schemeClr val="bg2"/>
            </a:solidFill>
          </a:endParaRPr>
        </a:p>
      </dgm:t>
    </dgm:pt>
    <dgm:pt modelId="{ED18ABF1-630A-4DD1-BC76-4A13740647DE}" type="pres">
      <dgm:prSet presAssocID="{E2226EB8-B35F-4A62-B28C-14C8DFE05150}" presName="Name0" presStyleCnt="0">
        <dgm:presLayoutVars>
          <dgm:dir/>
          <dgm:resizeHandles val="exact"/>
        </dgm:presLayoutVars>
      </dgm:prSet>
      <dgm:spPr/>
    </dgm:pt>
    <dgm:pt modelId="{E1D39C6F-E4D3-48DB-8836-6123E7C1F467}" type="pres">
      <dgm:prSet presAssocID="{CF3E0EE6-76DA-47C3-83B9-EC19BD30317A}" presName="node" presStyleLbl="node1" presStyleIdx="0" presStyleCnt="6">
        <dgm:presLayoutVars>
          <dgm:bulletEnabled val="1"/>
        </dgm:presLayoutVars>
      </dgm:prSet>
      <dgm:spPr/>
    </dgm:pt>
    <dgm:pt modelId="{94D70D65-92BD-4655-9558-3D530B1182B4}" type="pres">
      <dgm:prSet presAssocID="{050555F6-8A38-4862-90C0-2AA09B6E8DC5}" presName="sibTrans" presStyleLbl="sibTrans1D1" presStyleIdx="0" presStyleCnt="5"/>
      <dgm:spPr/>
    </dgm:pt>
    <dgm:pt modelId="{A12B6D52-4824-4F02-BDB1-7DDCD930D975}" type="pres">
      <dgm:prSet presAssocID="{050555F6-8A38-4862-90C0-2AA09B6E8DC5}" presName="connectorText" presStyleLbl="sibTrans1D1" presStyleIdx="0" presStyleCnt="5"/>
      <dgm:spPr/>
    </dgm:pt>
    <dgm:pt modelId="{0707692B-4542-4645-B8D1-7E39266C7850}" type="pres">
      <dgm:prSet presAssocID="{7869C38C-A36E-43EA-9852-F36061616039}" presName="node" presStyleLbl="node1" presStyleIdx="1" presStyleCnt="6">
        <dgm:presLayoutVars>
          <dgm:bulletEnabled val="1"/>
        </dgm:presLayoutVars>
      </dgm:prSet>
      <dgm:spPr/>
    </dgm:pt>
    <dgm:pt modelId="{1F4976B9-7238-4741-A2A1-F9F45E9C94C7}" type="pres">
      <dgm:prSet presAssocID="{ECA346AA-AC49-42B3-868E-D45E0CC0C574}" presName="sibTrans" presStyleLbl="sibTrans1D1" presStyleIdx="1" presStyleCnt="5"/>
      <dgm:spPr/>
    </dgm:pt>
    <dgm:pt modelId="{BE1DBCB0-0B82-446C-8D96-F73765274A09}" type="pres">
      <dgm:prSet presAssocID="{ECA346AA-AC49-42B3-868E-D45E0CC0C574}" presName="connectorText" presStyleLbl="sibTrans1D1" presStyleIdx="1" presStyleCnt="5"/>
      <dgm:spPr/>
    </dgm:pt>
    <dgm:pt modelId="{CB081C5C-5664-4FA6-A123-7B0B882755B1}" type="pres">
      <dgm:prSet presAssocID="{DFDEBB2D-9BF8-4311-A069-30853D51E274}" presName="node" presStyleLbl="node1" presStyleIdx="2" presStyleCnt="6">
        <dgm:presLayoutVars>
          <dgm:bulletEnabled val="1"/>
        </dgm:presLayoutVars>
      </dgm:prSet>
      <dgm:spPr/>
    </dgm:pt>
    <dgm:pt modelId="{827B0C74-CD41-40C8-A931-7C8DB6E221AE}" type="pres">
      <dgm:prSet presAssocID="{789D1322-BBCD-4D21-9063-608251D2A8FC}" presName="sibTrans" presStyleLbl="sibTrans1D1" presStyleIdx="2" presStyleCnt="5"/>
      <dgm:spPr/>
    </dgm:pt>
    <dgm:pt modelId="{403B9F5A-30AE-4DA4-927E-321DC45AA325}" type="pres">
      <dgm:prSet presAssocID="{789D1322-BBCD-4D21-9063-608251D2A8FC}" presName="connectorText" presStyleLbl="sibTrans1D1" presStyleIdx="2" presStyleCnt="5"/>
      <dgm:spPr/>
    </dgm:pt>
    <dgm:pt modelId="{F500A69E-0B17-4340-9028-13E37BBECA25}" type="pres">
      <dgm:prSet presAssocID="{89272716-2C69-41B4-B322-20495911329B}" presName="node" presStyleLbl="node1" presStyleIdx="3" presStyleCnt="6">
        <dgm:presLayoutVars>
          <dgm:bulletEnabled val="1"/>
        </dgm:presLayoutVars>
      </dgm:prSet>
      <dgm:spPr/>
    </dgm:pt>
    <dgm:pt modelId="{A572B095-D3C6-48D1-A400-AE0D7FA6C029}" type="pres">
      <dgm:prSet presAssocID="{B4D7D59F-87C4-4922-BD6E-9A24231941EA}" presName="sibTrans" presStyleLbl="sibTrans1D1" presStyleIdx="3" presStyleCnt="5"/>
      <dgm:spPr/>
    </dgm:pt>
    <dgm:pt modelId="{BEF15540-209A-4FE4-BD46-B9E3D787D086}" type="pres">
      <dgm:prSet presAssocID="{B4D7D59F-87C4-4922-BD6E-9A24231941EA}" presName="connectorText" presStyleLbl="sibTrans1D1" presStyleIdx="3" presStyleCnt="5"/>
      <dgm:spPr/>
    </dgm:pt>
    <dgm:pt modelId="{7C236EEE-EC8E-4A6A-B04B-5B2E71CB9945}" type="pres">
      <dgm:prSet presAssocID="{5F4A6D29-61AA-4CC5-8FA4-8DE776A7658C}" presName="node" presStyleLbl="node1" presStyleIdx="4" presStyleCnt="6">
        <dgm:presLayoutVars>
          <dgm:bulletEnabled val="1"/>
        </dgm:presLayoutVars>
      </dgm:prSet>
      <dgm:spPr/>
    </dgm:pt>
    <dgm:pt modelId="{98BED05A-A41D-4EEF-8BA3-E689FA174D5C}" type="pres">
      <dgm:prSet presAssocID="{49E3CF9C-5E60-427C-BF66-25B2364E9425}" presName="sibTrans" presStyleLbl="sibTrans1D1" presStyleIdx="4" presStyleCnt="5"/>
      <dgm:spPr/>
    </dgm:pt>
    <dgm:pt modelId="{714D61C7-2902-44ED-8947-852E55EE4ADF}" type="pres">
      <dgm:prSet presAssocID="{49E3CF9C-5E60-427C-BF66-25B2364E9425}" presName="connectorText" presStyleLbl="sibTrans1D1" presStyleIdx="4" presStyleCnt="5"/>
      <dgm:spPr/>
    </dgm:pt>
    <dgm:pt modelId="{AC667E68-7EBB-438B-BB98-56E1772DA61B}" type="pres">
      <dgm:prSet presAssocID="{C492AB18-F161-450C-BA2D-E9B8D1AF64AA}" presName="node" presStyleLbl="node1" presStyleIdx="5" presStyleCnt="6">
        <dgm:presLayoutVars>
          <dgm:bulletEnabled val="1"/>
        </dgm:presLayoutVars>
      </dgm:prSet>
      <dgm:spPr/>
    </dgm:pt>
  </dgm:ptLst>
  <dgm:cxnLst>
    <dgm:cxn modelId="{48A4D404-D875-43F5-95B1-7775617F1F15}" type="presOf" srcId="{5F4A6D29-61AA-4CC5-8FA4-8DE776A7658C}" destId="{7C236EEE-EC8E-4A6A-B04B-5B2E71CB9945}" srcOrd="0" destOrd="0" presId="urn:microsoft.com/office/officeart/2005/8/layout/bProcess3"/>
    <dgm:cxn modelId="{E1445118-D15C-450B-A0B2-D954DBF265C5}" srcId="{E2226EB8-B35F-4A62-B28C-14C8DFE05150}" destId="{CF3E0EE6-76DA-47C3-83B9-EC19BD30317A}" srcOrd="0" destOrd="0" parTransId="{E003CA32-023C-4502-AFB0-98A060D8F4AE}" sibTransId="{050555F6-8A38-4862-90C0-2AA09B6E8DC5}"/>
    <dgm:cxn modelId="{3ACE941A-3AF0-4120-85FF-0FB3A0D5B12F}" type="presOf" srcId="{ECA346AA-AC49-42B3-868E-D45E0CC0C574}" destId="{BE1DBCB0-0B82-446C-8D96-F73765274A09}" srcOrd="1" destOrd="0" presId="urn:microsoft.com/office/officeart/2005/8/layout/bProcess3"/>
    <dgm:cxn modelId="{BC42DA28-42FD-4B81-906D-20E8A57DDD4B}" srcId="{E2226EB8-B35F-4A62-B28C-14C8DFE05150}" destId="{7869C38C-A36E-43EA-9852-F36061616039}" srcOrd="1" destOrd="0" parTransId="{C943A96D-A35C-490D-B29F-1EBBF0B5065F}" sibTransId="{ECA346AA-AC49-42B3-868E-D45E0CC0C574}"/>
    <dgm:cxn modelId="{5D6D462A-453D-425A-8A39-F75B2B256C76}" type="presOf" srcId="{050555F6-8A38-4862-90C0-2AA09B6E8DC5}" destId="{94D70D65-92BD-4655-9558-3D530B1182B4}" srcOrd="0" destOrd="0" presId="urn:microsoft.com/office/officeart/2005/8/layout/bProcess3"/>
    <dgm:cxn modelId="{2047023D-44F0-4E80-BD8A-40CD3B7032FF}" type="presOf" srcId="{789D1322-BBCD-4D21-9063-608251D2A8FC}" destId="{827B0C74-CD41-40C8-A931-7C8DB6E221AE}" srcOrd="0" destOrd="0" presId="urn:microsoft.com/office/officeart/2005/8/layout/bProcess3"/>
    <dgm:cxn modelId="{77AD4F3F-4698-4E33-95F6-0942D5C02804}" type="presOf" srcId="{7869C38C-A36E-43EA-9852-F36061616039}" destId="{0707692B-4542-4645-B8D1-7E39266C7850}" srcOrd="0" destOrd="0" presId="urn:microsoft.com/office/officeart/2005/8/layout/bProcess3"/>
    <dgm:cxn modelId="{6A988042-6876-49CC-AF0D-C45B386460F3}" type="presOf" srcId="{89272716-2C69-41B4-B322-20495911329B}" destId="{F500A69E-0B17-4340-9028-13E37BBECA25}" srcOrd="0" destOrd="0" presId="urn:microsoft.com/office/officeart/2005/8/layout/bProcess3"/>
    <dgm:cxn modelId="{7B561D49-886C-4726-9736-2F4F09147C2D}" type="presOf" srcId="{49E3CF9C-5E60-427C-BF66-25B2364E9425}" destId="{98BED05A-A41D-4EEF-8BA3-E689FA174D5C}" srcOrd="0" destOrd="0" presId="urn:microsoft.com/office/officeart/2005/8/layout/bProcess3"/>
    <dgm:cxn modelId="{E169764C-0949-4D77-B4E4-DACAFC165A2F}" type="presOf" srcId="{050555F6-8A38-4862-90C0-2AA09B6E8DC5}" destId="{A12B6D52-4824-4F02-BDB1-7DDCD930D975}" srcOrd="1" destOrd="0" presId="urn:microsoft.com/office/officeart/2005/8/layout/bProcess3"/>
    <dgm:cxn modelId="{CDCD0F74-E2DB-4EC3-AF25-2F865C214148}" srcId="{E2226EB8-B35F-4A62-B28C-14C8DFE05150}" destId="{C492AB18-F161-450C-BA2D-E9B8D1AF64AA}" srcOrd="5" destOrd="0" parTransId="{FEF75B09-4A73-4820-A73A-000A99228A8D}" sibTransId="{66923B84-7C3E-4B6D-8377-7EE308D49BA1}"/>
    <dgm:cxn modelId="{D67D7394-B4CC-484E-91B1-E3D6A9E4A835}" type="presOf" srcId="{CF3E0EE6-76DA-47C3-83B9-EC19BD30317A}" destId="{E1D39C6F-E4D3-48DB-8836-6123E7C1F467}" srcOrd="0" destOrd="0" presId="urn:microsoft.com/office/officeart/2005/8/layout/bProcess3"/>
    <dgm:cxn modelId="{D48AC395-B1C3-474A-8F23-9257760A35C3}" type="presOf" srcId="{C492AB18-F161-450C-BA2D-E9B8D1AF64AA}" destId="{AC667E68-7EBB-438B-BB98-56E1772DA61B}" srcOrd="0" destOrd="0" presId="urn:microsoft.com/office/officeart/2005/8/layout/bProcess3"/>
    <dgm:cxn modelId="{BAFDBD9D-C23D-4F70-84A1-596B48D39228}" type="presOf" srcId="{B4D7D59F-87C4-4922-BD6E-9A24231941EA}" destId="{BEF15540-209A-4FE4-BD46-B9E3D787D086}" srcOrd="1" destOrd="0" presId="urn:microsoft.com/office/officeart/2005/8/layout/bProcess3"/>
    <dgm:cxn modelId="{A511CDA2-9303-40A8-9E53-9CCFB4EAA7BE}" type="presOf" srcId="{49E3CF9C-5E60-427C-BF66-25B2364E9425}" destId="{714D61C7-2902-44ED-8947-852E55EE4ADF}" srcOrd="1" destOrd="0" presId="urn:microsoft.com/office/officeart/2005/8/layout/bProcess3"/>
    <dgm:cxn modelId="{660992D4-3351-4EA9-ACA9-0E89B4B9479D}" type="presOf" srcId="{ECA346AA-AC49-42B3-868E-D45E0CC0C574}" destId="{1F4976B9-7238-4741-A2A1-F9F45E9C94C7}" srcOrd="0" destOrd="0" presId="urn:microsoft.com/office/officeart/2005/8/layout/bProcess3"/>
    <dgm:cxn modelId="{9D7F40D8-3ADF-4D85-B7D1-71B951D2816D}" type="presOf" srcId="{E2226EB8-B35F-4A62-B28C-14C8DFE05150}" destId="{ED18ABF1-630A-4DD1-BC76-4A13740647DE}" srcOrd="0" destOrd="0" presId="urn:microsoft.com/office/officeart/2005/8/layout/bProcess3"/>
    <dgm:cxn modelId="{C510C0DE-1DEB-4E8F-B4DE-664D0D04F58C}" type="presOf" srcId="{789D1322-BBCD-4D21-9063-608251D2A8FC}" destId="{403B9F5A-30AE-4DA4-927E-321DC45AA325}" srcOrd="1" destOrd="0" presId="urn:microsoft.com/office/officeart/2005/8/layout/bProcess3"/>
    <dgm:cxn modelId="{ACE79AE1-91B5-428B-8015-87ADD5E17507}" srcId="{E2226EB8-B35F-4A62-B28C-14C8DFE05150}" destId="{89272716-2C69-41B4-B322-20495911329B}" srcOrd="3" destOrd="0" parTransId="{C6267245-4F2E-49A2-A7AA-88A419D8817D}" sibTransId="{B4D7D59F-87C4-4922-BD6E-9A24231941EA}"/>
    <dgm:cxn modelId="{8547E8E6-20DE-4617-A408-2478A7539B00}" type="presOf" srcId="{DFDEBB2D-9BF8-4311-A069-30853D51E274}" destId="{CB081C5C-5664-4FA6-A123-7B0B882755B1}" srcOrd="0" destOrd="0" presId="urn:microsoft.com/office/officeart/2005/8/layout/bProcess3"/>
    <dgm:cxn modelId="{A78FCAF0-CF5A-45E9-A7EC-2EA0C2476B85}" srcId="{E2226EB8-B35F-4A62-B28C-14C8DFE05150}" destId="{DFDEBB2D-9BF8-4311-A069-30853D51E274}" srcOrd="2" destOrd="0" parTransId="{72B113C7-5B96-4406-AF32-BACDE2441839}" sibTransId="{789D1322-BBCD-4D21-9063-608251D2A8FC}"/>
    <dgm:cxn modelId="{E45B5DF5-EBC7-4C30-AD73-0CE14A0EB7D1}" type="presOf" srcId="{B4D7D59F-87C4-4922-BD6E-9A24231941EA}" destId="{A572B095-D3C6-48D1-A400-AE0D7FA6C029}" srcOrd="0" destOrd="0" presId="urn:microsoft.com/office/officeart/2005/8/layout/bProcess3"/>
    <dgm:cxn modelId="{95A386FC-AAD9-40A5-9DB2-8234B3B87557}" srcId="{E2226EB8-B35F-4A62-B28C-14C8DFE05150}" destId="{5F4A6D29-61AA-4CC5-8FA4-8DE776A7658C}" srcOrd="4" destOrd="0" parTransId="{F51317D6-3A14-45E6-860C-BEFEF240A872}" sibTransId="{49E3CF9C-5E60-427C-BF66-25B2364E9425}"/>
    <dgm:cxn modelId="{CAB33757-09A4-4D48-8276-2831181EE813}" type="presParOf" srcId="{ED18ABF1-630A-4DD1-BC76-4A13740647DE}" destId="{E1D39C6F-E4D3-48DB-8836-6123E7C1F467}" srcOrd="0" destOrd="0" presId="urn:microsoft.com/office/officeart/2005/8/layout/bProcess3"/>
    <dgm:cxn modelId="{9A1BD7BA-EA0D-4F38-8A2E-09A067098D85}" type="presParOf" srcId="{ED18ABF1-630A-4DD1-BC76-4A13740647DE}" destId="{94D70D65-92BD-4655-9558-3D530B1182B4}" srcOrd="1" destOrd="0" presId="urn:microsoft.com/office/officeart/2005/8/layout/bProcess3"/>
    <dgm:cxn modelId="{A41D95B0-553B-458F-B04A-95D8C1EE7B15}" type="presParOf" srcId="{94D70D65-92BD-4655-9558-3D530B1182B4}" destId="{A12B6D52-4824-4F02-BDB1-7DDCD930D975}" srcOrd="0" destOrd="0" presId="urn:microsoft.com/office/officeart/2005/8/layout/bProcess3"/>
    <dgm:cxn modelId="{6B47A5AD-FC9A-470D-A2D3-F36F7D1E9889}" type="presParOf" srcId="{ED18ABF1-630A-4DD1-BC76-4A13740647DE}" destId="{0707692B-4542-4645-B8D1-7E39266C7850}" srcOrd="2" destOrd="0" presId="urn:microsoft.com/office/officeart/2005/8/layout/bProcess3"/>
    <dgm:cxn modelId="{A9AD4C1C-B55C-4ECD-962D-4AC307E0C28D}" type="presParOf" srcId="{ED18ABF1-630A-4DD1-BC76-4A13740647DE}" destId="{1F4976B9-7238-4741-A2A1-F9F45E9C94C7}" srcOrd="3" destOrd="0" presId="urn:microsoft.com/office/officeart/2005/8/layout/bProcess3"/>
    <dgm:cxn modelId="{289FE644-A81E-4999-B1B2-D41CF6C542AA}" type="presParOf" srcId="{1F4976B9-7238-4741-A2A1-F9F45E9C94C7}" destId="{BE1DBCB0-0B82-446C-8D96-F73765274A09}" srcOrd="0" destOrd="0" presId="urn:microsoft.com/office/officeart/2005/8/layout/bProcess3"/>
    <dgm:cxn modelId="{327B41BF-895D-4B27-AF6F-BC1F3A119D00}" type="presParOf" srcId="{ED18ABF1-630A-4DD1-BC76-4A13740647DE}" destId="{CB081C5C-5664-4FA6-A123-7B0B882755B1}" srcOrd="4" destOrd="0" presId="urn:microsoft.com/office/officeart/2005/8/layout/bProcess3"/>
    <dgm:cxn modelId="{C0FBF2D4-B5BE-4232-B0BD-E7CCD2E47008}" type="presParOf" srcId="{ED18ABF1-630A-4DD1-BC76-4A13740647DE}" destId="{827B0C74-CD41-40C8-A931-7C8DB6E221AE}" srcOrd="5" destOrd="0" presId="urn:microsoft.com/office/officeart/2005/8/layout/bProcess3"/>
    <dgm:cxn modelId="{53687994-03E4-4968-AA45-8159F1A6CB28}" type="presParOf" srcId="{827B0C74-CD41-40C8-A931-7C8DB6E221AE}" destId="{403B9F5A-30AE-4DA4-927E-321DC45AA325}" srcOrd="0" destOrd="0" presId="urn:microsoft.com/office/officeart/2005/8/layout/bProcess3"/>
    <dgm:cxn modelId="{9F0566D7-BECC-4AC3-9F5F-E5F4F6AD84FC}" type="presParOf" srcId="{ED18ABF1-630A-4DD1-BC76-4A13740647DE}" destId="{F500A69E-0B17-4340-9028-13E37BBECA25}" srcOrd="6" destOrd="0" presId="urn:microsoft.com/office/officeart/2005/8/layout/bProcess3"/>
    <dgm:cxn modelId="{468A343C-BCCD-458B-97C3-621981B17EA9}" type="presParOf" srcId="{ED18ABF1-630A-4DD1-BC76-4A13740647DE}" destId="{A572B095-D3C6-48D1-A400-AE0D7FA6C029}" srcOrd="7" destOrd="0" presId="urn:microsoft.com/office/officeart/2005/8/layout/bProcess3"/>
    <dgm:cxn modelId="{9AD93F7E-0E15-4586-B633-64D596A0EAB4}" type="presParOf" srcId="{A572B095-D3C6-48D1-A400-AE0D7FA6C029}" destId="{BEF15540-209A-4FE4-BD46-B9E3D787D086}" srcOrd="0" destOrd="0" presId="urn:microsoft.com/office/officeart/2005/8/layout/bProcess3"/>
    <dgm:cxn modelId="{15B12FE3-C06F-4666-89FD-07B12D71FBE4}" type="presParOf" srcId="{ED18ABF1-630A-4DD1-BC76-4A13740647DE}" destId="{7C236EEE-EC8E-4A6A-B04B-5B2E71CB9945}" srcOrd="8" destOrd="0" presId="urn:microsoft.com/office/officeart/2005/8/layout/bProcess3"/>
    <dgm:cxn modelId="{E993CABB-16AE-4A3C-BB93-609AD62203B9}" type="presParOf" srcId="{ED18ABF1-630A-4DD1-BC76-4A13740647DE}" destId="{98BED05A-A41D-4EEF-8BA3-E689FA174D5C}" srcOrd="9" destOrd="0" presId="urn:microsoft.com/office/officeart/2005/8/layout/bProcess3"/>
    <dgm:cxn modelId="{D7E92E51-87E3-4771-85B6-08D9A1ED48FF}" type="presParOf" srcId="{98BED05A-A41D-4EEF-8BA3-E689FA174D5C}" destId="{714D61C7-2902-44ED-8947-852E55EE4ADF}" srcOrd="0" destOrd="0" presId="urn:microsoft.com/office/officeart/2005/8/layout/bProcess3"/>
    <dgm:cxn modelId="{77F093DE-DD96-4693-BBF3-51619BA2A4AC}" type="presParOf" srcId="{ED18ABF1-630A-4DD1-BC76-4A13740647DE}" destId="{AC667E68-7EBB-438B-BB98-56E1772DA61B}" srcOrd="10" destOrd="0" presId="urn:microsoft.com/office/officeart/2005/8/layout/bProcess3"/>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9AB9F3-1627-406F-B896-393B46FCD000}">
      <dsp:nvSpPr>
        <dsp:cNvPr id="0" name=""/>
        <dsp:cNvSpPr/>
      </dsp:nvSpPr>
      <dsp:spPr>
        <a:xfrm>
          <a:off x="-5389793" y="-828278"/>
          <a:ext cx="6440736" cy="6440736"/>
        </a:xfrm>
        <a:prstGeom prst="blockArc">
          <a:avLst>
            <a:gd name="adj1" fmla="val 18900000"/>
            <a:gd name="adj2" fmla="val 2700000"/>
            <a:gd name="adj3" fmla="val 335"/>
          </a:avLst>
        </a:prstGeom>
        <a:solidFill>
          <a:schemeClr val="tx1"/>
        </a:solidFill>
        <a:ln w="3175"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4971E2DA-6B7C-4CBD-917F-8BEF51A0B36D}">
      <dsp:nvSpPr>
        <dsp:cNvPr id="0" name=""/>
        <dsp:cNvSpPr/>
      </dsp:nvSpPr>
      <dsp:spPr>
        <a:xfrm>
          <a:off x="470427" y="298915"/>
          <a:ext cx="7776562" cy="598213"/>
        </a:xfrm>
        <a:prstGeom prst="rect">
          <a:avLst/>
        </a:prstGeom>
        <a:solidFill>
          <a:schemeClr val="accent3"/>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4832"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Topical moisturizers</a:t>
          </a:r>
        </a:p>
      </dsp:txBody>
      <dsp:txXfrm>
        <a:off x="470427" y="298915"/>
        <a:ext cx="7776562" cy="598213"/>
      </dsp:txXfrm>
    </dsp:sp>
    <dsp:sp modelId="{ACBB69D5-88F3-4211-B8E0-7B60C61103B4}">
      <dsp:nvSpPr>
        <dsp:cNvPr id="0" name=""/>
        <dsp:cNvSpPr/>
      </dsp:nvSpPr>
      <dsp:spPr>
        <a:xfrm>
          <a:off x="47220" y="174816"/>
          <a:ext cx="846412" cy="846412"/>
        </a:xfrm>
        <a:prstGeom prst="ellipse">
          <a:avLst/>
        </a:prstGeom>
        <a:solidFill>
          <a:schemeClr val="lt1">
            <a:hueOff val="0"/>
            <a:satOff val="0"/>
            <a:lumOff val="0"/>
            <a:alphaOff val="0"/>
          </a:schemeClr>
        </a:solidFill>
        <a:ln w="3175" cap="flat" cmpd="sng" algn="ctr">
          <a:solidFill>
            <a:schemeClr val="tx1"/>
          </a:solidFill>
          <a:prstDash val="solid"/>
        </a:ln>
        <a:effectLst/>
      </dsp:spPr>
      <dsp:style>
        <a:lnRef idx="2">
          <a:scrgbClr r="0" g="0" b="0"/>
        </a:lnRef>
        <a:fillRef idx="1">
          <a:scrgbClr r="0" g="0" b="0"/>
        </a:fillRef>
        <a:effectRef idx="0">
          <a:scrgbClr r="0" g="0" b="0"/>
        </a:effectRef>
        <a:fontRef idx="minor"/>
      </dsp:style>
    </dsp:sp>
    <dsp:sp modelId="{3383255A-517D-4A4C-ACAE-435065D37F7D}">
      <dsp:nvSpPr>
        <dsp:cNvPr id="0" name=""/>
        <dsp:cNvSpPr/>
      </dsp:nvSpPr>
      <dsp:spPr>
        <a:xfrm>
          <a:off x="899089" y="1195949"/>
          <a:ext cx="7347900" cy="598213"/>
        </a:xfrm>
        <a:prstGeom prst="rect">
          <a:avLst/>
        </a:prstGeom>
        <a:solidFill>
          <a:schemeClr val="accent1"/>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4832"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Cool showers</a:t>
          </a:r>
        </a:p>
      </dsp:txBody>
      <dsp:txXfrm>
        <a:off x="899089" y="1195949"/>
        <a:ext cx="7347900" cy="598213"/>
      </dsp:txXfrm>
    </dsp:sp>
    <dsp:sp modelId="{97703644-80CF-4CB2-8628-41DF1C1A2616}">
      <dsp:nvSpPr>
        <dsp:cNvPr id="0" name=""/>
        <dsp:cNvSpPr/>
      </dsp:nvSpPr>
      <dsp:spPr>
        <a:xfrm>
          <a:off x="475883" y="1071849"/>
          <a:ext cx="846412" cy="846412"/>
        </a:xfrm>
        <a:prstGeom prst="ellipse">
          <a:avLst/>
        </a:prstGeom>
        <a:solidFill>
          <a:schemeClr val="lt1">
            <a:hueOff val="0"/>
            <a:satOff val="0"/>
            <a:lumOff val="0"/>
            <a:alphaOff val="0"/>
          </a:schemeClr>
        </a:solidFill>
        <a:ln w="3175" cap="flat" cmpd="sng" algn="ctr">
          <a:solidFill>
            <a:schemeClr val="accent1"/>
          </a:solidFill>
          <a:prstDash val="solid"/>
        </a:ln>
        <a:effectLst/>
      </dsp:spPr>
      <dsp:style>
        <a:lnRef idx="2">
          <a:scrgbClr r="0" g="0" b="0"/>
        </a:lnRef>
        <a:fillRef idx="1">
          <a:scrgbClr r="0" g="0" b="0"/>
        </a:fillRef>
        <a:effectRef idx="0">
          <a:scrgbClr r="0" g="0" b="0"/>
        </a:effectRef>
        <a:fontRef idx="minor"/>
      </dsp:style>
    </dsp:sp>
    <dsp:sp modelId="{AD333B88-19D8-4CF1-A5CA-B834C97970DC}">
      <dsp:nvSpPr>
        <dsp:cNvPr id="0" name=""/>
        <dsp:cNvSpPr/>
      </dsp:nvSpPr>
      <dsp:spPr>
        <a:xfrm>
          <a:off x="1030654" y="2092982"/>
          <a:ext cx="7216335" cy="598213"/>
        </a:xfrm>
        <a:prstGeom prst="rect">
          <a:avLst/>
        </a:prstGeom>
        <a:solidFill>
          <a:schemeClr val="accent4"/>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4832"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bg1"/>
              </a:solidFill>
            </a:rPr>
            <a:t>Fragrance-free soaps and laundry detergents</a:t>
          </a:r>
        </a:p>
      </dsp:txBody>
      <dsp:txXfrm>
        <a:off x="1030654" y="2092982"/>
        <a:ext cx="7216335" cy="598213"/>
      </dsp:txXfrm>
    </dsp:sp>
    <dsp:sp modelId="{21D601D9-4D16-42E3-B0FE-6CAF6D0EE5BA}">
      <dsp:nvSpPr>
        <dsp:cNvPr id="0" name=""/>
        <dsp:cNvSpPr/>
      </dsp:nvSpPr>
      <dsp:spPr>
        <a:xfrm>
          <a:off x="607448" y="1968883"/>
          <a:ext cx="846412" cy="846412"/>
        </a:xfrm>
        <a:prstGeom prst="ellipse">
          <a:avLst/>
        </a:prstGeom>
        <a:solidFill>
          <a:schemeClr val="lt1">
            <a:hueOff val="0"/>
            <a:satOff val="0"/>
            <a:lumOff val="0"/>
            <a:alphaOff val="0"/>
          </a:schemeClr>
        </a:solidFill>
        <a:ln w="3175" cap="flat" cmpd="sng" algn="ctr">
          <a:solidFill>
            <a:schemeClr val="accent4"/>
          </a:solidFill>
          <a:prstDash val="solid"/>
        </a:ln>
        <a:effectLst/>
      </dsp:spPr>
      <dsp:style>
        <a:lnRef idx="2">
          <a:scrgbClr r="0" g="0" b="0"/>
        </a:lnRef>
        <a:fillRef idx="1">
          <a:scrgbClr r="0" g="0" b="0"/>
        </a:fillRef>
        <a:effectRef idx="0">
          <a:scrgbClr r="0" g="0" b="0"/>
        </a:effectRef>
        <a:fontRef idx="minor"/>
      </dsp:style>
    </dsp:sp>
    <dsp:sp modelId="{CB547804-0749-4080-8278-94D2F5246959}">
      <dsp:nvSpPr>
        <dsp:cNvPr id="0" name=""/>
        <dsp:cNvSpPr/>
      </dsp:nvSpPr>
      <dsp:spPr>
        <a:xfrm>
          <a:off x="899089" y="2990016"/>
          <a:ext cx="7347900" cy="598213"/>
        </a:xfrm>
        <a:prstGeom prst="rect">
          <a:avLst/>
        </a:prstGeom>
        <a:solidFill>
          <a:schemeClr val="accent6"/>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4832"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Avoidance of irritating fabrics</a:t>
          </a:r>
        </a:p>
      </dsp:txBody>
      <dsp:txXfrm>
        <a:off x="899089" y="2990016"/>
        <a:ext cx="7347900" cy="598213"/>
      </dsp:txXfrm>
    </dsp:sp>
    <dsp:sp modelId="{A7610950-3303-433C-BC34-A0834A304458}">
      <dsp:nvSpPr>
        <dsp:cNvPr id="0" name=""/>
        <dsp:cNvSpPr/>
      </dsp:nvSpPr>
      <dsp:spPr>
        <a:xfrm>
          <a:off x="475883" y="2865916"/>
          <a:ext cx="846412" cy="846412"/>
        </a:xfrm>
        <a:prstGeom prst="ellipse">
          <a:avLst/>
        </a:prstGeom>
        <a:solidFill>
          <a:schemeClr val="lt1">
            <a:hueOff val="0"/>
            <a:satOff val="0"/>
            <a:lumOff val="0"/>
            <a:alphaOff val="0"/>
          </a:schemeClr>
        </a:solidFill>
        <a:ln w="3175" cap="flat" cmpd="sng" algn="ctr">
          <a:solidFill>
            <a:schemeClr val="accent6"/>
          </a:solidFill>
          <a:prstDash val="solid"/>
        </a:ln>
        <a:effectLst/>
      </dsp:spPr>
      <dsp:style>
        <a:lnRef idx="2">
          <a:scrgbClr r="0" g="0" b="0"/>
        </a:lnRef>
        <a:fillRef idx="1">
          <a:scrgbClr r="0" g="0" b="0"/>
        </a:fillRef>
        <a:effectRef idx="0">
          <a:scrgbClr r="0" g="0" b="0"/>
        </a:effectRef>
        <a:fontRef idx="minor"/>
      </dsp:style>
    </dsp:sp>
    <dsp:sp modelId="{52978E97-5270-4A4C-89A3-6B629A32A399}">
      <dsp:nvSpPr>
        <dsp:cNvPr id="0" name=""/>
        <dsp:cNvSpPr/>
      </dsp:nvSpPr>
      <dsp:spPr>
        <a:xfrm>
          <a:off x="470427" y="3887049"/>
          <a:ext cx="7776562" cy="598213"/>
        </a:xfrm>
        <a:prstGeom prst="rect">
          <a:avLst/>
        </a:prstGeom>
        <a:solidFill>
          <a:schemeClr val="accent2"/>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4832"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Cognitive behavior therapy</a:t>
          </a:r>
        </a:p>
      </dsp:txBody>
      <dsp:txXfrm>
        <a:off x="470427" y="3887049"/>
        <a:ext cx="7776562" cy="598213"/>
      </dsp:txXfrm>
    </dsp:sp>
    <dsp:sp modelId="{10176EA6-D3FC-451A-BC6E-8513503A905A}">
      <dsp:nvSpPr>
        <dsp:cNvPr id="0" name=""/>
        <dsp:cNvSpPr/>
      </dsp:nvSpPr>
      <dsp:spPr>
        <a:xfrm>
          <a:off x="96543" y="3812273"/>
          <a:ext cx="747767" cy="747767"/>
        </a:xfrm>
        <a:prstGeom prst="ellipse">
          <a:avLst/>
        </a:prstGeom>
        <a:solidFill>
          <a:schemeClr val="lt1">
            <a:hueOff val="0"/>
            <a:satOff val="0"/>
            <a:lumOff val="0"/>
            <a:alphaOff val="0"/>
          </a:schemeClr>
        </a:solidFill>
        <a:ln w="3175" cap="flat" cmpd="sng" algn="ctr">
          <a:solidFill>
            <a:schemeClr val="accent2"/>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B75550-70EC-4945-86A0-3645ADDBA482}">
      <dsp:nvSpPr>
        <dsp:cNvPr id="0" name=""/>
        <dsp:cNvSpPr/>
      </dsp:nvSpPr>
      <dsp:spPr>
        <a:xfrm>
          <a:off x="0" y="1973"/>
          <a:ext cx="11740260" cy="1000196"/>
        </a:xfrm>
        <a:prstGeom prst="roundRect">
          <a:avLst>
            <a:gd name="adj" fmla="val 10000"/>
          </a:avLst>
        </a:prstGeom>
        <a:solidFill>
          <a:schemeClr val="accent1">
            <a:lumMod val="20000"/>
            <a:lumOff val="80000"/>
          </a:schemeClr>
        </a:solidFill>
        <a:ln>
          <a:noFill/>
        </a:ln>
        <a:effectLst/>
      </dsp:spPr>
      <dsp:style>
        <a:lnRef idx="0">
          <a:scrgbClr r="0" g="0" b="0"/>
        </a:lnRef>
        <a:fillRef idx="1">
          <a:scrgbClr r="0" g="0" b="0"/>
        </a:fillRef>
        <a:effectRef idx="0">
          <a:scrgbClr r="0" g="0" b="0"/>
        </a:effectRef>
        <a:fontRef idx="minor"/>
      </dsp:style>
    </dsp:sp>
    <dsp:sp modelId="{DA736445-1CE1-4AB4-B043-E50542FD7001}">
      <dsp:nvSpPr>
        <dsp:cNvPr id="0" name=""/>
        <dsp:cNvSpPr/>
      </dsp:nvSpPr>
      <dsp:spPr>
        <a:xfrm>
          <a:off x="302559" y="227017"/>
          <a:ext cx="550108" cy="55010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31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4BC68D1-35D6-4D9B-B917-C1CBFA3B0243}">
      <dsp:nvSpPr>
        <dsp:cNvPr id="0" name=""/>
        <dsp:cNvSpPr/>
      </dsp:nvSpPr>
      <dsp:spPr>
        <a:xfrm>
          <a:off x="1155226" y="1973"/>
          <a:ext cx="10585033" cy="1000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854" tIns="105854" rIns="105854" bIns="105854" numCol="1" spcCol="1270" anchor="ctr" anchorCtr="0">
          <a:noAutofit/>
        </a:bodyPr>
        <a:lstStyle/>
        <a:p>
          <a:pPr marL="0" lvl="0" indent="0" algn="l" defTabSz="977900">
            <a:lnSpc>
              <a:spcPct val="100000"/>
            </a:lnSpc>
            <a:spcBef>
              <a:spcPct val="0"/>
            </a:spcBef>
            <a:spcAft>
              <a:spcPct val="35000"/>
            </a:spcAft>
            <a:buNone/>
          </a:pPr>
          <a:r>
            <a:rPr lang="en-US" sz="2200" kern="1200" dirty="0"/>
            <a:t>Objective reassessment is imperative at clinic visits (every 3-6 mo)</a:t>
          </a:r>
        </a:p>
      </dsp:txBody>
      <dsp:txXfrm>
        <a:off x="1155226" y="1973"/>
        <a:ext cx="10585033" cy="1000196"/>
      </dsp:txXfrm>
    </dsp:sp>
    <dsp:sp modelId="{CB3A6E87-4937-48BE-A879-C0069B28648E}">
      <dsp:nvSpPr>
        <dsp:cNvPr id="0" name=""/>
        <dsp:cNvSpPr/>
      </dsp:nvSpPr>
      <dsp:spPr>
        <a:xfrm>
          <a:off x="0" y="1252219"/>
          <a:ext cx="11740260" cy="1000196"/>
        </a:xfrm>
        <a:prstGeom prst="roundRect">
          <a:avLst>
            <a:gd name="adj" fmla="val 10000"/>
          </a:avLst>
        </a:prstGeom>
        <a:solidFill>
          <a:schemeClr val="accent1">
            <a:lumMod val="20000"/>
            <a:lumOff val="80000"/>
          </a:schemeClr>
        </a:solidFill>
        <a:ln>
          <a:noFill/>
        </a:ln>
        <a:effectLst/>
      </dsp:spPr>
      <dsp:style>
        <a:lnRef idx="0">
          <a:scrgbClr r="0" g="0" b="0"/>
        </a:lnRef>
        <a:fillRef idx="1">
          <a:scrgbClr r="0" g="0" b="0"/>
        </a:fillRef>
        <a:effectRef idx="0">
          <a:scrgbClr r="0" g="0" b="0"/>
        </a:effectRef>
        <a:fontRef idx="minor"/>
      </dsp:style>
    </dsp:sp>
    <dsp:sp modelId="{FDE79085-ADAB-48ED-A10D-0927232CDD0E}">
      <dsp:nvSpPr>
        <dsp:cNvPr id="0" name=""/>
        <dsp:cNvSpPr/>
      </dsp:nvSpPr>
      <dsp:spPr>
        <a:xfrm>
          <a:off x="302559" y="1477263"/>
          <a:ext cx="550108" cy="55010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31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C0B0987-CB06-4BA9-A547-1B11C27DB15D}">
      <dsp:nvSpPr>
        <dsp:cNvPr id="0" name=""/>
        <dsp:cNvSpPr/>
      </dsp:nvSpPr>
      <dsp:spPr>
        <a:xfrm>
          <a:off x="1155226" y="1252219"/>
          <a:ext cx="10585033" cy="1000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854" tIns="105854" rIns="105854" bIns="105854" numCol="1" spcCol="1270" anchor="ctr" anchorCtr="0">
          <a:noAutofit/>
        </a:bodyPr>
        <a:lstStyle/>
        <a:p>
          <a:pPr marL="0" lvl="0" indent="0" algn="l" defTabSz="977900">
            <a:lnSpc>
              <a:spcPct val="100000"/>
            </a:lnSpc>
            <a:spcBef>
              <a:spcPct val="0"/>
            </a:spcBef>
            <a:spcAft>
              <a:spcPct val="35000"/>
            </a:spcAft>
            <a:buNone/>
          </a:pPr>
          <a:r>
            <a:rPr lang="en-US" sz="2200" kern="1200" dirty="0"/>
            <a:t>NRS easy to use and track over time</a:t>
          </a:r>
        </a:p>
      </dsp:txBody>
      <dsp:txXfrm>
        <a:off x="1155226" y="1252219"/>
        <a:ext cx="10585033" cy="1000196"/>
      </dsp:txXfrm>
    </dsp:sp>
    <dsp:sp modelId="{F2279BAB-CFC6-4C04-BF6C-30E16844D3C4}">
      <dsp:nvSpPr>
        <dsp:cNvPr id="0" name=""/>
        <dsp:cNvSpPr/>
      </dsp:nvSpPr>
      <dsp:spPr>
        <a:xfrm>
          <a:off x="0" y="2502464"/>
          <a:ext cx="11740260" cy="1000196"/>
        </a:xfrm>
        <a:prstGeom prst="roundRect">
          <a:avLst>
            <a:gd name="adj" fmla="val 10000"/>
          </a:avLst>
        </a:prstGeom>
        <a:solidFill>
          <a:schemeClr val="accent1">
            <a:lumMod val="20000"/>
            <a:lumOff val="80000"/>
          </a:schemeClr>
        </a:solidFill>
        <a:ln>
          <a:noFill/>
        </a:ln>
        <a:effectLst/>
      </dsp:spPr>
      <dsp:style>
        <a:lnRef idx="0">
          <a:scrgbClr r="0" g="0" b="0"/>
        </a:lnRef>
        <a:fillRef idx="1">
          <a:scrgbClr r="0" g="0" b="0"/>
        </a:fillRef>
        <a:effectRef idx="0">
          <a:scrgbClr r="0" g="0" b="0"/>
        </a:effectRef>
        <a:fontRef idx="minor"/>
      </dsp:style>
    </dsp:sp>
    <dsp:sp modelId="{047CF604-00D6-4A1F-BDF3-052F8813FB61}">
      <dsp:nvSpPr>
        <dsp:cNvPr id="0" name=""/>
        <dsp:cNvSpPr/>
      </dsp:nvSpPr>
      <dsp:spPr>
        <a:xfrm>
          <a:off x="302559" y="2727508"/>
          <a:ext cx="550108" cy="55010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31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49C85C3-B006-4DCC-A4E0-9C8A26F00433}">
      <dsp:nvSpPr>
        <dsp:cNvPr id="0" name=""/>
        <dsp:cNvSpPr/>
      </dsp:nvSpPr>
      <dsp:spPr>
        <a:xfrm>
          <a:off x="1155226" y="2502464"/>
          <a:ext cx="5283117" cy="1000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854" tIns="105854" rIns="105854" bIns="105854" numCol="1" spcCol="1270" anchor="ctr" anchorCtr="0">
          <a:noAutofit/>
        </a:bodyPr>
        <a:lstStyle/>
        <a:p>
          <a:pPr marL="0" lvl="0" indent="0" algn="l" defTabSz="977900">
            <a:lnSpc>
              <a:spcPct val="100000"/>
            </a:lnSpc>
            <a:spcBef>
              <a:spcPct val="0"/>
            </a:spcBef>
            <a:spcAft>
              <a:spcPct val="35000"/>
            </a:spcAft>
            <a:buNone/>
          </a:pPr>
          <a:r>
            <a:rPr lang="en-US" sz="2200" kern="1200" dirty="0"/>
            <a:t>Personalized selection of therapies:</a:t>
          </a:r>
        </a:p>
      </dsp:txBody>
      <dsp:txXfrm>
        <a:off x="1155226" y="2502464"/>
        <a:ext cx="5283117" cy="1000196"/>
      </dsp:txXfrm>
    </dsp:sp>
    <dsp:sp modelId="{D535B135-D03A-419D-B791-52D7D0666364}">
      <dsp:nvSpPr>
        <dsp:cNvPr id="0" name=""/>
        <dsp:cNvSpPr/>
      </dsp:nvSpPr>
      <dsp:spPr>
        <a:xfrm>
          <a:off x="6438343" y="2502464"/>
          <a:ext cx="5301916" cy="1000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854" tIns="105854" rIns="105854" bIns="105854" numCol="1" spcCol="1270" anchor="ctr" anchorCtr="0">
          <a:noAutofit/>
        </a:bodyPr>
        <a:lstStyle/>
        <a:p>
          <a:pPr marL="0" lvl="0" indent="0" algn="l" defTabSz="800100">
            <a:lnSpc>
              <a:spcPct val="100000"/>
            </a:lnSpc>
            <a:spcBef>
              <a:spcPct val="0"/>
            </a:spcBef>
            <a:spcAft>
              <a:spcPct val="35000"/>
            </a:spcAft>
            <a:buNone/>
          </a:pPr>
          <a:endParaRPr lang="en-US" sz="1800" kern="1200" dirty="0"/>
        </a:p>
      </dsp:txBody>
      <dsp:txXfrm>
        <a:off x="6438343" y="2502464"/>
        <a:ext cx="5301916" cy="1000196"/>
      </dsp:txXfrm>
    </dsp:sp>
    <dsp:sp modelId="{36C0F9EA-8CC5-4B61-86A6-4A48E1C8DA5F}">
      <dsp:nvSpPr>
        <dsp:cNvPr id="0" name=""/>
        <dsp:cNvSpPr/>
      </dsp:nvSpPr>
      <dsp:spPr>
        <a:xfrm>
          <a:off x="0" y="3752710"/>
          <a:ext cx="11740260" cy="1000196"/>
        </a:xfrm>
        <a:prstGeom prst="roundRect">
          <a:avLst>
            <a:gd name="adj" fmla="val 10000"/>
          </a:avLst>
        </a:prstGeom>
        <a:solidFill>
          <a:schemeClr val="accent1">
            <a:lumMod val="20000"/>
            <a:lumOff val="80000"/>
          </a:schemeClr>
        </a:solidFill>
        <a:ln>
          <a:noFill/>
        </a:ln>
        <a:effectLst/>
      </dsp:spPr>
      <dsp:style>
        <a:lnRef idx="0">
          <a:scrgbClr r="0" g="0" b="0"/>
        </a:lnRef>
        <a:fillRef idx="1">
          <a:scrgbClr r="0" g="0" b="0"/>
        </a:fillRef>
        <a:effectRef idx="0">
          <a:scrgbClr r="0" g="0" b="0"/>
        </a:effectRef>
        <a:fontRef idx="minor"/>
      </dsp:style>
    </dsp:sp>
    <dsp:sp modelId="{EF65B0CC-9195-4B35-B801-186ED5605CFF}">
      <dsp:nvSpPr>
        <dsp:cNvPr id="0" name=""/>
        <dsp:cNvSpPr/>
      </dsp:nvSpPr>
      <dsp:spPr>
        <a:xfrm>
          <a:off x="302559" y="3977754"/>
          <a:ext cx="550108" cy="550108"/>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l="-2000" r="-2000"/>
          </a:stretch>
        </a:blipFill>
        <a:ln w="31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76FC2C9-A723-4AFA-AC56-465FD2B7ABBF}">
      <dsp:nvSpPr>
        <dsp:cNvPr id="0" name=""/>
        <dsp:cNvSpPr/>
      </dsp:nvSpPr>
      <dsp:spPr>
        <a:xfrm>
          <a:off x="1155226" y="3752710"/>
          <a:ext cx="5283117" cy="1000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854" tIns="105854" rIns="105854" bIns="105854" numCol="1" spcCol="1270" anchor="ctr" anchorCtr="0">
          <a:noAutofit/>
        </a:bodyPr>
        <a:lstStyle/>
        <a:p>
          <a:pPr marL="0" lvl="0" indent="0" algn="l" defTabSz="977900">
            <a:lnSpc>
              <a:spcPct val="100000"/>
            </a:lnSpc>
            <a:spcBef>
              <a:spcPct val="0"/>
            </a:spcBef>
            <a:spcAft>
              <a:spcPct val="35000"/>
            </a:spcAft>
            <a:buNone/>
          </a:pPr>
          <a:r>
            <a:rPr lang="en-US" sz="2200" kern="1200" dirty="0"/>
            <a:t>Optimize agents of choice:</a:t>
          </a:r>
        </a:p>
      </dsp:txBody>
      <dsp:txXfrm>
        <a:off x="1155226" y="3752710"/>
        <a:ext cx="5283117" cy="1000196"/>
      </dsp:txXfrm>
    </dsp:sp>
    <dsp:sp modelId="{64E777BB-2B61-44DE-8DEE-B84FBA5A699E}">
      <dsp:nvSpPr>
        <dsp:cNvPr id="0" name=""/>
        <dsp:cNvSpPr/>
      </dsp:nvSpPr>
      <dsp:spPr>
        <a:xfrm>
          <a:off x="6438343" y="3752710"/>
          <a:ext cx="5301916" cy="1000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854" tIns="105854" rIns="105854" bIns="105854" numCol="1" spcCol="1270" anchor="ctr" anchorCtr="0">
          <a:noAutofit/>
        </a:bodyPr>
        <a:lstStyle/>
        <a:p>
          <a:pPr marL="0" lvl="0" indent="0" algn="l" defTabSz="800100">
            <a:lnSpc>
              <a:spcPct val="100000"/>
            </a:lnSpc>
            <a:spcBef>
              <a:spcPct val="0"/>
            </a:spcBef>
            <a:spcAft>
              <a:spcPct val="35000"/>
            </a:spcAft>
            <a:buNone/>
          </a:pPr>
          <a:endParaRPr lang="en-US" sz="1800" kern="1200" dirty="0"/>
        </a:p>
      </dsp:txBody>
      <dsp:txXfrm>
        <a:off x="6438343" y="3752710"/>
        <a:ext cx="5301916" cy="10001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9AB9F3-1627-406F-B896-393B46FCD000}">
      <dsp:nvSpPr>
        <dsp:cNvPr id="0" name=""/>
        <dsp:cNvSpPr/>
      </dsp:nvSpPr>
      <dsp:spPr>
        <a:xfrm>
          <a:off x="-5389793" y="-828278"/>
          <a:ext cx="6440736" cy="6440736"/>
        </a:xfrm>
        <a:prstGeom prst="blockArc">
          <a:avLst>
            <a:gd name="adj1" fmla="val 18900000"/>
            <a:gd name="adj2" fmla="val 2700000"/>
            <a:gd name="adj3" fmla="val 335"/>
          </a:avLst>
        </a:prstGeom>
        <a:solidFill>
          <a:schemeClr val="tx1"/>
        </a:solidFill>
        <a:ln w="3175"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4971E2DA-6B7C-4CBD-917F-8BEF51A0B36D}">
      <dsp:nvSpPr>
        <dsp:cNvPr id="0" name=""/>
        <dsp:cNvSpPr/>
      </dsp:nvSpPr>
      <dsp:spPr>
        <a:xfrm>
          <a:off x="470427" y="298915"/>
          <a:ext cx="7776562" cy="598213"/>
        </a:xfrm>
        <a:prstGeom prst="rect">
          <a:avLst/>
        </a:prstGeom>
        <a:solidFill>
          <a:schemeClr val="accent3"/>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4832" tIns="66040" rIns="66040" bIns="66040" numCol="1" spcCol="1270" anchor="ctr" anchorCtr="0">
          <a:noAutofit/>
        </a:bodyPr>
        <a:lstStyle/>
        <a:p>
          <a:pPr marL="0" lvl="0" indent="0" algn="l" defTabSz="1155700">
            <a:lnSpc>
              <a:spcPct val="90000"/>
            </a:lnSpc>
            <a:spcBef>
              <a:spcPct val="0"/>
            </a:spcBef>
            <a:spcAft>
              <a:spcPct val="35000"/>
            </a:spcAft>
            <a:buNone/>
          </a:pPr>
          <a:r>
            <a:rPr lang="en-US" sz="2600" kern="1200" dirty="0"/>
            <a:t>Patient education</a:t>
          </a:r>
        </a:p>
      </dsp:txBody>
      <dsp:txXfrm>
        <a:off x="470427" y="298915"/>
        <a:ext cx="7776562" cy="598213"/>
      </dsp:txXfrm>
    </dsp:sp>
    <dsp:sp modelId="{ACBB69D5-88F3-4211-B8E0-7B60C61103B4}">
      <dsp:nvSpPr>
        <dsp:cNvPr id="0" name=""/>
        <dsp:cNvSpPr/>
      </dsp:nvSpPr>
      <dsp:spPr>
        <a:xfrm>
          <a:off x="47220" y="174816"/>
          <a:ext cx="846412" cy="846412"/>
        </a:xfrm>
        <a:prstGeom prst="ellipse">
          <a:avLst/>
        </a:prstGeom>
        <a:solidFill>
          <a:schemeClr val="lt1">
            <a:hueOff val="0"/>
            <a:satOff val="0"/>
            <a:lumOff val="0"/>
            <a:alphaOff val="0"/>
          </a:schemeClr>
        </a:solidFill>
        <a:ln w="3175" cap="flat" cmpd="sng" algn="ctr">
          <a:solidFill>
            <a:schemeClr val="accent3"/>
          </a:solidFill>
          <a:prstDash val="solid"/>
        </a:ln>
        <a:effectLst/>
      </dsp:spPr>
      <dsp:style>
        <a:lnRef idx="2">
          <a:scrgbClr r="0" g="0" b="0"/>
        </a:lnRef>
        <a:fillRef idx="1">
          <a:scrgbClr r="0" g="0" b="0"/>
        </a:fillRef>
        <a:effectRef idx="0">
          <a:scrgbClr r="0" g="0" b="0"/>
        </a:effectRef>
        <a:fontRef idx="minor"/>
      </dsp:style>
    </dsp:sp>
    <dsp:sp modelId="{3383255A-517D-4A4C-ACAE-435065D37F7D}">
      <dsp:nvSpPr>
        <dsp:cNvPr id="0" name=""/>
        <dsp:cNvSpPr/>
      </dsp:nvSpPr>
      <dsp:spPr>
        <a:xfrm>
          <a:off x="899089" y="1195949"/>
          <a:ext cx="7347900" cy="598213"/>
        </a:xfrm>
        <a:prstGeom prst="rect">
          <a:avLst/>
        </a:prstGeom>
        <a:solidFill>
          <a:schemeClr val="accent1"/>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4832" tIns="66040" rIns="66040" bIns="66040" numCol="1" spcCol="1270" anchor="ctr" anchorCtr="0">
          <a:noAutofit/>
        </a:bodyPr>
        <a:lstStyle/>
        <a:p>
          <a:pPr marL="0" lvl="0" indent="0" algn="l" defTabSz="1155700">
            <a:lnSpc>
              <a:spcPct val="90000"/>
            </a:lnSpc>
            <a:spcBef>
              <a:spcPct val="0"/>
            </a:spcBef>
            <a:spcAft>
              <a:spcPct val="35000"/>
            </a:spcAft>
            <a:buNone/>
          </a:pPr>
          <a:r>
            <a:rPr lang="en-US" sz="2600" kern="1200" dirty="0"/>
            <a:t>Regular physical activity</a:t>
          </a:r>
        </a:p>
      </dsp:txBody>
      <dsp:txXfrm>
        <a:off x="899089" y="1195949"/>
        <a:ext cx="7347900" cy="598213"/>
      </dsp:txXfrm>
    </dsp:sp>
    <dsp:sp modelId="{97703644-80CF-4CB2-8628-41DF1C1A2616}">
      <dsp:nvSpPr>
        <dsp:cNvPr id="0" name=""/>
        <dsp:cNvSpPr/>
      </dsp:nvSpPr>
      <dsp:spPr>
        <a:xfrm>
          <a:off x="475883" y="1071849"/>
          <a:ext cx="846412" cy="846412"/>
        </a:xfrm>
        <a:prstGeom prst="ellipse">
          <a:avLst/>
        </a:prstGeom>
        <a:solidFill>
          <a:schemeClr val="lt1">
            <a:hueOff val="0"/>
            <a:satOff val="0"/>
            <a:lumOff val="0"/>
            <a:alphaOff val="0"/>
          </a:schemeClr>
        </a:solidFill>
        <a:ln w="3175" cap="flat" cmpd="sng" algn="ctr">
          <a:solidFill>
            <a:schemeClr val="accent1"/>
          </a:solidFill>
          <a:prstDash val="solid"/>
        </a:ln>
        <a:effectLst/>
      </dsp:spPr>
      <dsp:style>
        <a:lnRef idx="2">
          <a:scrgbClr r="0" g="0" b="0"/>
        </a:lnRef>
        <a:fillRef idx="1">
          <a:scrgbClr r="0" g="0" b="0"/>
        </a:fillRef>
        <a:effectRef idx="0">
          <a:scrgbClr r="0" g="0" b="0"/>
        </a:effectRef>
        <a:fontRef idx="minor"/>
      </dsp:style>
    </dsp:sp>
    <dsp:sp modelId="{AD333B88-19D8-4CF1-A5CA-B834C97970DC}">
      <dsp:nvSpPr>
        <dsp:cNvPr id="0" name=""/>
        <dsp:cNvSpPr/>
      </dsp:nvSpPr>
      <dsp:spPr>
        <a:xfrm>
          <a:off x="1030654" y="2092982"/>
          <a:ext cx="7216335" cy="598213"/>
        </a:xfrm>
        <a:prstGeom prst="rect">
          <a:avLst/>
        </a:prstGeom>
        <a:solidFill>
          <a:schemeClr val="accent4"/>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4832" tIns="66040" rIns="66040" bIns="66040" numCol="1" spcCol="1270" anchor="ctr" anchorCtr="0">
          <a:noAutofit/>
        </a:bodyPr>
        <a:lstStyle/>
        <a:p>
          <a:pPr marL="0" lvl="0" indent="0" algn="l" defTabSz="1155700">
            <a:lnSpc>
              <a:spcPct val="90000"/>
            </a:lnSpc>
            <a:spcBef>
              <a:spcPct val="0"/>
            </a:spcBef>
            <a:spcAft>
              <a:spcPct val="35000"/>
            </a:spcAft>
            <a:buNone/>
          </a:pPr>
          <a:r>
            <a:rPr lang="en-US" sz="2600" kern="1200" dirty="0">
              <a:solidFill>
                <a:schemeClr val="bg1"/>
              </a:solidFill>
            </a:rPr>
            <a:t>Pacing strategies, task management</a:t>
          </a:r>
        </a:p>
      </dsp:txBody>
      <dsp:txXfrm>
        <a:off x="1030654" y="2092982"/>
        <a:ext cx="7216335" cy="598213"/>
      </dsp:txXfrm>
    </dsp:sp>
    <dsp:sp modelId="{21D601D9-4D16-42E3-B0FE-6CAF6D0EE5BA}">
      <dsp:nvSpPr>
        <dsp:cNvPr id="0" name=""/>
        <dsp:cNvSpPr/>
      </dsp:nvSpPr>
      <dsp:spPr>
        <a:xfrm>
          <a:off x="607448" y="1968883"/>
          <a:ext cx="846412" cy="846412"/>
        </a:xfrm>
        <a:prstGeom prst="ellipse">
          <a:avLst/>
        </a:prstGeom>
        <a:solidFill>
          <a:schemeClr val="lt1">
            <a:hueOff val="0"/>
            <a:satOff val="0"/>
            <a:lumOff val="0"/>
            <a:alphaOff val="0"/>
          </a:schemeClr>
        </a:solidFill>
        <a:ln w="3175" cap="flat" cmpd="sng" algn="ctr">
          <a:solidFill>
            <a:schemeClr val="accent4"/>
          </a:solidFill>
          <a:prstDash val="solid"/>
        </a:ln>
        <a:effectLst/>
      </dsp:spPr>
      <dsp:style>
        <a:lnRef idx="2">
          <a:scrgbClr r="0" g="0" b="0"/>
        </a:lnRef>
        <a:fillRef idx="1">
          <a:scrgbClr r="0" g="0" b="0"/>
        </a:fillRef>
        <a:effectRef idx="0">
          <a:scrgbClr r="0" g="0" b="0"/>
        </a:effectRef>
        <a:fontRef idx="minor"/>
      </dsp:style>
    </dsp:sp>
    <dsp:sp modelId="{CB547804-0749-4080-8278-94D2F5246959}">
      <dsp:nvSpPr>
        <dsp:cNvPr id="0" name=""/>
        <dsp:cNvSpPr/>
      </dsp:nvSpPr>
      <dsp:spPr>
        <a:xfrm>
          <a:off x="899089" y="2990016"/>
          <a:ext cx="7347900" cy="598213"/>
        </a:xfrm>
        <a:prstGeom prst="rect">
          <a:avLst/>
        </a:prstGeom>
        <a:solidFill>
          <a:schemeClr val="accent6"/>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4832" tIns="66040" rIns="66040" bIns="66040" numCol="1" spcCol="1270" anchor="ctr" anchorCtr="0">
          <a:noAutofit/>
        </a:bodyPr>
        <a:lstStyle/>
        <a:p>
          <a:pPr marL="0" lvl="0" indent="0" algn="l" defTabSz="1155700">
            <a:lnSpc>
              <a:spcPct val="90000"/>
            </a:lnSpc>
            <a:spcBef>
              <a:spcPct val="0"/>
            </a:spcBef>
            <a:spcAft>
              <a:spcPct val="35000"/>
            </a:spcAft>
            <a:buNone/>
          </a:pPr>
          <a:r>
            <a:rPr lang="en-US" sz="2600" kern="1200" dirty="0"/>
            <a:t>Psychologic interventions: CBT, ACT</a:t>
          </a:r>
        </a:p>
      </dsp:txBody>
      <dsp:txXfrm>
        <a:off x="899089" y="2990016"/>
        <a:ext cx="7347900" cy="598213"/>
      </dsp:txXfrm>
    </dsp:sp>
    <dsp:sp modelId="{A7610950-3303-433C-BC34-A0834A304458}">
      <dsp:nvSpPr>
        <dsp:cNvPr id="0" name=""/>
        <dsp:cNvSpPr/>
      </dsp:nvSpPr>
      <dsp:spPr>
        <a:xfrm>
          <a:off x="475883" y="2865916"/>
          <a:ext cx="846412" cy="846412"/>
        </a:xfrm>
        <a:prstGeom prst="ellipse">
          <a:avLst/>
        </a:prstGeom>
        <a:solidFill>
          <a:schemeClr val="lt1">
            <a:hueOff val="0"/>
            <a:satOff val="0"/>
            <a:lumOff val="0"/>
            <a:alphaOff val="0"/>
          </a:schemeClr>
        </a:solidFill>
        <a:ln w="3175" cap="flat" cmpd="sng" algn="ctr">
          <a:solidFill>
            <a:schemeClr val="accent6"/>
          </a:solidFill>
          <a:prstDash val="solid"/>
        </a:ln>
        <a:effectLst/>
      </dsp:spPr>
      <dsp:style>
        <a:lnRef idx="2">
          <a:scrgbClr r="0" g="0" b="0"/>
        </a:lnRef>
        <a:fillRef idx="1">
          <a:scrgbClr r="0" g="0" b="0"/>
        </a:fillRef>
        <a:effectRef idx="0">
          <a:scrgbClr r="0" g="0" b="0"/>
        </a:effectRef>
        <a:fontRef idx="minor"/>
      </dsp:style>
    </dsp:sp>
    <dsp:sp modelId="{52978E97-5270-4A4C-89A3-6B629A32A399}">
      <dsp:nvSpPr>
        <dsp:cNvPr id="0" name=""/>
        <dsp:cNvSpPr/>
      </dsp:nvSpPr>
      <dsp:spPr>
        <a:xfrm>
          <a:off x="470427" y="3887049"/>
          <a:ext cx="7776562" cy="598213"/>
        </a:xfrm>
        <a:prstGeom prst="rect">
          <a:avLst/>
        </a:prstGeom>
        <a:solidFill>
          <a:schemeClr val="accent2"/>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4832" tIns="66040" rIns="66040" bIns="66040" numCol="1" spcCol="1270" anchor="ctr" anchorCtr="0">
          <a:noAutofit/>
        </a:bodyPr>
        <a:lstStyle/>
        <a:p>
          <a:pPr marL="0" lvl="0" indent="0" algn="l" defTabSz="1155700">
            <a:lnSpc>
              <a:spcPct val="90000"/>
            </a:lnSpc>
            <a:spcBef>
              <a:spcPct val="0"/>
            </a:spcBef>
            <a:spcAft>
              <a:spcPct val="35000"/>
            </a:spcAft>
            <a:buNone/>
          </a:pPr>
          <a:r>
            <a:rPr lang="en-US" sz="2600" kern="1200" dirty="0"/>
            <a:t>Mind–body therapies</a:t>
          </a:r>
        </a:p>
      </dsp:txBody>
      <dsp:txXfrm>
        <a:off x="470427" y="3887049"/>
        <a:ext cx="7776562" cy="598213"/>
      </dsp:txXfrm>
    </dsp:sp>
    <dsp:sp modelId="{10176EA6-D3FC-451A-BC6E-8513503A905A}">
      <dsp:nvSpPr>
        <dsp:cNvPr id="0" name=""/>
        <dsp:cNvSpPr/>
      </dsp:nvSpPr>
      <dsp:spPr>
        <a:xfrm>
          <a:off x="96543" y="3812273"/>
          <a:ext cx="747767" cy="747767"/>
        </a:xfrm>
        <a:prstGeom prst="ellipse">
          <a:avLst/>
        </a:prstGeom>
        <a:solidFill>
          <a:schemeClr val="lt1">
            <a:hueOff val="0"/>
            <a:satOff val="0"/>
            <a:lumOff val="0"/>
            <a:alphaOff val="0"/>
          </a:schemeClr>
        </a:solidFill>
        <a:ln w="3175" cap="flat" cmpd="sng" algn="ctr">
          <a:solidFill>
            <a:schemeClr val="accent2"/>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D70D65-92BD-4655-9558-3D530B1182B4}">
      <dsp:nvSpPr>
        <dsp:cNvPr id="0" name=""/>
        <dsp:cNvSpPr/>
      </dsp:nvSpPr>
      <dsp:spPr>
        <a:xfrm>
          <a:off x="3262309" y="1250035"/>
          <a:ext cx="718156" cy="91440"/>
        </a:xfrm>
        <a:custGeom>
          <a:avLst/>
          <a:gdLst/>
          <a:ahLst/>
          <a:cxnLst/>
          <a:rect l="0" t="0" r="0" b="0"/>
          <a:pathLst>
            <a:path>
              <a:moveTo>
                <a:pt x="0" y="45720"/>
              </a:moveTo>
              <a:lnTo>
                <a:pt x="718156" y="45720"/>
              </a:lnTo>
            </a:path>
          </a:pathLst>
        </a:custGeom>
        <a:noFill/>
        <a:ln w="28575" cap="flat" cmpd="sng" algn="ctr">
          <a:solidFill>
            <a:schemeClr val="tx1"/>
          </a:solidFill>
          <a:prstDash val="solid"/>
          <a:headEnd type="none" w="med" len="med"/>
          <a:tailEnd type="triangle" w="med" len="me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bg2"/>
            </a:solidFill>
          </a:endParaRPr>
        </a:p>
      </dsp:txBody>
      <dsp:txXfrm>
        <a:off x="3602668" y="1292011"/>
        <a:ext cx="37437" cy="7487"/>
      </dsp:txXfrm>
    </dsp:sp>
    <dsp:sp modelId="{E1D39C6F-E4D3-48DB-8836-6123E7C1F467}">
      <dsp:nvSpPr>
        <dsp:cNvPr id="0" name=""/>
        <dsp:cNvSpPr/>
      </dsp:nvSpPr>
      <dsp:spPr>
        <a:xfrm>
          <a:off x="8648" y="319116"/>
          <a:ext cx="3255461" cy="1953276"/>
        </a:xfrm>
        <a:prstGeom prst="rect">
          <a:avLst/>
        </a:prstGeom>
        <a:solidFill>
          <a:schemeClr val="accent1">
            <a:hueOff val="0"/>
            <a:satOff val="0"/>
            <a:lumOff val="0"/>
            <a:alphaOff val="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2"/>
              </a:solidFill>
            </a:rPr>
            <a:t>Rule out secondary causes</a:t>
          </a:r>
        </a:p>
      </dsp:txBody>
      <dsp:txXfrm>
        <a:off x="8648" y="319116"/>
        <a:ext cx="3255461" cy="1953276"/>
      </dsp:txXfrm>
    </dsp:sp>
    <dsp:sp modelId="{1F4976B9-7238-4741-A2A1-F9F45E9C94C7}">
      <dsp:nvSpPr>
        <dsp:cNvPr id="0" name=""/>
        <dsp:cNvSpPr/>
      </dsp:nvSpPr>
      <dsp:spPr>
        <a:xfrm>
          <a:off x="7266526" y="1250035"/>
          <a:ext cx="718156" cy="91440"/>
        </a:xfrm>
        <a:custGeom>
          <a:avLst/>
          <a:gdLst/>
          <a:ahLst/>
          <a:cxnLst/>
          <a:rect l="0" t="0" r="0" b="0"/>
          <a:pathLst>
            <a:path>
              <a:moveTo>
                <a:pt x="0" y="45720"/>
              </a:moveTo>
              <a:lnTo>
                <a:pt x="718156" y="45720"/>
              </a:lnTo>
            </a:path>
          </a:pathLst>
        </a:custGeom>
        <a:noFill/>
        <a:ln w="28575" cap="flat" cmpd="sng" algn="ctr">
          <a:solidFill>
            <a:schemeClr val="tx1"/>
          </a:solidFill>
          <a:prstDash val="solid"/>
          <a:headEnd type="none" w="med" len="med"/>
          <a:tailEnd type="triangle" w="med" len="me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bg2"/>
            </a:solidFill>
          </a:endParaRPr>
        </a:p>
      </dsp:txBody>
      <dsp:txXfrm>
        <a:off x="7606885" y="1292011"/>
        <a:ext cx="37437" cy="7487"/>
      </dsp:txXfrm>
    </dsp:sp>
    <dsp:sp modelId="{0707692B-4542-4645-B8D1-7E39266C7850}">
      <dsp:nvSpPr>
        <dsp:cNvPr id="0" name=""/>
        <dsp:cNvSpPr/>
      </dsp:nvSpPr>
      <dsp:spPr>
        <a:xfrm>
          <a:off x="4012865" y="319116"/>
          <a:ext cx="3255461" cy="1953276"/>
        </a:xfrm>
        <a:prstGeom prst="rect">
          <a:avLst/>
        </a:prstGeom>
        <a:solidFill>
          <a:schemeClr val="accent6"/>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2"/>
              </a:solidFill>
            </a:rPr>
            <a:t>Acknowledge disease association and impact</a:t>
          </a:r>
        </a:p>
      </dsp:txBody>
      <dsp:txXfrm>
        <a:off x="4012865" y="319116"/>
        <a:ext cx="3255461" cy="1953276"/>
      </dsp:txXfrm>
    </dsp:sp>
    <dsp:sp modelId="{827B0C74-CD41-40C8-A931-7C8DB6E221AE}">
      <dsp:nvSpPr>
        <dsp:cNvPr id="0" name=""/>
        <dsp:cNvSpPr/>
      </dsp:nvSpPr>
      <dsp:spPr>
        <a:xfrm>
          <a:off x="1636378" y="2270593"/>
          <a:ext cx="8008434" cy="718156"/>
        </a:xfrm>
        <a:custGeom>
          <a:avLst/>
          <a:gdLst/>
          <a:ahLst/>
          <a:cxnLst/>
          <a:rect l="0" t="0" r="0" b="0"/>
          <a:pathLst>
            <a:path>
              <a:moveTo>
                <a:pt x="8008434" y="0"/>
              </a:moveTo>
              <a:lnTo>
                <a:pt x="8008434" y="376178"/>
              </a:lnTo>
              <a:lnTo>
                <a:pt x="0" y="376178"/>
              </a:lnTo>
              <a:lnTo>
                <a:pt x="0" y="718156"/>
              </a:lnTo>
            </a:path>
          </a:pathLst>
        </a:custGeom>
        <a:noFill/>
        <a:ln w="28575" cap="flat" cmpd="sng" algn="ctr">
          <a:solidFill>
            <a:schemeClr val="tx1"/>
          </a:solidFill>
          <a:prstDash val="solid"/>
          <a:headEnd type="none" w="med" len="med"/>
          <a:tailEnd type="triangle" w="med" len="me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bg2"/>
            </a:solidFill>
          </a:endParaRPr>
        </a:p>
      </dsp:txBody>
      <dsp:txXfrm>
        <a:off x="5439511" y="2625927"/>
        <a:ext cx="402168" cy="7487"/>
      </dsp:txXfrm>
    </dsp:sp>
    <dsp:sp modelId="{CB081C5C-5664-4FA6-A123-7B0B882755B1}">
      <dsp:nvSpPr>
        <dsp:cNvPr id="0" name=""/>
        <dsp:cNvSpPr/>
      </dsp:nvSpPr>
      <dsp:spPr>
        <a:xfrm>
          <a:off x="8017082" y="319116"/>
          <a:ext cx="3255461" cy="1953276"/>
        </a:xfrm>
        <a:prstGeom prst="rect">
          <a:avLst/>
        </a:prstGeom>
        <a:solidFill>
          <a:schemeClr val="accent2"/>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2"/>
              </a:solidFill>
            </a:rPr>
            <a:t>Acknowledge limitation to effective medical therapies specific to fatigue associated with PBC</a:t>
          </a:r>
        </a:p>
      </dsp:txBody>
      <dsp:txXfrm>
        <a:off x="8017082" y="319116"/>
        <a:ext cx="3255461" cy="1953276"/>
      </dsp:txXfrm>
    </dsp:sp>
    <dsp:sp modelId="{A572B095-D3C6-48D1-A400-AE0D7FA6C029}">
      <dsp:nvSpPr>
        <dsp:cNvPr id="0" name=""/>
        <dsp:cNvSpPr/>
      </dsp:nvSpPr>
      <dsp:spPr>
        <a:xfrm>
          <a:off x="3262309" y="3952067"/>
          <a:ext cx="718156" cy="91440"/>
        </a:xfrm>
        <a:custGeom>
          <a:avLst/>
          <a:gdLst/>
          <a:ahLst/>
          <a:cxnLst/>
          <a:rect l="0" t="0" r="0" b="0"/>
          <a:pathLst>
            <a:path>
              <a:moveTo>
                <a:pt x="0" y="45720"/>
              </a:moveTo>
              <a:lnTo>
                <a:pt x="718156" y="45720"/>
              </a:lnTo>
            </a:path>
          </a:pathLst>
        </a:custGeom>
        <a:noFill/>
        <a:ln w="28575" cap="flat" cmpd="sng" algn="ctr">
          <a:solidFill>
            <a:schemeClr val="tx1"/>
          </a:solidFill>
          <a:prstDash val="solid"/>
          <a:headEnd type="none" w="med" len="med"/>
          <a:tailEnd type="triangle" w="med" len="me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bg2"/>
            </a:solidFill>
          </a:endParaRPr>
        </a:p>
      </dsp:txBody>
      <dsp:txXfrm>
        <a:off x="3602668" y="3994044"/>
        <a:ext cx="37437" cy="7487"/>
      </dsp:txXfrm>
    </dsp:sp>
    <dsp:sp modelId="{F500A69E-0B17-4340-9028-13E37BBECA25}">
      <dsp:nvSpPr>
        <dsp:cNvPr id="0" name=""/>
        <dsp:cNvSpPr/>
      </dsp:nvSpPr>
      <dsp:spPr>
        <a:xfrm>
          <a:off x="8648" y="3021149"/>
          <a:ext cx="3255461" cy="1953276"/>
        </a:xfrm>
        <a:prstGeom prst="rect">
          <a:avLst/>
        </a:prstGeom>
        <a:solidFill>
          <a:schemeClr val="accent3"/>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2"/>
              </a:solidFill>
            </a:rPr>
            <a:t>Encourage nonpharmacologic approaches</a:t>
          </a:r>
        </a:p>
      </dsp:txBody>
      <dsp:txXfrm>
        <a:off x="8648" y="3021149"/>
        <a:ext cx="3255461" cy="1953276"/>
      </dsp:txXfrm>
    </dsp:sp>
    <dsp:sp modelId="{98BED05A-A41D-4EEF-8BA3-E689FA174D5C}">
      <dsp:nvSpPr>
        <dsp:cNvPr id="0" name=""/>
        <dsp:cNvSpPr/>
      </dsp:nvSpPr>
      <dsp:spPr>
        <a:xfrm>
          <a:off x="7266526" y="3952067"/>
          <a:ext cx="718156" cy="91440"/>
        </a:xfrm>
        <a:custGeom>
          <a:avLst/>
          <a:gdLst/>
          <a:ahLst/>
          <a:cxnLst/>
          <a:rect l="0" t="0" r="0" b="0"/>
          <a:pathLst>
            <a:path>
              <a:moveTo>
                <a:pt x="0" y="45720"/>
              </a:moveTo>
              <a:lnTo>
                <a:pt x="718156" y="45720"/>
              </a:lnTo>
            </a:path>
          </a:pathLst>
        </a:custGeom>
        <a:noFill/>
        <a:ln w="28575" cap="flat" cmpd="sng" algn="ctr">
          <a:solidFill>
            <a:schemeClr val="tx1"/>
          </a:solidFill>
          <a:prstDash val="solid"/>
          <a:headEnd type="none" w="med" len="med"/>
          <a:tailEnd type="triangle" w="med" len="me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bg2"/>
            </a:solidFill>
          </a:endParaRPr>
        </a:p>
      </dsp:txBody>
      <dsp:txXfrm>
        <a:off x="7606885" y="3994044"/>
        <a:ext cx="37437" cy="7487"/>
      </dsp:txXfrm>
    </dsp:sp>
    <dsp:sp modelId="{7C236EEE-EC8E-4A6A-B04B-5B2E71CB9945}">
      <dsp:nvSpPr>
        <dsp:cNvPr id="0" name=""/>
        <dsp:cNvSpPr/>
      </dsp:nvSpPr>
      <dsp:spPr>
        <a:xfrm>
          <a:off x="4012865" y="3021149"/>
          <a:ext cx="3255461" cy="1953276"/>
        </a:xfrm>
        <a:prstGeom prst="rect">
          <a:avLst/>
        </a:prstGeom>
        <a:solidFill>
          <a:schemeClr val="accent4"/>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2"/>
              </a:solidFill>
            </a:rPr>
            <a:t>Facilitate peer support</a:t>
          </a:r>
        </a:p>
      </dsp:txBody>
      <dsp:txXfrm>
        <a:off x="4012865" y="3021149"/>
        <a:ext cx="3255461" cy="1953276"/>
      </dsp:txXfrm>
    </dsp:sp>
    <dsp:sp modelId="{AC667E68-7EBB-438B-BB98-56E1772DA61B}">
      <dsp:nvSpPr>
        <dsp:cNvPr id="0" name=""/>
        <dsp:cNvSpPr/>
      </dsp:nvSpPr>
      <dsp:spPr>
        <a:xfrm>
          <a:off x="8017082" y="3021149"/>
          <a:ext cx="3255461" cy="1953276"/>
        </a:xfrm>
        <a:prstGeom prst="rect">
          <a:avLst/>
        </a:prstGeom>
        <a:solidFill>
          <a:schemeClr val="accent5"/>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2"/>
              </a:solidFill>
            </a:rPr>
            <a:t>Consider clinical trials</a:t>
          </a:r>
        </a:p>
      </dsp:txBody>
      <dsp:txXfrm>
        <a:off x="8017082" y="3021149"/>
        <a:ext cx="3255461" cy="1953276"/>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D6295AA-8BC6-76D6-5301-40B4C61A61D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7A14347-B02D-AA1C-D632-503424B7161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1D2224-C142-D340-8C20-FDA351C18439}" type="datetimeFigureOut">
              <a:rPr lang="en-US" smtClean="0"/>
              <a:t>3/27/2026</a:t>
            </a:fld>
            <a:endParaRPr lang="en-US" dirty="0"/>
          </a:p>
        </p:txBody>
      </p:sp>
      <p:sp>
        <p:nvSpPr>
          <p:cNvPr id="4" name="Footer Placeholder 3">
            <a:extLst>
              <a:ext uri="{FF2B5EF4-FFF2-40B4-BE49-F238E27FC236}">
                <a16:creationId xmlns:a16="http://schemas.microsoft.com/office/drawing/2014/main" id="{B3873AE1-B2D1-E24D-7843-3CD4FC731EB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04A4AC3-1E30-89B5-132A-71C2F9DEB9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196A6F-EB25-094F-87AE-1757368BFC95}" type="slidenum">
              <a:rPr lang="en-US" smtClean="0"/>
              <a:t>‹#›</a:t>
            </a:fld>
            <a:endParaRPr lang="en-US" dirty="0"/>
          </a:p>
        </p:txBody>
      </p:sp>
    </p:spTree>
    <p:extLst>
      <p:ext uri="{BB962C8B-B14F-4D97-AF65-F5344CB8AC3E}">
        <p14:creationId xmlns:p14="http://schemas.microsoft.com/office/powerpoint/2010/main" val="330632547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oppins" panose="00000500000000000000" pitchFamily="2"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oppins" panose="00000500000000000000" pitchFamily="2" charset="0"/>
              </a:defRPr>
            </a:lvl1pPr>
          </a:lstStyle>
          <a:p>
            <a:fld id="{F223A16C-7964-42FA-905D-8FE7FD8AE7E7}" type="datetimeFigureOut">
              <a:rPr lang="en-US" smtClean="0"/>
              <a:pPr/>
              <a:t>3/27/2026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oppins" panose="00000500000000000000" pitchFamily="2"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oppins" panose="00000500000000000000" pitchFamily="2" charset="0"/>
              </a:defRPr>
            </a:lvl1pPr>
          </a:lstStyle>
          <a:p>
            <a:fld id="{F239CF04-E0F8-4858-A4FE-0F88DB493753}" type="slidenum">
              <a:rPr lang="en-US" smtClean="0"/>
              <a:pPr/>
              <a:t>‹#›</a:t>
            </a:fld>
            <a:endParaRPr lang="en-US" dirty="0"/>
          </a:p>
        </p:txBody>
      </p:sp>
    </p:spTree>
    <p:extLst>
      <p:ext uri="{BB962C8B-B14F-4D97-AF65-F5344CB8AC3E}">
        <p14:creationId xmlns:p14="http://schemas.microsoft.com/office/powerpoint/2010/main" val="480793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Poppins" panose="00000500000000000000" pitchFamily="2" charset="0"/>
        <a:ea typeface="+mn-ea"/>
        <a:cs typeface="+mn-cs"/>
      </a:defRPr>
    </a:lvl1pPr>
    <a:lvl2pPr marL="457200" algn="l" defTabSz="914400" rtl="0" eaLnBrk="1" latinLnBrk="0" hangingPunct="1">
      <a:defRPr sz="1200" kern="1200">
        <a:solidFill>
          <a:schemeClr val="tx1"/>
        </a:solidFill>
        <a:latin typeface="Poppins" panose="00000500000000000000" pitchFamily="2" charset="0"/>
        <a:ea typeface="+mn-ea"/>
        <a:cs typeface="+mn-cs"/>
      </a:defRPr>
    </a:lvl2pPr>
    <a:lvl3pPr marL="914400" algn="l" defTabSz="914400" rtl="0" eaLnBrk="1" latinLnBrk="0" hangingPunct="1">
      <a:defRPr sz="1200" kern="1200">
        <a:solidFill>
          <a:schemeClr val="tx1"/>
        </a:solidFill>
        <a:latin typeface="Poppins" panose="00000500000000000000" pitchFamily="2" charset="0"/>
        <a:ea typeface="+mn-ea"/>
        <a:cs typeface="+mn-cs"/>
      </a:defRPr>
    </a:lvl3pPr>
    <a:lvl4pPr marL="1371600" algn="l" defTabSz="914400" rtl="0" eaLnBrk="1" latinLnBrk="0" hangingPunct="1">
      <a:defRPr sz="1200" kern="1200">
        <a:solidFill>
          <a:schemeClr val="tx1"/>
        </a:solidFill>
        <a:latin typeface="Poppins" panose="00000500000000000000" pitchFamily="2" charset="0"/>
        <a:ea typeface="+mn-ea"/>
        <a:cs typeface="+mn-cs"/>
      </a:defRPr>
    </a:lvl4pPr>
    <a:lvl5pPr marL="1828800" algn="l" defTabSz="914400" rtl="0" eaLnBrk="1" latinLnBrk="0" hangingPunct="1">
      <a:defRPr sz="1200" kern="1200">
        <a:solidFill>
          <a:schemeClr val="tx1"/>
        </a:solidFill>
        <a:latin typeface="Poppins" panose="000005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txBody>
          <a:bodyPr/>
          <a:lstStyle/>
          <a:p>
            <a:endParaRPr lang="en-US" dirty="0"/>
          </a:p>
        </p:txBody>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PBC, </a:t>
            </a:r>
            <a:r>
              <a:rPr lang="en-US" sz="1200" b="0" i="1" kern="1200" dirty="0">
                <a:solidFill>
                  <a:schemeClr val="tx1"/>
                </a:solidFill>
                <a:effectLst/>
                <a:latin typeface="Arial" charset="0"/>
                <a:ea typeface="+mn-ea"/>
                <a:cs typeface="+mn-cs"/>
              </a:rPr>
              <a:t>primary biliary cholangitis.</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13631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HCP, health care professional; PBC, </a:t>
            </a:r>
            <a:r>
              <a:rPr lang="en-US" sz="1200" b="0" i="1" kern="1200" dirty="0">
                <a:solidFill>
                  <a:schemeClr val="tx1"/>
                </a:solidFill>
                <a:effectLst/>
                <a:latin typeface="Arial" charset="0"/>
                <a:ea typeface="+mn-ea"/>
                <a:cs typeface="+mn-cs"/>
              </a:rPr>
              <a:t>primary biliary cholangitis.</a:t>
            </a:r>
            <a:endParaRPr lang="en-US" i="1" dirty="0"/>
          </a:p>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7</a:t>
            </a:fld>
            <a:endParaRPr lang="en-US" dirty="0"/>
          </a:p>
        </p:txBody>
      </p:sp>
    </p:spTree>
    <p:extLst>
      <p:ext uri="{BB962C8B-B14F-4D97-AF65-F5344CB8AC3E}">
        <p14:creationId xmlns:p14="http://schemas.microsoft.com/office/powerpoint/2010/main" val="3739395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PBC, </a:t>
            </a:r>
            <a:r>
              <a:rPr lang="en-US" sz="1200" b="0" i="1" kern="1200" dirty="0">
                <a:solidFill>
                  <a:schemeClr val="tx1"/>
                </a:solidFill>
                <a:effectLst/>
                <a:latin typeface="Arial" charset="0"/>
                <a:ea typeface="+mn-ea"/>
                <a:cs typeface="+mn-cs"/>
              </a:rPr>
              <a:t>primary biliary cholangitis.</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81370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2428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HRT, hormone replacement therapy.</a:t>
            </a:r>
          </a:p>
        </p:txBody>
      </p:sp>
      <p:sp>
        <p:nvSpPr>
          <p:cNvPr id="4" name="Slide Number Placeholder 3"/>
          <p:cNvSpPr>
            <a:spLocks noGrp="1"/>
          </p:cNvSpPr>
          <p:nvPr>
            <p:ph type="sldNum" sz="quarter" idx="5"/>
          </p:nvPr>
        </p:nvSpPr>
        <p:spPr/>
        <p:txBody>
          <a:bodyPr/>
          <a:lstStyle/>
          <a:p>
            <a:fld id="{F239CF04-E0F8-4858-A4FE-0F88DB493753}" type="slidenum">
              <a:rPr lang="en-US" smtClean="0"/>
              <a:pPr/>
              <a:t>10</a:t>
            </a:fld>
            <a:endParaRPr lang="en-US" dirty="0"/>
          </a:p>
        </p:txBody>
      </p:sp>
    </p:spTree>
    <p:extLst>
      <p:ext uri="{BB962C8B-B14F-4D97-AF65-F5344CB8AC3E}">
        <p14:creationId xmlns:p14="http://schemas.microsoft.com/office/powerpoint/2010/main" val="4014958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AASLD, </a:t>
            </a:r>
            <a:r>
              <a:rPr lang="en-US" sz="1200" b="0" i="1" kern="1200" dirty="0">
                <a:solidFill>
                  <a:schemeClr val="tx1"/>
                </a:solidFill>
                <a:effectLst/>
                <a:latin typeface="Poppins" panose="00000500000000000000" pitchFamily="2" charset="0"/>
                <a:ea typeface="+mn-ea"/>
                <a:cs typeface="+mn-cs"/>
              </a:rPr>
              <a:t>American Association for the Study of Liver Diseases; </a:t>
            </a:r>
            <a:r>
              <a:rPr lang="en-US" i="1" dirty="0"/>
              <a:t>ALP, alkaline phosphatase; ALT, alanine transaminase; PBC, </a:t>
            </a:r>
            <a:r>
              <a:rPr lang="en-US" sz="1200" b="0" i="1" kern="1200" dirty="0">
                <a:solidFill>
                  <a:schemeClr val="tx1"/>
                </a:solidFill>
                <a:effectLst/>
                <a:latin typeface="Arial" charset="0"/>
                <a:ea typeface="+mn-ea"/>
                <a:cs typeface="+mn-cs"/>
              </a:rPr>
              <a:t>primary biliary cholangitis; PT, </a:t>
            </a:r>
            <a:r>
              <a:rPr lang="en-US" sz="1200" b="0" i="1" kern="1200" dirty="0">
                <a:solidFill>
                  <a:schemeClr val="tx1"/>
                </a:solidFill>
                <a:effectLst/>
                <a:latin typeface="Poppins" panose="00000500000000000000" pitchFamily="2" charset="0"/>
                <a:ea typeface="+mn-ea"/>
                <a:cs typeface="+mn-cs"/>
              </a:rPr>
              <a:t>prothrombin time.</a:t>
            </a:r>
            <a:endParaRPr lang="en-US" b="0" i="1" dirty="0"/>
          </a:p>
          <a:p>
            <a:endParaRPr lang="en-US" i="1"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11</a:t>
            </a:fld>
            <a:endParaRPr lang="en-US" dirty="0"/>
          </a:p>
        </p:txBody>
      </p:sp>
    </p:spTree>
    <p:extLst>
      <p:ext uri="{BB962C8B-B14F-4D97-AF65-F5344CB8AC3E}">
        <p14:creationId xmlns:p14="http://schemas.microsoft.com/office/powerpoint/2010/main" val="1744999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PBC, </a:t>
            </a:r>
            <a:r>
              <a:rPr lang="en-US" sz="1200" b="0" i="1" kern="1200" dirty="0">
                <a:solidFill>
                  <a:schemeClr val="tx1"/>
                </a:solidFill>
                <a:effectLst/>
                <a:latin typeface="Arial" charset="0"/>
                <a:ea typeface="+mn-ea"/>
                <a:cs typeface="+mn-cs"/>
              </a:rPr>
              <a:t>primary biliary cholangitis.</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30947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IBAT, i</a:t>
            </a:r>
            <a:r>
              <a:rPr lang="en-US" sz="1200" b="0" i="1" kern="1200" dirty="0">
                <a:solidFill>
                  <a:schemeClr val="tx1"/>
                </a:solidFill>
                <a:effectLst/>
                <a:latin typeface="Poppins" panose="00000500000000000000" pitchFamily="2" charset="0"/>
                <a:ea typeface="+mn-ea"/>
                <a:cs typeface="+mn-cs"/>
              </a:rPr>
              <a:t>ntestinal bile acid transporter; </a:t>
            </a:r>
            <a:r>
              <a:rPr lang="en-US" b="0" i="1" dirty="0"/>
              <a:t>PBC, </a:t>
            </a:r>
            <a:r>
              <a:rPr lang="en-US" sz="1200" b="0" i="1" kern="1200" dirty="0">
                <a:solidFill>
                  <a:schemeClr val="tx1"/>
                </a:solidFill>
                <a:effectLst/>
                <a:latin typeface="Arial" charset="0"/>
                <a:ea typeface="+mn-ea"/>
                <a:cs typeface="+mn-cs"/>
              </a:rPr>
              <a:t>primary biliary cholangitis; PPAR, </a:t>
            </a:r>
            <a:r>
              <a:rPr lang="en-US" sz="1200" b="0" i="1" kern="1200" dirty="0">
                <a:solidFill>
                  <a:schemeClr val="tx1"/>
                </a:solidFill>
                <a:effectLst/>
                <a:latin typeface="Poppins" panose="00000500000000000000" pitchFamily="2" charset="0"/>
                <a:ea typeface="+mn-ea"/>
                <a:cs typeface="+mn-cs"/>
              </a:rPr>
              <a:t>peroxisome proliferator-activated receptor; </a:t>
            </a:r>
            <a:r>
              <a:rPr lang="en-US" sz="1200" b="0" i="1" dirty="0">
                <a:solidFill>
                  <a:srgbClr val="001D35"/>
                </a:solidFill>
                <a:latin typeface="Google Sans"/>
              </a:rPr>
              <a:t>UDCA, ursodeoxycholic acid.</a:t>
            </a:r>
            <a:endParaRPr lang="en-US" b="0" i="1" dirty="0"/>
          </a:p>
          <a:p>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849826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b="0" i="1" dirty="0"/>
              <a:t>LS, least squares; PBC, </a:t>
            </a:r>
            <a:r>
              <a:rPr lang="en-US" sz="1200" b="0" i="1" kern="1200" dirty="0">
                <a:solidFill>
                  <a:schemeClr val="tx1"/>
                </a:solidFill>
                <a:effectLst/>
                <a:latin typeface="Arial" charset="0"/>
                <a:ea typeface="+mn-ea"/>
                <a:cs typeface="+mn-cs"/>
              </a:rPr>
              <a:t>primary biliary cholangitis.</a:t>
            </a:r>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14</a:t>
            </a:fld>
            <a:endParaRPr lang="en-US" dirty="0"/>
          </a:p>
        </p:txBody>
      </p:sp>
    </p:spTree>
    <p:extLst>
      <p:ext uri="{BB962C8B-B14F-4D97-AF65-F5344CB8AC3E}">
        <p14:creationId xmlns:p14="http://schemas.microsoft.com/office/powerpoint/2010/main" val="2453300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SE, standard error; WI-NRS, Worst-Itch Numeric Rating Scale.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CA"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36310494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b="0" i="1" dirty="0"/>
              <a:t>LS, least squares; NRS, Numeric Rating Scale; PBC, </a:t>
            </a:r>
            <a:r>
              <a:rPr lang="en-US" sz="1200" b="0" i="1" kern="1200" dirty="0">
                <a:solidFill>
                  <a:schemeClr val="tx1"/>
                </a:solidFill>
                <a:effectLst/>
                <a:latin typeface="Arial" charset="0"/>
                <a:ea typeface="+mn-ea"/>
                <a:cs typeface="+mn-cs"/>
              </a:rPr>
              <a:t>primary biliary cholangitis.</a:t>
            </a:r>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16</a:t>
            </a:fld>
            <a:endParaRPr lang="en-US" dirty="0"/>
          </a:p>
        </p:txBody>
      </p:sp>
    </p:spTree>
    <p:extLst>
      <p:ext uri="{BB962C8B-B14F-4D97-AF65-F5344CB8AC3E}">
        <p14:creationId xmlns:p14="http://schemas.microsoft.com/office/powerpoint/2010/main" val="41951735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BL, baseline; NRS, Numeric Rating Scale</a:t>
            </a:r>
            <a:r>
              <a:rPr lang="en-US" sz="1200" b="0" i="1" kern="1200" dirty="0">
                <a:solidFill>
                  <a:schemeClr val="tx1"/>
                </a:solidFill>
                <a:effectLst/>
                <a:latin typeface="Arial" charset="0"/>
                <a:ea typeface="+mn-ea"/>
                <a:cs typeface="+mn-cs"/>
              </a:rPr>
              <a:t>; SE, standard error.</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28204361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GB" i="1" dirty="0"/>
              <a:t>BL, baseline; ItchRO, Itch Reported Outcome; </a:t>
            </a:r>
            <a:r>
              <a:rPr lang="en-US" b="0" i="1" dirty="0"/>
              <a:t>PBC, </a:t>
            </a:r>
            <a:r>
              <a:rPr lang="en-US" sz="1200" b="0" i="1" kern="1200" dirty="0">
                <a:solidFill>
                  <a:schemeClr val="tx1"/>
                </a:solidFill>
                <a:effectLst/>
                <a:latin typeface="Arial" charset="0"/>
                <a:ea typeface="+mn-ea"/>
                <a:cs typeface="+mn-cs"/>
              </a:rPr>
              <a:t>primary biliary cholangitis.</a:t>
            </a:r>
            <a:endParaRPr lang="en-GB"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232AA-B1D6-4C9C-BC75-FF24911636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8133836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431BED-6FFC-4F3A-B621-5121965F256D}" type="slidenum">
              <a:rPr lang="en-US" smtClean="0"/>
              <a:t>19</a:t>
            </a:fld>
            <a:endParaRPr lang="en-US" dirty="0"/>
          </a:p>
        </p:txBody>
      </p:sp>
    </p:spTree>
    <p:extLst>
      <p:ext uri="{BB962C8B-B14F-4D97-AF65-F5344CB8AC3E}">
        <p14:creationId xmlns:p14="http://schemas.microsoft.com/office/powerpoint/2010/main" val="1075141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b="0" i="1" dirty="0"/>
              <a:t>PBC, </a:t>
            </a:r>
            <a:r>
              <a:rPr lang="en-US" sz="1200" b="0" i="1" kern="1200" dirty="0">
                <a:solidFill>
                  <a:schemeClr val="tx1"/>
                </a:solidFill>
                <a:effectLst/>
                <a:latin typeface="Arial" charset="0"/>
                <a:ea typeface="+mn-ea"/>
                <a:cs typeface="+mn-cs"/>
              </a:rPr>
              <a:t>primary biliary cholangitis.</a:t>
            </a:r>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21</a:t>
            </a:fld>
            <a:endParaRPr lang="en-US" dirty="0"/>
          </a:p>
        </p:txBody>
      </p:sp>
    </p:spTree>
    <p:extLst>
      <p:ext uri="{BB962C8B-B14F-4D97-AF65-F5344CB8AC3E}">
        <p14:creationId xmlns:p14="http://schemas.microsoft.com/office/powerpoint/2010/main" val="3058192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NRS, numeric rating scale.</a:t>
            </a:r>
          </a:p>
        </p:txBody>
      </p:sp>
      <p:sp>
        <p:nvSpPr>
          <p:cNvPr id="4" name="Slide Number Placeholder 3"/>
          <p:cNvSpPr>
            <a:spLocks noGrp="1"/>
          </p:cNvSpPr>
          <p:nvPr>
            <p:ph type="sldNum" sz="quarter" idx="5"/>
          </p:nvPr>
        </p:nvSpPr>
        <p:spPr/>
        <p:txBody>
          <a:bodyPr/>
          <a:lstStyle/>
          <a:p>
            <a:fld id="{F239CF04-E0F8-4858-A4FE-0F88DB493753}" type="slidenum">
              <a:rPr lang="en-US" smtClean="0"/>
              <a:pPr/>
              <a:t>22</a:t>
            </a:fld>
            <a:endParaRPr lang="en-US" dirty="0"/>
          </a:p>
        </p:txBody>
      </p:sp>
    </p:spTree>
    <p:extLst>
      <p:ext uri="{BB962C8B-B14F-4D97-AF65-F5344CB8AC3E}">
        <p14:creationId xmlns:p14="http://schemas.microsoft.com/office/powerpoint/2010/main" val="37178150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IBAT, i</a:t>
            </a:r>
            <a:r>
              <a:rPr lang="en-US" sz="1200" b="0" i="1" kern="1200" dirty="0">
                <a:solidFill>
                  <a:schemeClr val="tx1"/>
                </a:solidFill>
                <a:effectLst/>
                <a:latin typeface="Poppins" panose="00000500000000000000" pitchFamily="2" charset="0"/>
                <a:ea typeface="+mn-ea"/>
                <a:cs typeface="+mn-cs"/>
              </a:rPr>
              <a:t>ntestinal bile acid transporter; </a:t>
            </a:r>
            <a:r>
              <a:rPr lang="en-US" b="0" i="1" dirty="0"/>
              <a:t>PBC, </a:t>
            </a:r>
            <a:r>
              <a:rPr lang="en-US" sz="1200" b="0" i="1" kern="1200" dirty="0">
                <a:solidFill>
                  <a:schemeClr val="tx1"/>
                </a:solidFill>
                <a:effectLst/>
                <a:latin typeface="Arial" charset="0"/>
                <a:ea typeface="+mn-ea"/>
                <a:cs typeface="+mn-cs"/>
              </a:rPr>
              <a:t>primary biliary cholangitis; PPAR, </a:t>
            </a:r>
            <a:r>
              <a:rPr lang="en-US" sz="1200" b="0" i="1" kern="1200" dirty="0">
                <a:solidFill>
                  <a:schemeClr val="tx1"/>
                </a:solidFill>
                <a:effectLst/>
                <a:latin typeface="Poppins" panose="00000500000000000000" pitchFamily="2" charset="0"/>
                <a:ea typeface="+mn-ea"/>
                <a:cs typeface="+mn-cs"/>
              </a:rPr>
              <a:t>peroxisome proliferator-activated receptor</a:t>
            </a:r>
            <a:r>
              <a:rPr lang="en-US" sz="1200" b="0" i="1" dirty="0">
                <a:solidFill>
                  <a:srgbClr val="001D35"/>
                </a:solidFill>
                <a:latin typeface="Google Sans"/>
              </a:rPr>
              <a:t>.</a:t>
            </a:r>
            <a:endParaRPr lang="en-US" b="0" i="1" dirty="0"/>
          </a:p>
          <a:p>
            <a:endParaRPr lang="en-US" b="0" i="1" dirty="0"/>
          </a:p>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23</a:t>
            </a:fld>
            <a:endParaRPr lang="en-US" dirty="0"/>
          </a:p>
        </p:txBody>
      </p:sp>
    </p:spTree>
    <p:extLst>
      <p:ext uri="{BB962C8B-B14F-4D97-AF65-F5344CB8AC3E}">
        <p14:creationId xmlns:p14="http://schemas.microsoft.com/office/powerpoint/2010/main" val="34589400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457200" indent="0">
              <a:spcBef>
                <a:spcPts val="500"/>
              </a:spcBef>
              <a:spcAft>
                <a:spcPts val="500"/>
              </a:spcAft>
              <a:buFont typeface="Wingdings" panose="05000000000000000000" pitchFamily="2" charset="2"/>
              <a:buNone/>
            </a:pPr>
            <a:r>
              <a:rPr lang="en-US" sz="2400" b="0" i="1" dirty="0">
                <a:solidFill>
                  <a:srgbClr val="001D35"/>
                </a:solidFill>
                <a:effectLst/>
                <a:latin typeface="Google Sans"/>
              </a:rPr>
              <a:t>OCA, obeticholic acid; </a:t>
            </a:r>
            <a:r>
              <a:rPr lang="en-US" sz="2400" b="0" i="1" dirty="0">
                <a:solidFill>
                  <a:srgbClr val="1F1F1F"/>
                </a:solidFill>
                <a:effectLst/>
                <a:latin typeface="Google Sans"/>
              </a:rPr>
              <a:t>PBC, primary biliary cholangitis; </a:t>
            </a:r>
            <a:r>
              <a:rPr lang="en-US" sz="2400" b="0" i="1" dirty="0">
                <a:solidFill>
                  <a:srgbClr val="001D35"/>
                </a:solidFill>
                <a:latin typeface="Google Sans"/>
              </a:rPr>
              <a:t>UDCA, ursodeoxycholic acid.</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4310865-EFE2-4283-875E-000B985BF9ED}"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611051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B5FAF-AFE4-FE1B-BC62-EAF766E555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240C26-5DE2-BB96-1DF8-EF10BFD8EC9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74E124C-E014-6F13-6AB0-6EE0C427D7AC}"/>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PBC, </a:t>
            </a:r>
            <a:r>
              <a:rPr lang="en-US" sz="1200" b="0" i="1" kern="1200" dirty="0">
                <a:solidFill>
                  <a:schemeClr val="tx1"/>
                </a:solidFill>
                <a:effectLst/>
                <a:latin typeface="Arial" charset="0"/>
                <a:ea typeface="+mn-ea"/>
                <a:cs typeface="+mn-cs"/>
              </a:rPr>
              <a:t>primary biliary cholangitis</a:t>
            </a:r>
            <a:r>
              <a:rPr lang="en-US" sz="1200" b="0" i="1" dirty="0">
                <a:solidFill>
                  <a:srgbClr val="001D35"/>
                </a:solidFill>
                <a:latin typeface="Google Sans"/>
              </a:rPr>
              <a:t>.</a:t>
            </a:r>
            <a:endParaRPr lang="en-US" b="0" i="1" dirty="0"/>
          </a:p>
          <a:p>
            <a:endParaRPr lang="en-US" b="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B901F685-D215-7679-C4CE-75E69A2F5E38}"/>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4310865-EFE2-4283-875E-000B985BF9ED}"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196229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PBC, </a:t>
            </a:r>
            <a:r>
              <a:rPr lang="en-US" sz="1200" b="0" i="1" kern="1200" dirty="0">
                <a:solidFill>
                  <a:schemeClr val="tx1"/>
                </a:solidFill>
                <a:effectLst/>
                <a:latin typeface="Arial" charset="0"/>
                <a:ea typeface="+mn-ea"/>
                <a:cs typeface="+mn-cs"/>
              </a:rPr>
              <a:t>primary biliary cholangitis</a:t>
            </a:r>
            <a:r>
              <a:rPr lang="en-US" sz="1200" b="0" i="1" dirty="0">
                <a:solidFill>
                  <a:srgbClr val="001D35"/>
                </a:solidFill>
                <a:latin typeface="Google Sans"/>
              </a:rPr>
              <a:t>.</a:t>
            </a:r>
            <a:endParaRPr lang="en-US" b="0" i="1" dirty="0"/>
          </a:p>
          <a:p>
            <a:endParaRPr lang="en-US" b="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27</a:t>
            </a:fld>
            <a:endParaRPr lang="en-US" dirty="0"/>
          </a:p>
        </p:txBody>
      </p:sp>
    </p:spTree>
    <p:extLst>
      <p:ext uri="{BB962C8B-B14F-4D97-AF65-F5344CB8AC3E}">
        <p14:creationId xmlns:p14="http://schemas.microsoft.com/office/powerpoint/2010/main" val="15537289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ACT, </a:t>
            </a:r>
            <a:r>
              <a:rPr lang="en-US" sz="1200" b="0" i="1" kern="1200" dirty="0">
                <a:solidFill>
                  <a:schemeClr val="tx1"/>
                </a:solidFill>
                <a:effectLst/>
                <a:latin typeface="Arial" charset="0"/>
                <a:ea typeface="+mn-ea"/>
                <a:cs typeface="+mn-cs"/>
              </a:rPr>
              <a:t>acceptance and commitment therapy; </a:t>
            </a:r>
            <a:r>
              <a:rPr lang="en-US" i="1" dirty="0"/>
              <a:t>CBT, cognitive behavioral therapy; PBC, </a:t>
            </a:r>
            <a:r>
              <a:rPr lang="en-US" sz="1200" b="0" i="1" kern="1200" dirty="0">
                <a:solidFill>
                  <a:schemeClr val="tx1"/>
                </a:solidFill>
                <a:effectLst/>
                <a:latin typeface="Arial" charset="0"/>
                <a:ea typeface="+mn-ea"/>
                <a:cs typeface="+mn-cs"/>
              </a:rPr>
              <a:t>primary biliary cholangitis.</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78091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676DD-CB6B-0061-9FAD-63E60370DA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B8B25B-B725-DD79-28FC-1FABB9AC75F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17D3793-DA1B-AD63-6125-A7F2C2F1631B}"/>
              </a:ext>
            </a:extLst>
          </p:cNvPr>
          <p:cNvSpPr>
            <a:spLocks noGrp="1"/>
          </p:cNvSpPr>
          <p:nvPr>
            <p:ph type="body" idx="1"/>
          </p:nvPr>
        </p:nvSpPr>
        <p:spPr/>
        <p:txBody>
          <a:bodyPr/>
          <a:lstStyle/>
          <a:p>
            <a:r>
              <a:rPr lang="en-US" i="1" dirty="0"/>
              <a:t>OLE, open-label extension; PROMIS, </a:t>
            </a:r>
            <a:r>
              <a:rPr lang="en-US" sz="1200" b="0" i="1" kern="1200" dirty="0">
                <a:solidFill>
                  <a:schemeClr val="tx1"/>
                </a:solidFill>
                <a:effectLst/>
                <a:latin typeface="Poppins" panose="00000500000000000000" pitchFamily="2" charset="0"/>
                <a:ea typeface="+mn-ea"/>
                <a:cs typeface="+mn-cs"/>
              </a:rPr>
              <a:t>Patient-Reported Outcomes Measurement Information System; </a:t>
            </a:r>
            <a:r>
              <a:rPr lang="en-US" i="1" dirty="0"/>
              <a:t>SE, standard error.</a:t>
            </a:r>
          </a:p>
          <a:p>
            <a:endParaRPr lang="en-US" dirty="0"/>
          </a:p>
        </p:txBody>
      </p:sp>
      <p:sp>
        <p:nvSpPr>
          <p:cNvPr id="4" name="Slide Number Placeholder 3">
            <a:extLst>
              <a:ext uri="{FF2B5EF4-FFF2-40B4-BE49-F238E27FC236}">
                <a16:creationId xmlns:a16="http://schemas.microsoft.com/office/drawing/2014/main" id="{EC3A6C31-E981-E673-886B-CC4E187F523A}"/>
              </a:ext>
            </a:extLst>
          </p:cNvPr>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3960738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PBC, </a:t>
            </a:r>
            <a:r>
              <a:rPr lang="en-US" sz="1200" b="0" i="1" kern="1200" dirty="0">
                <a:solidFill>
                  <a:schemeClr val="tx1"/>
                </a:solidFill>
                <a:effectLst/>
                <a:latin typeface="Arial" charset="0"/>
                <a:ea typeface="+mn-ea"/>
                <a:cs typeface="+mn-cs"/>
              </a:rPr>
              <a:t>primary biliary cholangitis.</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dirty="0"/>
          </a:p>
        </p:txBody>
      </p:sp>
    </p:spTree>
    <p:extLst>
      <p:ext uri="{BB962C8B-B14F-4D97-AF65-F5344CB8AC3E}">
        <p14:creationId xmlns:p14="http://schemas.microsoft.com/office/powerpoint/2010/main" val="1205346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effectLst/>
              </a:rPr>
              <a:t>PBC, primary biliary cholangitis; SSRI, selective serotonin reuptake inhibitor.</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843785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PBC, </a:t>
            </a:r>
            <a:r>
              <a:rPr lang="en-US" sz="1200" b="0" i="1" kern="1200" dirty="0">
                <a:solidFill>
                  <a:schemeClr val="tx1"/>
                </a:solidFill>
                <a:effectLst/>
                <a:latin typeface="Arial" charset="0"/>
                <a:ea typeface="+mn-ea"/>
                <a:cs typeface="+mn-cs"/>
              </a:rPr>
              <a:t>primary biliary cholangitis.</a:t>
            </a:r>
            <a:endParaRPr lang="en-US" i="1" dirty="0"/>
          </a:p>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32</a:t>
            </a:fld>
            <a:endParaRPr lang="en-US" dirty="0"/>
          </a:p>
        </p:txBody>
      </p:sp>
    </p:spTree>
    <p:extLst>
      <p:ext uri="{BB962C8B-B14F-4D97-AF65-F5344CB8AC3E}">
        <p14:creationId xmlns:p14="http://schemas.microsoft.com/office/powerpoint/2010/main" val="35499583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PBC, </a:t>
            </a:r>
            <a:r>
              <a:rPr lang="en-US" sz="1200" b="0" i="1" kern="1200" dirty="0">
                <a:solidFill>
                  <a:schemeClr val="tx1"/>
                </a:solidFill>
                <a:effectLst/>
                <a:latin typeface="Arial" charset="0"/>
                <a:ea typeface="+mn-ea"/>
                <a:cs typeface="+mn-cs"/>
              </a:rPr>
              <a:t>primary biliary cholangitis.</a:t>
            </a:r>
            <a:endParaRPr lang="en-US" i="1" dirty="0"/>
          </a:p>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33</a:t>
            </a:fld>
            <a:endParaRPr lang="en-US" dirty="0"/>
          </a:p>
        </p:txBody>
      </p:sp>
    </p:spTree>
    <p:extLst>
      <p:ext uri="{BB962C8B-B14F-4D97-AF65-F5344CB8AC3E}">
        <p14:creationId xmlns:p14="http://schemas.microsoft.com/office/powerpoint/2010/main" val="27139521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PBC, </a:t>
            </a:r>
            <a:r>
              <a:rPr lang="en-US" sz="1200" b="0" i="1" kern="1200" dirty="0">
                <a:solidFill>
                  <a:schemeClr val="tx1"/>
                </a:solidFill>
                <a:effectLst/>
                <a:latin typeface="Arial" charset="0"/>
                <a:ea typeface="+mn-ea"/>
                <a:cs typeface="+mn-cs"/>
              </a:rPr>
              <a:t>primary biliary cholangitis.</a:t>
            </a:r>
            <a:endParaRPr lang="en-US" i="1" dirty="0"/>
          </a:p>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34</a:t>
            </a:fld>
            <a:endParaRPr lang="en-US" dirty="0"/>
          </a:p>
        </p:txBody>
      </p:sp>
    </p:spTree>
    <p:extLst>
      <p:ext uri="{BB962C8B-B14F-4D97-AF65-F5344CB8AC3E}">
        <p14:creationId xmlns:p14="http://schemas.microsoft.com/office/powerpoint/2010/main" val="36311654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35</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4.sv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svg"/><Relationship Id="rId1" Type="http://schemas.openxmlformats.org/officeDocument/2006/relationships/slideMaster" Target="../slideMasters/slideMaster4.xml"/><Relationship Id="rId4" Type="http://schemas.openxmlformats.org/officeDocument/2006/relationships/hyperlink" Target="https://www.clinicaloptions.com/" TargetMode="Externa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svg"/><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image" Target="../media/image4.svg"/><Relationship Id="rId1" Type="http://schemas.openxmlformats.org/officeDocument/2006/relationships/slideMaster" Target="../slideMasters/slideMaster9.xml"/><Relationship Id="rId4" Type="http://schemas.openxmlformats.org/officeDocument/2006/relationships/image" Target="../media/image8.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50F381EF-AF1B-8B53-5793-219C33F1B17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51200877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anose="00000500000000000000" pitchFamily="2" charset="0"/>
                <a:cs typeface="Poppins" panose="00000500000000000000" pitchFamily="2" charset="0"/>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4083479168"/>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lnSpc>
                <a:spcPct val="100000"/>
              </a:lnSpc>
              <a:spcBef>
                <a:spcPts val="500"/>
              </a:spcBef>
              <a:defRPr/>
            </a:lvl1pPr>
            <a:lvl2pPr>
              <a:spcBef>
                <a:spcPts val="1600"/>
              </a:spcBef>
              <a:defRPr/>
            </a:lvl2pPr>
            <a:lvl3pPr>
              <a:lnSpc>
                <a:spcPct val="100000"/>
              </a:lnSpc>
              <a:spcBef>
                <a:spcPts val="500"/>
              </a:spcBef>
              <a:defRPr/>
            </a:lvl3pPr>
            <a:lvl4pPr>
              <a:lnSpc>
                <a:spcPct val="100000"/>
              </a:lnSpc>
              <a:spcBef>
                <a:spcPts val="500"/>
              </a:spcBef>
              <a:defRPr/>
            </a:lvl4pPr>
            <a:lvl5pPr>
              <a:lnSpc>
                <a:spcPct val="100000"/>
              </a:lnSpc>
              <a:spcBef>
                <a:spcPts val="500"/>
              </a:spcBef>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dirty="0"/>
              <a:t>Click to edit Master text styles</a:t>
            </a:r>
          </a:p>
          <a:p>
            <a:pPr lvl="2">
              <a:buFont typeface="Arial" panose="020B0604020202020204" pitchFamily="34" charset="0"/>
              <a:buChar char="•"/>
            </a:pPr>
            <a:r>
              <a:rPr lang="en-US" altLang="en-US" sz="2000" dirty="0"/>
              <a:t>Second level</a:t>
            </a:r>
          </a:p>
          <a:p>
            <a:pPr lvl="3">
              <a:buFont typeface="Calibri" panose="020F0502020204030204" pitchFamily="34" charset="0"/>
              <a:buChar char="─"/>
            </a:pPr>
            <a:r>
              <a:rPr lang="en-US" altLang="en-US" sz="1800" dirty="0"/>
              <a:t>Third level</a:t>
            </a:r>
          </a:p>
          <a:p>
            <a:pPr lvl="4">
              <a:buFont typeface="Arial" panose="020B0604020202020204" pitchFamily="34" charset="0"/>
              <a:buChar char="•"/>
            </a:pPr>
            <a:r>
              <a:rPr lang="en-US" altLang="en-US" dirty="0"/>
              <a:t>Fourth level</a:t>
            </a:r>
          </a:p>
          <a:p>
            <a:pPr marL="1200150" lvl="4" indent="-285750">
              <a:buFont typeface="Calibri" panose="020F0502020204030204" pitchFamily="34" charset="0"/>
              <a:buChar char="─"/>
            </a:pPr>
            <a:r>
              <a:rPr lang="en-US" altLang="en-US" dirty="0"/>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204785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dirty="0"/>
              <a:t>Click to edit Master text styles</a:t>
            </a:r>
          </a:p>
          <a:p>
            <a:pPr lvl="2">
              <a:buFont typeface="Arial" panose="020B0604020202020204" pitchFamily="34" charset="0"/>
              <a:buChar char="•"/>
            </a:pPr>
            <a:r>
              <a:rPr lang="en-US" altLang="en-US" sz="2000" dirty="0"/>
              <a:t>Second level</a:t>
            </a:r>
          </a:p>
          <a:p>
            <a:pPr lvl="3">
              <a:buFont typeface="Calibri" panose="020F0502020204030204" pitchFamily="34" charset="0"/>
              <a:buChar char="─"/>
            </a:pPr>
            <a:r>
              <a:rPr lang="en-US" altLang="en-US" sz="1800" dirty="0"/>
              <a:t>Third level</a:t>
            </a:r>
          </a:p>
          <a:p>
            <a:pPr lvl="4">
              <a:buFont typeface="Arial" panose="020B0604020202020204" pitchFamily="34" charset="0"/>
              <a:buChar char="•"/>
            </a:pPr>
            <a:r>
              <a:rPr lang="en-US" altLang="en-US" dirty="0"/>
              <a:t>Fourth level</a:t>
            </a:r>
          </a:p>
          <a:p>
            <a:pPr marL="1200150" lvl="4" indent="-285750">
              <a:buFont typeface="Calibri" panose="020F0502020204030204" pitchFamily="34" charset="0"/>
              <a:buChar char="─"/>
            </a:pPr>
            <a:r>
              <a:rPr lang="en-US" altLang="en-US" dirty="0"/>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dirty="0"/>
              <a:t>Click to edit Master text styles</a:t>
            </a:r>
          </a:p>
          <a:p>
            <a:pPr lvl="2">
              <a:buFont typeface="Arial" panose="020B0604020202020204" pitchFamily="34" charset="0"/>
              <a:buChar char="•"/>
            </a:pPr>
            <a:r>
              <a:rPr lang="en-US" altLang="en-US" sz="2000" dirty="0"/>
              <a:t>Second level</a:t>
            </a:r>
          </a:p>
          <a:p>
            <a:pPr lvl="3">
              <a:buFont typeface="Calibri" panose="020F0502020204030204" pitchFamily="34" charset="0"/>
              <a:buChar char="─"/>
            </a:pPr>
            <a:r>
              <a:rPr lang="en-US" altLang="en-US" sz="1800" dirty="0"/>
              <a:t>Third level</a:t>
            </a:r>
          </a:p>
          <a:p>
            <a:pPr lvl="4">
              <a:buFont typeface="Arial" panose="020B0604020202020204" pitchFamily="34" charset="0"/>
              <a:buChar char="•"/>
            </a:pPr>
            <a:r>
              <a:rPr lang="en-US" altLang="en-US" dirty="0"/>
              <a:t>Fourth level</a:t>
            </a:r>
          </a:p>
          <a:p>
            <a:pPr marL="1200150" lvl="4" indent="-285750">
              <a:buFont typeface="Calibri" panose="020F0502020204030204" pitchFamily="34" charset="0"/>
              <a:buChar char="─"/>
            </a:pPr>
            <a:r>
              <a:rPr lang="en-US" altLang="en-US" dirty="0"/>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 name="Content Placeholder 25">
            <a:extLst>
              <a:ext uri="{FF2B5EF4-FFF2-40B4-BE49-F238E27FC236}">
                <a16:creationId xmlns:a16="http://schemas.microsoft.com/office/drawing/2014/main" id="{F8E436E3-038C-AF2E-BE35-C405BFE3FB87}"/>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772558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dirty="0"/>
              <a:t>Click to edit Master title style</a:t>
            </a:r>
          </a:p>
        </p:txBody>
      </p:sp>
      <p:sp>
        <p:nvSpPr>
          <p:cNvPr id="3" name="Content Placeholder 25">
            <a:extLst>
              <a:ext uri="{FF2B5EF4-FFF2-40B4-BE49-F238E27FC236}">
                <a16:creationId xmlns:a16="http://schemas.microsoft.com/office/drawing/2014/main" id="{C56AF1C9-49A6-853A-7443-7A23D66B760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0652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63054660"/>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6362126"/>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10374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949184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20F97B2B-B576-B656-D5D4-92DE0CDAFC1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828072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17806249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dirty="0"/>
              <a:t>Click to edit Master text styles</a:t>
            </a:r>
          </a:p>
          <a:p>
            <a:pPr lvl="2">
              <a:buFont typeface="Arial" panose="020B0604020202020204" pitchFamily="34" charset="0"/>
              <a:buChar char="•"/>
            </a:pPr>
            <a:r>
              <a:rPr lang="en-US" altLang="en-US" sz="2000" dirty="0"/>
              <a:t>Second level</a:t>
            </a:r>
          </a:p>
          <a:p>
            <a:pPr lvl="3">
              <a:buFont typeface="Calibri" panose="020F0502020204030204" pitchFamily="34" charset="0"/>
              <a:buChar char="─"/>
            </a:pPr>
            <a:r>
              <a:rPr lang="en-US" altLang="en-US" sz="1800" dirty="0"/>
              <a:t>Third level</a:t>
            </a:r>
          </a:p>
          <a:p>
            <a:pPr lvl="4">
              <a:buFont typeface="Arial" panose="020B0604020202020204" pitchFamily="34" charset="0"/>
              <a:buChar char="•"/>
            </a:pPr>
            <a:r>
              <a:rPr lang="en-US" altLang="en-US" dirty="0"/>
              <a:t>Fourth level</a:t>
            </a:r>
          </a:p>
          <a:p>
            <a:pPr marL="1200150" lvl="4" indent="-285750">
              <a:buFont typeface="Calibri" panose="020F0502020204030204" pitchFamily="34" charset="0"/>
              <a:buChar char="─"/>
            </a:pPr>
            <a:r>
              <a:rPr lang="en-US" altLang="en-US" dirty="0"/>
              <a:t>Fifth level</a:t>
            </a:r>
          </a:p>
        </p:txBody>
      </p:sp>
    </p:spTree>
    <p:extLst>
      <p:ext uri="{BB962C8B-B14F-4D97-AF65-F5344CB8AC3E}">
        <p14:creationId xmlns:p14="http://schemas.microsoft.com/office/powerpoint/2010/main" val="120918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FAFF2041-DCB9-A30E-4E94-4C05FF844118}"/>
              </a:ext>
            </a:extLst>
          </p:cNvPr>
          <p:cNvSpPr>
            <a:spLocks noGrp="1"/>
          </p:cNvSpPr>
          <p:nvPr>
            <p:ph type="body" sz="quarter" idx="14"/>
          </p:nvPr>
        </p:nvSpPr>
        <p:spPr>
          <a:xfrm>
            <a:off x="212725" y="1651129"/>
            <a:ext cx="4948417"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dirty="0"/>
              <a:t>Click to edit Master text styles</a:t>
            </a:r>
          </a:p>
          <a:p>
            <a:pPr marL="457200" lvl="1"/>
            <a:r>
              <a:rPr lang="en-US" dirty="0"/>
              <a:t>Second level</a:t>
            </a:r>
          </a:p>
          <a:p>
            <a:pPr marL="914400" lvl="2"/>
            <a:r>
              <a:rPr lang="en-US" dirty="0"/>
              <a:t>Third level</a:t>
            </a:r>
          </a:p>
          <a:p>
            <a:pPr marL="1371600" lvl="3"/>
            <a:r>
              <a:rPr lang="en-US" dirty="0"/>
              <a:t>Fourth level</a:t>
            </a:r>
          </a:p>
          <a:p>
            <a:pPr marL="1828800" lvl="4"/>
            <a:r>
              <a:rPr lang="en-US" dirty="0"/>
              <a:t>Fifth level</a:t>
            </a:r>
          </a:p>
        </p:txBody>
      </p:sp>
      <p:sp>
        <p:nvSpPr>
          <p:cNvPr id="3" name="Text Placeholder 8">
            <a:extLst>
              <a:ext uri="{FF2B5EF4-FFF2-40B4-BE49-F238E27FC236}">
                <a16:creationId xmlns:a16="http://schemas.microsoft.com/office/drawing/2014/main" id="{622D1531-C651-FB64-6F62-BFB950BC5FB2}"/>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lnSpc>
                <a:spcPct val="100000"/>
              </a:lnSpc>
              <a:spcBef>
                <a:spcPts val="1000"/>
              </a:spcBef>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988466630"/>
      </p:ext>
    </p:extLst>
  </p:cSld>
  <p:clrMapOvr>
    <a:masterClrMapping/>
  </p:clrMapOvr>
  <p:extLst>
    <p:ext uri="{DCECCB84-F9BA-43D5-87BE-67443E8EF086}">
      <p15:sldGuideLst xmlns:p15="http://schemas.microsoft.com/office/powerpoint/2012/main">
        <p15:guide id="1" pos="336"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dirty="0"/>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dirty="0"/>
              <a:t>Click to edit Master text styles</a:t>
            </a:r>
          </a:p>
          <a:p>
            <a:pPr lvl="2">
              <a:buFont typeface="Arial" panose="020B0604020202020204" pitchFamily="34" charset="0"/>
              <a:buChar char="•"/>
            </a:pPr>
            <a:r>
              <a:rPr lang="en-US" altLang="en-US" sz="2000" dirty="0"/>
              <a:t>Second level</a:t>
            </a:r>
          </a:p>
          <a:p>
            <a:pPr lvl="3">
              <a:buFont typeface="Calibri" panose="020F0502020204030204" pitchFamily="34" charset="0"/>
              <a:buChar char="─"/>
            </a:pPr>
            <a:r>
              <a:rPr lang="en-US" altLang="en-US" sz="1800" dirty="0"/>
              <a:t>Third level</a:t>
            </a:r>
          </a:p>
          <a:p>
            <a:pPr lvl="4">
              <a:buFont typeface="Arial" panose="020B0604020202020204" pitchFamily="34" charset="0"/>
              <a:buChar char="•"/>
            </a:pPr>
            <a:r>
              <a:rPr lang="en-US" altLang="en-US" dirty="0"/>
              <a:t>Fourth level</a:t>
            </a:r>
          </a:p>
          <a:p>
            <a:pPr marL="1200150" lvl="4" indent="-285750">
              <a:buFont typeface="Calibri" panose="020F0502020204030204" pitchFamily="34" charset="0"/>
              <a:buChar char="─"/>
            </a:pPr>
            <a:r>
              <a:rPr lang="en-US" altLang="en-US" dirty="0"/>
              <a:t>Fifth level</a:t>
            </a:r>
          </a:p>
        </p:txBody>
      </p:sp>
    </p:spTree>
    <p:extLst>
      <p:ext uri="{BB962C8B-B14F-4D97-AF65-F5344CB8AC3E}">
        <p14:creationId xmlns:p14="http://schemas.microsoft.com/office/powerpoint/2010/main" val="4202857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400" b="0" i="0" spc="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dirty="0"/>
              <a:t>Click to edit Master text styles</a:t>
            </a:r>
          </a:p>
          <a:p>
            <a:pPr lvl="2">
              <a:buFont typeface="Arial" panose="020B0604020202020204" pitchFamily="34" charset="0"/>
              <a:buChar char="•"/>
            </a:pPr>
            <a:r>
              <a:rPr lang="en-US" altLang="en-US" sz="2000" dirty="0"/>
              <a:t>Second level</a:t>
            </a:r>
          </a:p>
          <a:p>
            <a:pPr lvl="3">
              <a:buFont typeface="Calibri" panose="020F0502020204030204" pitchFamily="34" charset="0"/>
              <a:buChar char="─"/>
            </a:pPr>
            <a:r>
              <a:rPr lang="en-US" altLang="en-US" sz="1800" dirty="0"/>
              <a:t>Third level</a:t>
            </a:r>
          </a:p>
          <a:p>
            <a:pPr lvl="4">
              <a:buFont typeface="Arial" panose="020B0604020202020204" pitchFamily="34" charset="0"/>
              <a:buChar char="•"/>
            </a:pPr>
            <a:r>
              <a:rPr lang="en-US" altLang="en-US" dirty="0"/>
              <a:t>Fourth level</a:t>
            </a:r>
          </a:p>
          <a:p>
            <a:pPr marL="1200150" lvl="4" indent="-285750">
              <a:buFont typeface="Calibri" panose="020F0502020204030204" pitchFamily="34" charset="0"/>
              <a:buChar char="─"/>
            </a:pPr>
            <a:r>
              <a:rPr lang="en-US" altLang="en-US" dirty="0"/>
              <a:t>Fifth level</a:t>
            </a:r>
          </a:p>
        </p:txBody>
      </p:sp>
    </p:spTree>
    <p:extLst>
      <p:ext uri="{BB962C8B-B14F-4D97-AF65-F5344CB8AC3E}">
        <p14:creationId xmlns:p14="http://schemas.microsoft.com/office/powerpoint/2010/main" val="1132474189"/>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Tree>
    <p:extLst>
      <p:ext uri="{BB962C8B-B14F-4D97-AF65-F5344CB8AC3E}">
        <p14:creationId xmlns:p14="http://schemas.microsoft.com/office/powerpoint/2010/main" val="3181238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35559470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373594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6353438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Placeholder 1">
            <a:extLst>
              <a:ext uri="{FF2B5EF4-FFF2-40B4-BE49-F238E27FC236}">
                <a16:creationId xmlns:a16="http://schemas.microsoft.com/office/drawing/2014/main" id="{4C5D43BA-AF1C-5B4B-6951-06CDCA9DD6D5}"/>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9" name="Content Placeholder 8">
            <a:extLst>
              <a:ext uri="{FF2B5EF4-FFF2-40B4-BE49-F238E27FC236}">
                <a16:creationId xmlns:a16="http://schemas.microsoft.com/office/drawing/2014/main" id="{13491C99-DEC7-7876-F604-2311CD88C3C8}"/>
              </a:ext>
            </a:extLst>
          </p:cNvPr>
          <p:cNvSpPr>
            <a:spLocks noGrp="1"/>
          </p:cNvSpPr>
          <p:nvPr>
            <p:ph sz="quarter" idx="13"/>
          </p:nvPr>
        </p:nvSpPr>
        <p:spPr>
          <a:xfrm>
            <a:off x="231775" y="1333500"/>
            <a:ext cx="10113963" cy="4762500"/>
          </a:xfrm>
          <a:prstGeom prst="rect">
            <a:avLst/>
          </a:prstGeom>
        </p:spPr>
        <p:txBody>
          <a:bodyPr lIns="0" tIns="0" rIns="0" bIns="0"/>
          <a:lstStyle>
            <a:lvl1pPr marL="342900" indent="-342900">
              <a:lnSpc>
                <a:spcPct val="100000"/>
              </a:lnSpc>
              <a:spcBef>
                <a:spcPts val="1000"/>
              </a:spcBef>
              <a:spcAft>
                <a:spcPts val="700"/>
              </a:spcAft>
              <a:buSzPct val="75000"/>
              <a:buFontTx/>
              <a:buNone/>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dirty="0"/>
              <a:t>Click to edit Master text styles</a:t>
            </a:r>
          </a:p>
          <a:p>
            <a:pPr lvl="2">
              <a:buFont typeface="Arial" panose="020B0604020202020204" pitchFamily="34" charset="0"/>
              <a:buChar char="•"/>
            </a:pPr>
            <a:r>
              <a:rPr lang="en-US" altLang="en-US" sz="2000" dirty="0"/>
              <a:t>Second level</a:t>
            </a:r>
          </a:p>
          <a:p>
            <a:pPr lvl="3">
              <a:buFont typeface="Calibri" panose="020F0502020204030204" pitchFamily="34" charset="0"/>
              <a:buChar char="─"/>
            </a:pPr>
            <a:r>
              <a:rPr lang="en-US" altLang="en-US" sz="1800" dirty="0"/>
              <a:t>Third level</a:t>
            </a:r>
          </a:p>
          <a:p>
            <a:pPr lvl="4">
              <a:buFont typeface="Arial" panose="020B0604020202020204" pitchFamily="34" charset="0"/>
              <a:buChar char="•"/>
            </a:pPr>
            <a:r>
              <a:rPr lang="en-US" altLang="en-US" dirty="0"/>
              <a:t>Fourth level</a:t>
            </a:r>
          </a:p>
          <a:p>
            <a:pPr marL="1200150" lvl="4" indent="-285750">
              <a:buFont typeface="Calibri" panose="020F0502020204030204" pitchFamily="34" charset="0"/>
              <a:buChar char="─"/>
            </a:pPr>
            <a:r>
              <a:rPr lang="en-US" altLang="en-US" dirty="0"/>
              <a:t>Fifth level</a:t>
            </a:r>
          </a:p>
        </p:txBody>
      </p:sp>
    </p:spTree>
    <p:extLst>
      <p:ext uri="{BB962C8B-B14F-4D97-AF65-F5344CB8AC3E}">
        <p14:creationId xmlns:p14="http://schemas.microsoft.com/office/powerpoint/2010/main" val="29598963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Placeholder 1">
            <a:extLst>
              <a:ext uri="{FF2B5EF4-FFF2-40B4-BE49-F238E27FC236}">
                <a16:creationId xmlns:a16="http://schemas.microsoft.com/office/drawing/2014/main" id="{133D32C3-75B0-EAC7-B4E8-1D21CAB34C54}"/>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9" name="Text Placeholder 9">
            <a:extLst>
              <a:ext uri="{FF2B5EF4-FFF2-40B4-BE49-F238E27FC236}">
                <a16:creationId xmlns:a16="http://schemas.microsoft.com/office/drawing/2014/main" id="{86FAA644-0730-3BBA-485C-28C2E566CF38}"/>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dirty="0"/>
              <a:t>Polling Question</a:t>
            </a:r>
          </a:p>
        </p:txBody>
      </p:sp>
      <p:sp>
        <p:nvSpPr>
          <p:cNvPr id="12" name="Content Placeholder 11">
            <a:extLst>
              <a:ext uri="{FF2B5EF4-FFF2-40B4-BE49-F238E27FC236}">
                <a16:creationId xmlns:a16="http://schemas.microsoft.com/office/drawing/2014/main" id="{D5320AC5-ED35-2EEB-F3D9-504502AAA16C}"/>
              </a:ext>
            </a:extLst>
          </p:cNvPr>
          <p:cNvSpPr>
            <a:spLocks noGrp="1"/>
          </p:cNvSpPr>
          <p:nvPr>
            <p:ph sz="quarter" idx="14"/>
          </p:nvPr>
        </p:nvSpPr>
        <p:spPr>
          <a:xfrm>
            <a:off x="231775" y="1333500"/>
            <a:ext cx="10113963" cy="4762500"/>
          </a:xfrm>
          <a:prstGeom prst="rect">
            <a:avLst/>
          </a:prstGeom>
        </p:spPr>
        <p:txBody>
          <a:bodyPr lIns="0" tIns="0" rIns="0" b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dirty="0"/>
              <a:t>Click to edit Master text styles</a:t>
            </a:r>
          </a:p>
          <a:p>
            <a:pPr lvl="2">
              <a:buFont typeface="Arial" panose="020B0604020202020204" pitchFamily="34" charset="0"/>
              <a:buChar char="•"/>
            </a:pPr>
            <a:r>
              <a:rPr lang="en-US" altLang="en-US" sz="2000" dirty="0"/>
              <a:t>Second level</a:t>
            </a:r>
          </a:p>
          <a:p>
            <a:pPr lvl="3">
              <a:buFont typeface="Calibri" panose="020F0502020204030204" pitchFamily="34" charset="0"/>
              <a:buChar char="─"/>
            </a:pPr>
            <a:r>
              <a:rPr lang="en-US" altLang="en-US" sz="1800" dirty="0"/>
              <a:t>Third level</a:t>
            </a:r>
          </a:p>
          <a:p>
            <a:pPr lvl="4">
              <a:buFont typeface="Arial" panose="020B0604020202020204" pitchFamily="34" charset="0"/>
              <a:buChar char="•"/>
            </a:pPr>
            <a:r>
              <a:rPr lang="en-US" altLang="en-US" dirty="0"/>
              <a:t>Fourth level</a:t>
            </a:r>
          </a:p>
          <a:p>
            <a:pPr marL="1200150" lvl="4" indent="-285750">
              <a:buFont typeface="Calibri" panose="020F0502020204030204" pitchFamily="34" charset="0"/>
              <a:buChar char="─"/>
            </a:pPr>
            <a:r>
              <a:rPr lang="en-US" altLang="en-US" dirty="0"/>
              <a:t>Fifth level</a:t>
            </a:r>
          </a:p>
          <a:p>
            <a:pPr lvl="4"/>
            <a:endParaRPr lang="en-US" dirty="0"/>
          </a:p>
        </p:txBody>
      </p:sp>
    </p:spTree>
    <p:extLst>
      <p:ext uri="{BB962C8B-B14F-4D97-AF65-F5344CB8AC3E}">
        <p14:creationId xmlns:p14="http://schemas.microsoft.com/office/powerpoint/2010/main" val="852350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8410898" cy="492944"/>
          </a:xfrm>
          <a:prstGeom prst="rect">
            <a:avLst/>
          </a:prstGeom>
        </p:spPr>
        <p:txBody>
          <a:bodyPr/>
          <a:lstStyle>
            <a:lvl1pPr>
              <a:tabLst>
                <a:tab pos="460375" algn="l"/>
              </a:tabLst>
              <a:defRPr b="1" i="0">
                <a:latin typeface="Newsreader ExtraBold" panose="02000000000000000000" pitchFamily="2" charset="77"/>
                <a:cs typeface="Poppins" pitchFamily="2" charset="77"/>
              </a:defRPr>
            </a:lvl1pPr>
          </a:lstStyle>
          <a:p>
            <a:r>
              <a:rPr lang="en-US" dirty="0"/>
              <a:t>Click to edit Master title style</a:t>
            </a:r>
          </a:p>
        </p:txBody>
      </p:sp>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31720654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12080569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2893262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1199269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dirty="0"/>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Edit Master text styles</a:t>
            </a:r>
          </a:p>
        </p:txBody>
      </p:sp>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8406558" y="2722283"/>
              <a:ext cx="1511051" cy="6035264"/>
            </a:xfrm>
            <a:prstGeom prst="rect">
              <a:avLst/>
            </a:prstGeom>
          </p:spPr>
        </p:pic>
      </p:grpSp>
      <p:pic>
        <p:nvPicPr>
          <p:cNvPr id="2" name="Graphic 1">
            <a:extLst>
              <a:ext uri="{FF2B5EF4-FFF2-40B4-BE49-F238E27FC236}">
                <a16:creationId xmlns:a16="http://schemas.microsoft.com/office/drawing/2014/main" id="{E3959AFC-74BC-00E6-61A9-1D9831947F4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1531715128"/>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406558" y="2722283"/>
              <a:ext cx="1511051" cy="6035264"/>
            </a:xfrm>
            <a:prstGeom prst="rect">
              <a:avLst/>
            </a:prstGeom>
          </p:spPr>
        </p:pic>
      </p:grpSp>
      <p:sp>
        <p:nvSpPr>
          <p:cNvPr id="2" name="Rectangle 2">
            <a:extLst>
              <a:ext uri="{FF2B5EF4-FFF2-40B4-BE49-F238E27FC236}">
                <a16:creationId xmlns:a16="http://schemas.microsoft.com/office/drawing/2014/main" id="{C35A40FE-7BD2-8932-8394-0417F693E07A}"/>
              </a:ext>
            </a:extLst>
          </p:cNvPr>
          <p:cNvSpPr>
            <a:spLocks noGrp="1" noChangeArrowheads="1"/>
          </p:cNvSpPr>
          <p:nvPr>
            <p:ph idx="1"/>
          </p:nvPr>
        </p:nvSpPr>
        <p:spPr>
          <a:xfrm>
            <a:off x="231078" y="2262386"/>
            <a:ext cx="11740260" cy="759182"/>
          </a:xfrm>
        </p:spPr>
        <p:txBody>
          <a:bodyPr/>
          <a:lstStyle/>
          <a:p>
            <a:pPr algn="l"/>
            <a:r>
              <a:rPr lang="en-US" sz="1800" dirty="0"/>
              <a:t>Capsule Summaries of all the key data</a:t>
            </a:r>
          </a:p>
          <a:p>
            <a:pPr algn="l"/>
            <a:r>
              <a:rPr lang="en-US" sz="1800" dirty="0"/>
              <a:t>Additional CME/CE-certified </a:t>
            </a:r>
            <a:r>
              <a:rPr lang="en-US" sz="1800" dirty="0" err="1"/>
              <a:t>slideset</a:t>
            </a:r>
            <a:r>
              <a:rPr lang="en-US" sz="1800" dirty="0"/>
              <a:t> on XXXX with expert faculty commentary on all the key studies in:</a:t>
            </a:r>
          </a:p>
        </p:txBody>
      </p:sp>
      <p:sp>
        <p:nvSpPr>
          <p:cNvPr id="3" name="Rectangle 10">
            <a:extLst>
              <a:ext uri="{FF2B5EF4-FFF2-40B4-BE49-F238E27FC236}">
                <a16:creationId xmlns:a16="http://schemas.microsoft.com/office/drawing/2014/main" id="{45D4E959-88CF-C7EF-BD65-42F9F36F36AD}"/>
              </a:ext>
            </a:extLst>
          </p:cNvPr>
          <p:cNvSpPr>
            <a:spLocks noGrp="1" noChangeArrowheads="1"/>
          </p:cNvSpPr>
          <p:nvPr>
            <p:ph type="title" hasCustomPrompt="1"/>
          </p:nvPr>
        </p:nvSpPr>
        <p:spPr>
          <a:xfrm>
            <a:off x="231078" y="1466155"/>
            <a:ext cx="11740260" cy="492944"/>
          </a:xfrm>
        </p:spPr>
        <p:txBody>
          <a:bodyPr/>
          <a:lstStyle>
            <a:lvl1pPr>
              <a:defRPr>
                <a:latin typeface="Poppins" panose="00000500000000000000" pitchFamily="2" charset="0"/>
                <a:cs typeface="Poppins" panose="00000500000000000000" pitchFamily="2" charset="0"/>
              </a:defRPr>
            </a:lvl1pPr>
          </a:lstStyle>
          <a:p>
            <a:r>
              <a:rPr lang="en-US" altLang="en-US" dirty="0"/>
              <a:t>Go Online for More Coverage of XXXXXXXXXXXX!</a:t>
            </a:r>
          </a:p>
        </p:txBody>
      </p:sp>
      <p:sp>
        <p:nvSpPr>
          <p:cNvPr id="4" name="Content Placeholder 4">
            <a:extLst>
              <a:ext uri="{FF2B5EF4-FFF2-40B4-BE49-F238E27FC236}">
                <a16:creationId xmlns:a16="http://schemas.microsoft.com/office/drawing/2014/main" id="{A6C1CC11-0DB7-6045-8188-B18AD2B5AA2F}"/>
              </a:ext>
            </a:extLst>
          </p:cNvPr>
          <p:cNvSpPr>
            <a:spLocks noGrp="1"/>
          </p:cNvSpPr>
          <p:nvPr>
            <p:ph idx="13" hasCustomPrompt="1"/>
          </p:nvPr>
        </p:nvSpPr>
        <p:spPr>
          <a:xfrm>
            <a:off x="231078" y="4592477"/>
            <a:ext cx="11740260" cy="369332"/>
          </a:xfrm>
        </p:spPr>
        <p:txBody>
          <a:bodyPr/>
          <a:lstStyle>
            <a:lvl1pPr algn="ctr">
              <a:defRPr b="1"/>
            </a:lvl1pPr>
          </a:lstStyle>
          <a:p>
            <a:r>
              <a:rPr lang="en-US" dirty="0">
                <a:hlinkClick r:id="rId4"/>
              </a:rPr>
              <a:t>deceraclinical.com/education</a:t>
            </a:r>
            <a:endParaRPr lang="en-US" dirty="0"/>
          </a:p>
        </p:txBody>
      </p:sp>
      <p:sp>
        <p:nvSpPr>
          <p:cNvPr id="5" name="Rectangle 2">
            <a:extLst>
              <a:ext uri="{FF2B5EF4-FFF2-40B4-BE49-F238E27FC236}">
                <a16:creationId xmlns:a16="http://schemas.microsoft.com/office/drawing/2014/main" id="{C2C58E55-8DDC-AE5E-2813-602E00E85F2B}"/>
              </a:ext>
            </a:extLst>
          </p:cNvPr>
          <p:cNvSpPr txBox="1">
            <a:spLocks noChangeArrowheads="1"/>
          </p:cNvSpPr>
          <p:nvPr userDrawn="1"/>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dirty="0"/>
              <a:t>Breast cancer</a:t>
            </a:r>
          </a:p>
          <a:p>
            <a:pPr marL="285750" indent="-285750" algn="l">
              <a:buFont typeface="Arial" panose="020B0604020202020204" pitchFamily="34" charset="0"/>
              <a:buChar char="•"/>
            </a:pPr>
            <a:r>
              <a:rPr lang="en-US" sz="1800" dirty="0"/>
              <a:t>Leukemias and myelodysplastic syndromes</a:t>
            </a:r>
          </a:p>
          <a:p>
            <a:pPr marL="285750" indent="-285750" algn="l">
              <a:buFont typeface="Arial" panose="020B0604020202020204" pitchFamily="34" charset="0"/>
              <a:buChar char="•"/>
            </a:pPr>
            <a:r>
              <a:rPr lang="en-US" sz="1800" dirty="0"/>
              <a:t>Lymphomas</a:t>
            </a:r>
          </a:p>
        </p:txBody>
      </p:sp>
      <p:sp>
        <p:nvSpPr>
          <p:cNvPr id="8" name="Rectangle 2">
            <a:extLst>
              <a:ext uri="{FF2B5EF4-FFF2-40B4-BE49-F238E27FC236}">
                <a16:creationId xmlns:a16="http://schemas.microsoft.com/office/drawing/2014/main" id="{8838021D-777F-7526-78E1-08FC3A7AF010}"/>
              </a:ext>
            </a:extLst>
          </p:cNvPr>
          <p:cNvSpPr txBox="1">
            <a:spLocks noChangeArrowheads="1"/>
          </p:cNvSpPr>
          <p:nvPr userDrawn="1"/>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dirty="0"/>
              <a:t>Lung cancer</a:t>
            </a:r>
          </a:p>
          <a:p>
            <a:pPr marL="285750" indent="-285750" algn="l">
              <a:buFont typeface="Arial" panose="020B0604020202020204" pitchFamily="34" charset="0"/>
              <a:buChar char="•"/>
            </a:pPr>
            <a:r>
              <a:rPr lang="en-US" sz="1800" dirty="0"/>
              <a:t>Multiple myeloma</a:t>
            </a:r>
          </a:p>
        </p:txBody>
      </p:sp>
    </p:spTree>
    <p:extLst>
      <p:ext uri="{BB962C8B-B14F-4D97-AF65-F5344CB8AC3E}">
        <p14:creationId xmlns:p14="http://schemas.microsoft.com/office/powerpoint/2010/main" val="1859350173"/>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4037108239"/>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942022"/>
          </a:xfrm>
        </p:spPr>
        <p:txBody>
          <a:bodyPr anchor="t" anchorCtr="0"/>
          <a:lstStyle>
            <a:lvl1pPr>
              <a:lnSpc>
                <a:spcPct val="90000"/>
              </a:lnSpc>
              <a:defRPr sz="6600">
                <a:solidFill>
                  <a:schemeClr val="tx2"/>
                </a:solidFill>
                <a:latin typeface="+mj-lt"/>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768527345"/>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872773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 name="Content Placeholder 25">
            <a:extLst>
              <a:ext uri="{FF2B5EF4-FFF2-40B4-BE49-F238E27FC236}">
                <a16:creationId xmlns:a16="http://schemas.microsoft.com/office/drawing/2014/main" id="{E07D980C-6787-1DD3-F084-BA6E418A7531}"/>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3869059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a:t>Click to edit Master title style</a:t>
            </a:r>
          </a:p>
        </p:txBody>
      </p:sp>
      <p:sp>
        <p:nvSpPr>
          <p:cNvPr id="3" name="Content Placeholder 25">
            <a:extLst>
              <a:ext uri="{FF2B5EF4-FFF2-40B4-BE49-F238E27FC236}">
                <a16:creationId xmlns:a16="http://schemas.microsoft.com/office/drawing/2014/main" id="{67015BB9-B9B6-761A-C9A7-5089CFB6F49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9789853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02364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00313734"/>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1267498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794422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11422663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8812627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3600" b="1" i="0">
                <a:solidFill>
                  <a:schemeClr val="bg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50F381EF-AF1B-8B53-5793-219C33F1B17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2312291472"/>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anose="00000500000000000000" pitchFamily="2" charset="0"/>
                <a:cs typeface="Poppins" panose="00000500000000000000" pitchFamily="2" charset="0"/>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082497607"/>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2760551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a:p>
            <a:pPr marL="1200150" lvl="4" indent="-285750">
              <a:buFont typeface="Calibri" panose="020F0502020204030204" pitchFamily="34" charset="0"/>
              <a:buChar char="─"/>
            </a:pPr>
            <a:endParaRPr lang="en-US" altLang="en-US" dirty="0"/>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4" name="Content Placeholder 25">
            <a:extLst>
              <a:ext uri="{FF2B5EF4-FFF2-40B4-BE49-F238E27FC236}">
                <a16:creationId xmlns:a16="http://schemas.microsoft.com/office/drawing/2014/main" id="{A09A399A-46DD-8D8A-E8DD-5E4FD45708B1}"/>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3200476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1006"/>
            <a:ext cx="11740260" cy="502445"/>
          </a:xfrm>
        </p:spPr>
        <p:txBody>
          <a:bodyPr/>
          <a:lstStyle>
            <a:lvl1pPr>
              <a:tabLst>
                <a:tab pos="460375" algn="l"/>
              </a:tabLst>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5" name="Content Placeholder 25">
            <a:extLst>
              <a:ext uri="{FF2B5EF4-FFF2-40B4-BE49-F238E27FC236}">
                <a16:creationId xmlns:a16="http://schemas.microsoft.com/office/drawing/2014/main" id="{C3240037-9071-F4C6-C2DE-50B460E68DED}"/>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2390402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53825835"/>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9481824"/>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3176827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618818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20F97B2B-B576-B656-D5D4-92DE0CDAFC1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5082585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759056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userDrawn="1">
  <p:cSld name="1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137385149"/>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2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3611091978"/>
      </p:ext>
    </p:extLst>
  </p:cSld>
  <p:clrMapOvr>
    <a:overrideClrMapping bg1="dk1" tx1="lt1" bg2="dk2" tx2="lt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499553974"/>
      </p:ext>
    </p:extLst>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2" name="Content Placeholder 25">
            <a:extLst>
              <a:ext uri="{FF2B5EF4-FFF2-40B4-BE49-F238E27FC236}">
                <a16:creationId xmlns:a16="http://schemas.microsoft.com/office/drawing/2014/main" id="{7FC6F2BA-FD35-F5AC-BEFE-69C1A5ACB1B2}"/>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96969620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Content Placeholder 25">
            <a:extLst>
              <a:ext uri="{FF2B5EF4-FFF2-40B4-BE49-F238E27FC236}">
                <a16:creationId xmlns:a16="http://schemas.microsoft.com/office/drawing/2014/main" id="{F243B70D-DAB7-B6CA-71ED-CFE6419D473F}"/>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7619133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338570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484306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30075519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Tree>
    <p:extLst>
      <p:ext uri="{BB962C8B-B14F-4D97-AF65-F5344CB8AC3E}">
        <p14:creationId xmlns:p14="http://schemas.microsoft.com/office/powerpoint/2010/main" val="293199019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1_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6E8523BF-A414-E403-53C0-CA6B3C2867C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21287640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 name="Content Placeholder 25">
            <a:extLst>
              <a:ext uri="{FF2B5EF4-FFF2-40B4-BE49-F238E27FC236}">
                <a16:creationId xmlns:a16="http://schemas.microsoft.com/office/drawing/2014/main" id="{FE76006C-D57C-A3B9-79F1-AEBC21B89319}"/>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2808960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a:extLst>
                    <a:ext uri="{96DAC541-7B7A-43D3-8B79-37D633B846F1}">
                      <asvg:svgBlip xmlns:asvg="http://schemas.microsoft.com/office/drawing/2016/SVG/main" r:embed="rId2"/>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Tree>
    <p:extLst>
      <p:ext uri="{BB962C8B-B14F-4D97-AF65-F5344CB8AC3E}">
        <p14:creationId xmlns:p14="http://schemas.microsoft.com/office/powerpoint/2010/main" val="54128966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FAFF2041-DCB9-A30E-4E94-4C05FF844118}"/>
              </a:ext>
            </a:extLst>
          </p:cNvPr>
          <p:cNvSpPr>
            <a:spLocks noGrp="1"/>
          </p:cNvSpPr>
          <p:nvPr>
            <p:ph type="body" sz="quarter" idx="14"/>
          </p:nvPr>
        </p:nvSpPr>
        <p:spPr>
          <a:xfrm>
            <a:off x="212725" y="1651129"/>
            <a:ext cx="4948417"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buFont typeface="Arial" panose="020B0604020202020204" pitchFamily="34" charset="0"/>
              <a:buChar char="•"/>
              <a:defRPr lang="en-US" sz="2000" smtClean="0">
                <a:solidFill>
                  <a:schemeClr val="tx1"/>
                </a:solidFill>
                <a:latin typeface="+mn-lt"/>
                <a:cs typeface="+mn-cs"/>
              </a:defRPr>
            </a:lvl3pPr>
            <a:lvl4pPr>
              <a:buFont typeface="Calibri" panose="020F0502020204030204" pitchFamily="34" charset="0"/>
              <a:buChar char="─"/>
              <a:defRPr lang="en-US" sz="2000" smtClean="0">
                <a:solidFill>
                  <a:schemeClr val="tx1"/>
                </a:solidFill>
                <a:latin typeface="+mn-lt"/>
                <a:cs typeface="+mn-cs"/>
              </a:defRPr>
            </a:lvl4pPr>
            <a:lvl5pPr>
              <a:buFont typeface="Arial" panose="020B0604020202020204" pitchFamily="34" charset="0"/>
              <a:buChar char="•"/>
              <a:defRPr lang="en-US" sz="2000">
                <a:solidFill>
                  <a:schemeClr val="tx1"/>
                </a:solidFill>
                <a:latin typeface="+mn-lt"/>
                <a:cs typeface="+mn-cs"/>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ext Placeholder 8">
            <a:extLst>
              <a:ext uri="{FF2B5EF4-FFF2-40B4-BE49-F238E27FC236}">
                <a16:creationId xmlns:a16="http://schemas.microsoft.com/office/drawing/2014/main" id="{622D1531-C651-FB64-6F62-BFB950BC5FB2}"/>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lnSpc>
                <a:spcPct val="100000"/>
              </a:lnSpc>
              <a:spcBef>
                <a:spcPts val="1000"/>
              </a:spcBef>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a:t>Click to edit Master text styles</a:t>
            </a:r>
          </a:p>
          <a:p>
            <a:pPr lvl="0">
              <a:lnSpc>
                <a:spcPct val="110000"/>
              </a:lnSpc>
              <a:spcBef>
                <a:spcPts val="0"/>
              </a:spcBef>
            </a:pPr>
            <a:r>
              <a:rPr lang="en-US"/>
              <a:t>Second level</a:t>
            </a:r>
          </a:p>
          <a:p>
            <a:pPr lvl="0">
              <a:lnSpc>
                <a:spcPct val="110000"/>
              </a:lnSpc>
              <a:spcBef>
                <a:spcPts val="0"/>
              </a:spcBef>
            </a:pPr>
            <a:r>
              <a:rPr lang="en-US"/>
              <a:t>Third level</a:t>
            </a:r>
          </a:p>
          <a:p>
            <a:pPr lvl="0">
              <a:lnSpc>
                <a:spcPct val="110000"/>
              </a:lnSpc>
              <a:spcBef>
                <a:spcPts val="0"/>
              </a:spcBef>
            </a:pPr>
            <a:r>
              <a:rPr lang="en-US"/>
              <a:t>Fourth level</a:t>
            </a:r>
          </a:p>
          <a:p>
            <a:pPr lvl="0">
              <a:lnSpc>
                <a:spcPct val="110000"/>
              </a:lnSpc>
              <a:spcBef>
                <a:spcPts val="0"/>
              </a:spcBef>
            </a:pPr>
            <a:r>
              <a:rPr lang="en-US"/>
              <a:t>Fifth level</a:t>
            </a:r>
          </a:p>
        </p:txBody>
      </p:sp>
    </p:spTree>
    <p:extLst>
      <p:ext uri="{BB962C8B-B14F-4D97-AF65-F5344CB8AC3E}">
        <p14:creationId xmlns:p14="http://schemas.microsoft.com/office/powerpoint/2010/main" val="1735281530"/>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2" name="Content Placeholder 7">
            <a:extLst>
              <a:ext uri="{FF2B5EF4-FFF2-40B4-BE49-F238E27FC236}">
                <a16:creationId xmlns:a16="http://schemas.microsoft.com/office/drawing/2014/main" id="{586EA38C-F6E7-6920-BB69-BF63AE87EF5A}"/>
              </a:ext>
            </a:extLst>
          </p:cNvPr>
          <p:cNvSpPr>
            <a:spLocks noGrp="1"/>
          </p:cNvSpPr>
          <p:nvPr>
            <p:ph sz="quarter" idx="14"/>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a:extLst>
                    <a:ext uri="{96DAC541-7B7A-43D3-8B79-37D633B846F1}">
                      <asvg:svgBlip xmlns:asvg="http://schemas.microsoft.com/office/drawing/2016/SVG/main" r:embed="rId2"/>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ext Placeholder 9">
            <a:extLst>
              <a:ext uri="{FF2B5EF4-FFF2-40B4-BE49-F238E27FC236}">
                <a16:creationId xmlns:a16="http://schemas.microsoft.com/office/drawing/2014/main" id="{D27276B6-B7A9-8375-07A4-B3BEA2EE1DA0}"/>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spTree>
    <p:extLst>
      <p:ext uri="{BB962C8B-B14F-4D97-AF65-F5344CB8AC3E}">
        <p14:creationId xmlns:p14="http://schemas.microsoft.com/office/powerpoint/2010/main" val="10118482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Content Placeholder 7">
            <a:extLst>
              <a:ext uri="{FF2B5EF4-FFF2-40B4-BE49-F238E27FC236}">
                <a16:creationId xmlns:a16="http://schemas.microsoft.com/office/drawing/2014/main" id="{E2250286-95D6-9C80-9D20-8C4C1DE341CC}"/>
              </a:ext>
            </a:extLst>
          </p:cNvPr>
          <p:cNvSpPr>
            <a:spLocks noGrp="1"/>
          </p:cNvSpPr>
          <p:nvPr>
            <p:ph sz="quarter" idx="15"/>
          </p:nvPr>
        </p:nvSpPr>
        <p:spPr>
          <a:xfrm>
            <a:off x="200452" y="1651129"/>
            <a:ext cx="5060524" cy="4762500"/>
          </a:xfrm>
          <a:prstGeom prst="rect">
            <a:avLst/>
          </a:prstGeom>
        </p:spPr>
        <p:txBody>
          <a:bodyPr lIns="0" tIns="0" rIns="0" bIns="0"/>
          <a:lstStyle>
            <a:lvl1pPr marL="228600" indent="-228600">
              <a:lnSpc>
                <a:spcPct val="100000"/>
              </a:lnSpc>
              <a:spcBef>
                <a:spcPts val="1000"/>
              </a:spcBef>
              <a:spcAft>
                <a:spcPts val="700"/>
              </a:spcAft>
              <a:buSzPct val="75000"/>
              <a:buFontTx/>
              <a:buBlip>
                <a:blip>
                  <a:extLst>
                    <a:ext uri="{96DAC541-7B7A-43D3-8B79-37D633B846F1}">
                      <asvg:svgBlip xmlns:asvg="http://schemas.microsoft.com/office/drawing/2016/SVG/main" r:embed="rId2"/>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3" name="Text Placeholder 9">
            <a:extLst>
              <a:ext uri="{FF2B5EF4-FFF2-40B4-BE49-F238E27FC236}">
                <a16:creationId xmlns:a16="http://schemas.microsoft.com/office/drawing/2014/main" id="{6F4AEEB7-5169-2113-8064-38FFB83F44AB}"/>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spTree>
    <p:extLst>
      <p:ext uri="{BB962C8B-B14F-4D97-AF65-F5344CB8AC3E}">
        <p14:creationId xmlns:p14="http://schemas.microsoft.com/office/powerpoint/2010/main" val="942360274"/>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1006"/>
            <a:ext cx="10203103"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Tree>
    <p:extLst>
      <p:ext uri="{BB962C8B-B14F-4D97-AF65-F5344CB8AC3E}">
        <p14:creationId xmlns:p14="http://schemas.microsoft.com/office/powerpoint/2010/main" val="114661592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19459499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667942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004576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a:extLst>
                    <a:ext uri="{96DAC541-7B7A-43D3-8B79-37D633B846F1}">
                      <asvg:svgBlip xmlns:asvg="http://schemas.microsoft.com/office/drawing/2016/SVG/main" r:embed="rId2"/>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35996128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FAFF2041-DCB9-A30E-4E94-4C05FF844118}"/>
              </a:ext>
            </a:extLst>
          </p:cNvPr>
          <p:cNvSpPr>
            <a:spLocks noGrp="1"/>
          </p:cNvSpPr>
          <p:nvPr>
            <p:ph type="body" sz="quarter" idx="14"/>
          </p:nvPr>
        </p:nvSpPr>
        <p:spPr>
          <a:xfrm>
            <a:off x="212725" y="1651129"/>
            <a:ext cx="4948417"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buFont typeface="Arial" panose="020B0604020202020204" pitchFamily="34" charset="0"/>
              <a:buChar char="•"/>
              <a:defRPr lang="en-US" sz="2000" smtClean="0">
                <a:solidFill>
                  <a:schemeClr val="tx1"/>
                </a:solidFill>
                <a:latin typeface="+mn-lt"/>
                <a:cs typeface="+mn-cs"/>
              </a:defRPr>
            </a:lvl3pPr>
            <a:lvl4pPr>
              <a:buFont typeface="Calibri" panose="020F0502020204030204" pitchFamily="34" charset="0"/>
              <a:buChar char="─"/>
              <a:defRPr lang="en-US" sz="2000" smtClean="0">
                <a:solidFill>
                  <a:schemeClr val="tx1"/>
                </a:solidFill>
                <a:latin typeface="+mn-lt"/>
                <a:cs typeface="+mn-cs"/>
              </a:defRPr>
            </a:lvl4pPr>
            <a:lvl5pPr>
              <a:buFont typeface="Arial" panose="020B0604020202020204" pitchFamily="34" charset="0"/>
              <a:buChar char="•"/>
              <a:defRPr lang="en-US" sz="2000">
                <a:solidFill>
                  <a:schemeClr val="tx1"/>
                </a:solidFill>
                <a:latin typeface="+mn-lt"/>
                <a:cs typeface="+mn-cs"/>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Text Placeholder 8">
            <a:extLst>
              <a:ext uri="{FF2B5EF4-FFF2-40B4-BE49-F238E27FC236}">
                <a16:creationId xmlns:a16="http://schemas.microsoft.com/office/drawing/2014/main" id="{622D1531-C651-FB64-6F62-BFB950BC5FB2}"/>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lnSpc>
                <a:spcPct val="100000"/>
              </a:lnSpc>
              <a:spcBef>
                <a:spcPts val="1000"/>
              </a:spcBef>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a:t>Click to edit Master text styles</a:t>
            </a:r>
          </a:p>
          <a:p>
            <a:pPr lvl="1">
              <a:lnSpc>
                <a:spcPct val="110000"/>
              </a:lnSpc>
              <a:spcBef>
                <a:spcPts val="0"/>
              </a:spcBef>
            </a:pPr>
            <a:r>
              <a:rPr lang="en-US"/>
              <a:t>Second level</a:t>
            </a:r>
          </a:p>
          <a:p>
            <a:pPr lvl="2">
              <a:lnSpc>
                <a:spcPct val="110000"/>
              </a:lnSpc>
              <a:spcBef>
                <a:spcPts val="0"/>
              </a:spcBef>
            </a:pPr>
            <a:r>
              <a:rPr lang="en-US"/>
              <a:t>Third level</a:t>
            </a:r>
          </a:p>
          <a:p>
            <a:pPr lvl="3">
              <a:lnSpc>
                <a:spcPct val="110000"/>
              </a:lnSpc>
              <a:spcBef>
                <a:spcPts val="0"/>
              </a:spcBef>
            </a:pPr>
            <a:r>
              <a:rPr lang="en-US"/>
              <a:t>Fourth level</a:t>
            </a:r>
          </a:p>
          <a:p>
            <a:pPr lvl="4">
              <a:lnSpc>
                <a:spcPct val="110000"/>
              </a:lnSpc>
              <a:spcBef>
                <a:spcPts val="0"/>
              </a:spcBef>
            </a:pPr>
            <a:r>
              <a:rPr lang="en-US"/>
              <a:t>Fifth level</a:t>
            </a:r>
          </a:p>
        </p:txBody>
      </p:sp>
    </p:spTree>
    <p:extLst>
      <p:ext uri="{BB962C8B-B14F-4D97-AF65-F5344CB8AC3E}">
        <p14:creationId xmlns:p14="http://schemas.microsoft.com/office/powerpoint/2010/main" val="3124581743"/>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2" name="Content Placeholder 7">
            <a:extLst>
              <a:ext uri="{FF2B5EF4-FFF2-40B4-BE49-F238E27FC236}">
                <a16:creationId xmlns:a16="http://schemas.microsoft.com/office/drawing/2014/main" id="{586EA38C-F6E7-6920-BB69-BF63AE87EF5A}"/>
              </a:ext>
            </a:extLst>
          </p:cNvPr>
          <p:cNvSpPr>
            <a:spLocks noGrp="1"/>
          </p:cNvSpPr>
          <p:nvPr>
            <p:ph sz="quarter" idx="14"/>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a:extLst>
                    <a:ext uri="{96DAC541-7B7A-43D3-8B79-37D633B846F1}">
                      <asvg:svgBlip xmlns:asvg="http://schemas.microsoft.com/office/drawing/2016/SVG/main" r:embed="rId2"/>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Text Placeholder 9">
            <a:extLst>
              <a:ext uri="{FF2B5EF4-FFF2-40B4-BE49-F238E27FC236}">
                <a16:creationId xmlns:a16="http://schemas.microsoft.com/office/drawing/2014/main" id="{D27276B6-B7A9-8375-07A4-B3BEA2EE1DA0}"/>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spTree>
    <p:extLst>
      <p:ext uri="{BB962C8B-B14F-4D97-AF65-F5344CB8AC3E}">
        <p14:creationId xmlns:p14="http://schemas.microsoft.com/office/powerpoint/2010/main" val="253812072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Content Placeholder 7">
            <a:extLst>
              <a:ext uri="{FF2B5EF4-FFF2-40B4-BE49-F238E27FC236}">
                <a16:creationId xmlns:a16="http://schemas.microsoft.com/office/drawing/2014/main" id="{E2250286-95D6-9C80-9D20-8C4C1DE341CC}"/>
              </a:ext>
            </a:extLst>
          </p:cNvPr>
          <p:cNvSpPr>
            <a:spLocks noGrp="1"/>
          </p:cNvSpPr>
          <p:nvPr>
            <p:ph sz="quarter" idx="15"/>
          </p:nvPr>
        </p:nvSpPr>
        <p:spPr>
          <a:xfrm>
            <a:off x="200452" y="1651129"/>
            <a:ext cx="5060524" cy="4762500"/>
          </a:xfrm>
          <a:prstGeom prst="rect">
            <a:avLst/>
          </a:prstGeom>
        </p:spPr>
        <p:txBody>
          <a:bodyPr lIns="0" tIns="0" rIns="0" bIns="0"/>
          <a:lstStyle>
            <a:lvl1pPr marL="228600" indent="-228600">
              <a:lnSpc>
                <a:spcPct val="100000"/>
              </a:lnSpc>
              <a:spcBef>
                <a:spcPts val="1000"/>
              </a:spcBef>
              <a:spcAft>
                <a:spcPts val="700"/>
              </a:spcAft>
              <a:buSzPct val="75000"/>
              <a:buFontTx/>
              <a:buBlip>
                <a:blip>
                  <a:extLst>
                    <a:ext uri="{96DAC541-7B7A-43D3-8B79-37D633B846F1}">
                      <asvg:svgBlip xmlns:asvg="http://schemas.microsoft.com/office/drawing/2016/SVG/main" r:embed="rId2"/>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3" name="Text Placeholder 9">
            <a:extLst>
              <a:ext uri="{FF2B5EF4-FFF2-40B4-BE49-F238E27FC236}">
                <a16:creationId xmlns:a16="http://schemas.microsoft.com/office/drawing/2014/main" id="{6F4AEEB7-5169-2113-8064-38FFB83F44AB}"/>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spTree>
    <p:extLst>
      <p:ext uri="{BB962C8B-B14F-4D97-AF65-F5344CB8AC3E}">
        <p14:creationId xmlns:p14="http://schemas.microsoft.com/office/powerpoint/2010/main" val="1090987615"/>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1006"/>
            <a:ext cx="10203103"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Tree>
    <p:extLst>
      <p:ext uri="{BB962C8B-B14F-4D97-AF65-F5344CB8AC3E}">
        <p14:creationId xmlns:p14="http://schemas.microsoft.com/office/powerpoint/2010/main" val="17680172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8715947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5758934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899897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Edit Master text styles</a:t>
            </a:r>
          </a:p>
        </p:txBody>
      </p:sp>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8406558" y="2722283"/>
              <a:ext cx="1511051" cy="6035264"/>
            </a:xfrm>
            <a:prstGeom prst="rect">
              <a:avLst/>
            </a:prstGeom>
          </p:spPr>
        </p:pic>
      </p:grpSp>
      <p:pic>
        <p:nvPicPr>
          <p:cNvPr id="2" name="Graphic 1">
            <a:extLst>
              <a:ext uri="{FF2B5EF4-FFF2-40B4-BE49-F238E27FC236}">
                <a16:creationId xmlns:a16="http://schemas.microsoft.com/office/drawing/2014/main" id="{E3959AFC-74BC-00E6-61A9-1D9831947F4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305004283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8406558" y="2722283"/>
              <a:ext cx="1511051" cy="6035264"/>
            </a:xfrm>
            <a:prstGeom prst="rect">
              <a:avLst/>
            </a:prstGeom>
          </p:spPr>
        </p:pic>
      </p:grpSp>
      <p:sp>
        <p:nvSpPr>
          <p:cNvPr id="2" name="Rectangle 2">
            <a:extLst>
              <a:ext uri="{FF2B5EF4-FFF2-40B4-BE49-F238E27FC236}">
                <a16:creationId xmlns:a16="http://schemas.microsoft.com/office/drawing/2014/main" id="{C35A40FE-7BD2-8932-8394-0417F693E07A}"/>
              </a:ext>
            </a:extLst>
          </p:cNvPr>
          <p:cNvSpPr>
            <a:spLocks noGrp="1" noChangeArrowheads="1"/>
          </p:cNvSpPr>
          <p:nvPr>
            <p:ph idx="1"/>
          </p:nvPr>
        </p:nvSpPr>
        <p:spPr>
          <a:xfrm>
            <a:off x="231078" y="2262386"/>
            <a:ext cx="11740260" cy="759182"/>
          </a:xfrm>
        </p:spPr>
        <p:txBody>
          <a:bodyPr/>
          <a:lstStyle/>
          <a:p>
            <a:pPr lvl="0" algn="l"/>
            <a:r>
              <a:rPr lang="en-US" sz="1800"/>
              <a:t>Click to edit Master text styles</a:t>
            </a:r>
          </a:p>
          <a:p>
            <a:pPr lvl="1" algn="l"/>
            <a:r>
              <a:rPr lang="en-US" sz="1800"/>
              <a:t>Second level</a:t>
            </a:r>
          </a:p>
        </p:txBody>
      </p:sp>
      <p:sp>
        <p:nvSpPr>
          <p:cNvPr id="3" name="Rectangle 10">
            <a:extLst>
              <a:ext uri="{FF2B5EF4-FFF2-40B4-BE49-F238E27FC236}">
                <a16:creationId xmlns:a16="http://schemas.microsoft.com/office/drawing/2014/main" id="{45D4E959-88CF-C7EF-BD65-42F9F36F36AD}"/>
              </a:ext>
            </a:extLst>
          </p:cNvPr>
          <p:cNvSpPr>
            <a:spLocks noGrp="1" noChangeArrowheads="1"/>
          </p:cNvSpPr>
          <p:nvPr>
            <p:ph type="title" hasCustomPrompt="1"/>
          </p:nvPr>
        </p:nvSpPr>
        <p:spPr>
          <a:xfrm>
            <a:off x="231078" y="1466155"/>
            <a:ext cx="11740260" cy="492944"/>
          </a:xfrm>
        </p:spPr>
        <p:txBody>
          <a:bodyPr/>
          <a:lstStyle>
            <a:lvl1pPr>
              <a:defRPr>
                <a:latin typeface="Poppins" panose="00000500000000000000" pitchFamily="2" charset="0"/>
                <a:cs typeface="Poppins" panose="00000500000000000000" pitchFamily="2" charset="0"/>
              </a:defRPr>
            </a:lvl1pPr>
          </a:lstStyle>
          <a:p>
            <a:r>
              <a:rPr lang="en-US" altLang="en-US"/>
              <a:t>Go Online for More Coverage of XXXXXXXXXXXX!</a:t>
            </a:r>
          </a:p>
        </p:txBody>
      </p:sp>
      <p:sp>
        <p:nvSpPr>
          <p:cNvPr id="4" name="Content Placeholder 4">
            <a:extLst>
              <a:ext uri="{FF2B5EF4-FFF2-40B4-BE49-F238E27FC236}">
                <a16:creationId xmlns:a16="http://schemas.microsoft.com/office/drawing/2014/main" id="{A6C1CC11-0DB7-6045-8188-B18AD2B5AA2F}"/>
              </a:ext>
            </a:extLst>
          </p:cNvPr>
          <p:cNvSpPr>
            <a:spLocks noGrp="1"/>
          </p:cNvSpPr>
          <p:nvPr>
            <p:ph idx="13" hasCustomPrompt="1"/>
          </p:nvPr>
        </p:nvSpPr>
        <p:spPr>
          <a:xfrm>
            <a:off x="231078" y="4592477"/>
            <a:ext cx="11740260" cy="369332"/>
          </a:xfrm>
        </p:spPr>
        <p:txBody>
          <a:bodyPr/>
          <a:lstStyle>
            <a:lvl1pPr algn="ctr">
              <a:defRPr b="1"/>
            </a:lvl1pPr>
          </a:lstStyle>
          <a:p>
            <a:r>
              <a:rPr lang="en-US">
                <a:hlinkClick r:id="rId3"/>
              </a:rPr>
              <a:t>deceraclinical.com/education</a:t>
            </a:r>
            <a:endParaRPr lang="en-US"/>
          </a:p>
        </p:txBody>
      </p:sp>
      <p:sp>
        <p:nvSpPr>
          <p:cNvPr id="5" name="Rectangle 2">
            <a:extLst>
              <a:ext uri="{FF2B5EF4-FFF2-40B4-BE49-F238E27FC236}">
                <a16:creationId xmlns:a16="http://schemas.microsoft.com/office/drawing/2014/main" id="{C2C58E55-8DDC-AE5E-2813-602E00E85F2B}"/>
              </a:ext>
            </a:extLst>
          </p:cNvPr>
          <p:cNvSpPr txBox="1">
            <a:spLocks noChangeArrowheads="1"/>
          </p:cNvSpPr>
          <p:nvPr userDrawn="1"/>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dirty="0"/>
              <a:t>Breast cancer</a:t>
            </a:r>
          </a:p>
          <a:p>
            <a:pPr marL="285750" indent="-285750" algn="l">
              <a:buFont typeface="Arial" panose="020B0604020202020204" pitchFamily="34" charset="0"/>
              <a:buChar char="•"/>
            </a:pPr>
            <a:r>
              <a:rPr lang="en-US" sz="1800" dirty="0"/>
              <a:t>Leukemias and myelodysplastic syndromes</a:t>
            </a:r>
          </a:p>
          <a:p>
            <a:pPr marL="285750" indent="-285750" algn="l">
              <a:buFont typeface="Arial" panose="020B0604020202020204" pitchFamily="34" charset="0"/>
              <a:buChar char="•"/>
            </a:pPr>
            <a:r>
              <a:rPr lang="en-US" sz="1800" dirty="0"/>
              <a:t>Lymphomas</a:t>
            </a:r>
          </a:p>
        </p:txBody>
      </p:sp>
      <p:sp>
        <p:nvSpPr>
          <p:cNvPr id="8" name="Rectangle 2">
            <a:extLst>
              <a:ext uri="{FF2B5EF4-FFF2-40B4-BE49-F238E27FC236}">
                <a16:creationId xmlns:a16="http://schemas.microsoft.com/office/drawing/2014/main" id="{8838021D-777F-7526-78E1-08FC3A7AF010}"/>
              </a:ext>
            </a:extLst>
          </p:cNvPr>
          <p:cNvSpPr txBox="1">
            <a:spLocks noChangeArrowheads="1"/>
          </p:cNvSpPr>
          <p:nvPr userDrawn="1"/>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dirty="0"/>
              <a:t>Lung cancer</a:t>
            </a:r>
          </a:p>
          <a:p>
            <a:pPr marL="285750" indent="-285750" algn="l">
              <a:buFont typeface="Arial" panose="020B0604020202020204" pitchFamily="34" charset="0"/>
              <a:buChar char="•"/>
            </a:pPr>
            <a:r>
              <a:rPr lang="en-US" sz="1800" dirty="0"/>
              <a:t>Multiple myeloma</a:t>
            </a:r>
          </a:p>
        </p:txBody>
      </p:sp>
      <p:pic>
        <p:nvPicPr>
          <p:cNvPr id="6" name="Graphic 5">
            <a:extLst>
              <a:ext uri="{FF2B5EF4-FFF2-40B4-BE49-F238E27FC236}">
                <a16:creationId xmlns:a16="http://schemas.microsoft.com/office/drawing/2014/main" id="{460B28C4-C5E1-53BC-FCBA-67C9C5494EC6}"/>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2319796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1.svg"/><Relationship Id="rId5" Type="http://schemas.openxmlformats.org/officeDocument/2006/relationships/slideLayout" Target="../slideLayouts/slideLayout16.xml"/><Relationship Id="rId10" Type="http://schemas.openxmlformats.org/officeDocument/2006/relationships/image" Target="../media/image4.svg"/><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slideLayout" Target="../slideLayouts/slideLayout22.xml"/><Relationship Id="rId7"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 Id="rId9" Type="http://schemas.openxmlformats.org/officeDocument/2006/relationships/image" Target="../media/image1.sv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image" Target="../media/image6.svg"/><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5.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3" Type="http://schemas.openxmlformats.org/officeDocument/2006/relationships/slideLayout" Target="../slideLayouts/slideLayout41.xml"/><Relationship Id="rId21" Type="http://schemas.openxmlformats.org/officeDocument/2006/relationships/slideLayout" Target="../slideLayouts/slideLayout59.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image" Target="../media/image3.sv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image" Target="../media/image8.svg"/><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theme" Target="../theme/theme6.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image" Target="../media/image8.svg"/><Relationship Id="rId5" Type="http://schemas.openxmlformats.org/officeDocument/2006/relationships/slideLayout" Target="../slideLayouts/slideLayout65.xml"/><Relationship Id="rId10" Type="http://schemas.openxmlformats.org/officeDocument/2006/relationships/image" Target="../media/image4.svg"/><Relationship Id="rId4" Type="http://schemas.openxmlformats.org/officeDocument/2006/relationships/slideLayout" Target="../slideLayouts/slideLayout64.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image" Target="../media/image8.svg"/><Relationship Id="rId5" Type="http://schemas.openxmlformats.org/officeDocument/2006/relationships/slideLayout" Target="../slideLayouts/slideLayout73.xml"/><Relationship Id="rId10" Type="http://schemas.openxmlformats.org/officeDocument/2006/relationships/image" Target="../media/image4.svg"/><Relationship Id="rId4" Type="http://schemas.openxmlformats.org/officeDocument/2006/relationships/slideLayout" Target="../slideLayouts/slideLayout72.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78.xml"/><Relationship Id="rId1"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4" name="Graphic 3">
            <a:extLst>
              <a:ext uri="{FF2B5EF4-FFF2-40B4-BE49-F238E27FC236}">
                <a16:creationId xmlns:a16="http://schemas.microsoft.com/office/drawing/2014/main" id="{0D8165B7-1258-072C-5E2B-7BDB254701C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3"/>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02D0099E-5181-2A9E-A088-7B53BC8708D4}"/>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3770976416"/>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9" r:id="rId10"/>
    <p:sldLayoutId id="2147483850"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userDrawn="1">
          <p15:clr>
            <a:srgbClr val="F26B43"/>
          </p15:clr>
        </p15:guide>
        <p15:guide id="2" pos="144" userDrawn="1">
          <p15:clr>
            <a:srgbClr val="F26B43"/>
          </p15:clr>
        </p15:guide>
        <p15:guide id="3" pos="7541" userDrawn="1">
          <p15:clr>
            <a:srgbClr val="F26B43"/>
          </p15:clr>
        </p15:guide>
        <p15:guide id="4" orient="horz" pos="3840" userDrawn="1">
          <p15:clr>
            <a:srgbClr val="F26B43"/>
          </p15:clr>
        </p15:guide>
        <p15:guide id="5" orient="horz" pos="336" userDrawn="1">
          <p15:clr>
            <a:srgbClr val="F26B43"/>
          </p15:clr>
        </p15:guide>
        <p15:guide id="6" orient="horz" pos="648" userDrawn="1">
          <p15:clr>
            <a:srgbClr val="F26B43"/>
          </p15:clr>
        </p15:guide>
        <p15:guide id="7" orient="horz" pos="840" userDrawn="1">
          <p15:clr>
            <a:srgbClr val="F26B43"/>
          </p15:clr>
        </p15:guide>
        <p15:guide id="8" orient="horz" pos="417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dirty="0"/>
              <a:t>Click to edit Master title style</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10449868" y="286980"/>
            <a:ext cx="1511051" cy="6035264"/>
          </a:xfrm>
          <a:prstGeom prst="rect">
            <a:avLst/>
          </a:prstGeom>
        </p:spPr>
      </p:pic>
      <p:pic>
        <p:nvPicPr>
          <p:cNvPr id="3" name="Graphic 2">
            <a:extLst>
              <a:ext uri="{FF2B5EF4-FFF2-40B4-BE49-F238E27FC236}">
                <a16:creationId xmlns:a16="http://schemas.microsoft.com/office/drawing/2014/main" id="{C7FD9946-B0DD-FA95-2BF6-061AD216A0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7DB895DD-6C89-D3F3-94A3-1F9F82B60418}"/>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
        <p:nvSpPr>
          <p:cNvPr id="4" name="Slide Number Placeholder 4">
            <a:extLst>
              <a:ext uri="{FF2B5EF4-FFF2-40B4-BE49-F238E27FC236}">
                <a16:creationId xmlns:a16="http://schemas.microsoft.com/office/drawing/2014/main" id="{20B51908-9CB0-1B97-9B1A-F7D5F79DEBD0}"/>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Tree>
    <p:extLst>
      <p:ext uri="{BB962C8B-B14F-4D97-AF65-F5344CB8AC3E}">
        <p14:creationId xmlns:p14="http://schemas.microsoft.com/office/powerpoint/2010/main" val="347001613"/>
      </p:ext>
    </p:extLst>
  </p:cSld>
  <p:clrMap bg1="lt1" tx1="dk1" bg2="lt2" tx2="dk2" accent1="accent1" accent2="accent2" accent3="accent3" accent4="accent4" accent5="accent5" accent6="accent6" hlink="hlink" folHlink="folHlink"/>
  <p:sldLayoutIdLst>
    <p:sldLayoutId id="2147483854" r:id="rId1"/>
    <p:sldLayoutId id="2147483879" r:id="rId2"/>
    <p:sldLayoutId id="2147483869" r:id="rId3"/>
    <p:sldLayoutId id="2147483880" r:id="rId4"/>
    <p:sldLayoutId id="2147483856" r:id="rId5"/>
    <p:sldLayoutId id="2147483859" r:id="rId6"/>
    <p:sldLayoutId id="2147483860" r:id="rId7"/>
    <p:sldLayoutId id="2147483861" r:id="rId8"/>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userDrawn="1">
          <p15:clr>
            <a:srgbClr val="F26B43"/>
          </p15:clr>
        </p15:guide>
        <p15:guide id="2" pos="144" userDrawn="1">
          <p15:clr>
            <a:srgbClr val="F26B43"/>
          </p15:clr>
        </p15:guide>
        <p15:guide id="3" pos="7541" userDrawn="1">
          <p15:clr>
            <a:srgbClr val="F26B43"/>
          </p15:clr>
        </p15:guide>
        <p15:guide id="4" orient="horz" pos="3840" userDrawn="1">
          <p15:clr>
            <a:srgbClr val="F26B43"/>
          </p15:clr>
        </p15:guide>
        <p15:guide id="5" orient="horz" pos="336" userDrawn="1">
          <p15:clr>
            <a:srgbClr val="F26B43"/>
          </p15:clr>
        </p15:guide>
        <p15:guide id="6" orient="horz" pos="648" userDrawn="1">
          <p15:clr>
            <a:srgbClr val="F26B43"/>
          </p15:clr>
        </p15:guide>
        <p15:guide id="7" orient="horz" pos="840" userDrawn="1">
          <p15:clr>
            <a:srgbClr val="F26B43"/>
          </p15:clr>
        </p15:guide>
        <p15:guide id="8" orient="horz" pos="417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pic>
        <p:nvPicPr>
          <p:cNvPr id="45" name="Graphic 44">
            <a:extLst>
              <a:ext uri="{FF2B5EF4-FFF2-40B4-BE49-F238E27FC236}">
                <a16:creationId xmlns:a16="http://schemas.microsoft.com/office/drawing/2014/main" id="{ADEB80E8-8AAE-CB90-2989-389F9D627B0E}"/>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10449868" y="286980"/>
            <a:ext cx="1511051" cy="6035264"/>
          </a:xfrm>
          <a:prstGeom prst="rect">
            <a:avLst/>
          </a:prstGeom>
        </p:spPr>
      </p:pic>
      <p:sp>
        <p:nvSpPr>
          <p:cNvPr id="50" name="Title Placeholder 1">
            <a:extLst>
              <a:ext uri="{FF2B5EF4-FFF2-40B4-BE49-F238E27FC236}">
                <a16:creationId xmlns:a16="http://schemas.microsoft.com/office/drawing/2014/main" id="{08F9960D-34D1-8547-2675-80B64F07EA3C}"/>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pic>
        <p:nvPicPr>
          <p:cNvPr id="2" name="Graphic 1">
            <a:extLst>
              <a:ext uri="{FF2B5EF4-FFF2-40B4-BE49-F238E27FC236}">
                <a16:creationId xmlns:a16="http://schemas.microsoft.com/office/drawing/2014/main" id="{03A0379F-9424-3B0C-AD20-B07011D11A0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a:xfrm>
            <a:off x="149798" y="6281112"/>
            <a:ext cx="1141286" cy="434425"/>
          </a:xfrm>
          <a:prstGeom prst="rect">
            <a:avLst/>
          </a:prstGeom>
        </p:spPr>
      </p:pic>
      <p:sp>
        <p:nvSpPr>
          <p:cNvPr id="3" name="Rectangle 2">
            <a:extLst>
              <a:ext uri="{FF2B5EF4-FFF2-40B4-BE49-F238E27FC236}">
                <a16:creationId xmlns:a16="http://schemas.microsoft.com/office/drawing/2014/main" id="{40BB9E9C-A227-E162-512C-07D4B5C6DFAC}"/>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4002000106"/>
      </p:ext>
    </p:extLst>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userDrawn="1">
          <p15:clr>
            <a:srgbClr val="F26B43"/>
          </p15:clr>
        </p15:guide>
        <p15:guide id="2" pos="144" userDrawn="1">
          <p15:clr>
            <a:srgbClr val="F26B43"/>
          </p15:clr>
        </p15:guide>
        <p15:guide id="3" pos="7541" userDrawn="1">
          <p15:clr>
            <a:srgbClr val="F26B43"/>
          </p15:clr>
        </p15:guide>
        <p15:guide id="4" orient="horz" pos="3840" userDrawn="1">
          <p15:clr>
            <a:srgbClr val="F26B43"/>
          </p15:clr>
        </p15:guide>
        <p15:guide id="5" orient="horz" pos="336" userDrawn="1">
          <p15:clr>
            <a:srgbClr val="F26B43"/>
          </p15:clr>
        </p15:guide>
        <p15:guide id="6" orient="horz" pos="648" userDrawn="1">
          <p15:clr>
            <a:srgbClr val="F26B43"/>
          </p15:clr>
        </p15:guide>
        <p15:guide id="7" orient="horz" pos="840" userDrawn="1">
          <p15:clr>
            <a:srgbClr val="F26B43"/>
          </p15:clr>
        </p15:guide>
        <p15:guide id="8" orient="horz" pos="4176"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790729"/>
      </p:ext>
    </p:extLst>
  </p:cSld>
  <p:clrMap bg1="lt1" tx1="dk1" bg2="lt2" tx2="dk2" accent1="accent1" accent2="accent2" accent3="accent3" accent4="accent4" accent5="accent5" accent6="accent6" hlink="hlink" folHlink="folHlink"/>
  <p:sldLayoutIdLst>
    <p:sldLayoutId id="2147483837" r:id="rId1"/>
    <p:sldLayoutId id="2147483883" r:id="rId2"/>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userDrawn="1">
          <p15:clr>
            <a:srgbClr val="F26B43"/>
          </p15:clr>
        </p15:guide>
        <p15:guide id="2" pos="144" userDrawn="1">
          <p15:clr>
            <a:srgbClr val="F26B43"/>
          </p15:clr>
        </p15:guide>
        <p15:guide id="3" pos="7541" userDrawn="1">
          <p15:clr>
            <a:srgbClr val="F26B43"/>
          </p15:clr>
        </p15:guide>
        <p15:guide id="4" orient="horz" pos="3840" userDrawn="1">
          <p15:clr>
            <a:srgbClr val="F26B43"/>
          </p15:clr>
        </p15:guide>
        <p15:guide id="5" orient="horz" pos="336" userDrawn="1">
          <p15:clr>
            <a:srgbClr val="F26B43"/>
          </p15:clr>
        </p15:guide>
        <p15:guide id="6" orient="horz" pos="648" userDrawn="1">
          <p15:clr>
            <a:srgbClr val="F26B43"/>
          </p15:clr>
        </p15:guide>
        <p15:guide id="7" orient="horz" pos="840" userDrawn="1">
          <p15:clr>
            <a:srgbClr val="F26B43"/>
          </p15:clr>
        </p15:guide>
        <p15:guide id="8" orient="horz" pos="4176"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13" name="Graphic 12">
            <a:extLst>
              <a:ext uri="{FF2B5EF4-FFF2-40B4-BE49-F238E27FC236}">
                <a16:creationId xmlns:a16="http://schemas.microsoft.com/office/drawing/2014/main" id="{C5DB5460-5559-4A57-BD77-D6EEFE3E315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3"/>
              </a:ext>
            </a:extLst>
          </a:blip>
          <a:srcRect/>
          <a:stretch/>
        </p:blipFill>
        <p:spPr>
          <a:xfrm>
            <a:off x="220662" y="6322245"/>
            <a:ext cx="2739716" cy="326390"/>
          </a:xfrm>
          <a:prstGeom prst="rect">
            <a:avLst/>
          </a:prstGeom>
        </p:spPr>
      </p:pic>
      <p:sp>
        <p:nvSpPr>
          <p:cNvPr id="14" name="Rectangle 13">
            <a:extLst>
              <a:ext uri="{FF2B5EF4-FFF2-40B4-BE49-F238E27FC236}">
                <a16:creationId xmlns:a16="http://schemas.microsoft.com/office/drawing/2014/main" id="{EF3B21F5-CE9A-4313-86DE-2BBAE4F19C10}"/>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b="0" dirty="0"/>
              <a:t>Slide credit: </a:t>
            </a:r>
            <a:r>
              <a:rPr lang="en-US" altLang="en-US" sz="800" b="0" kern="1200" dirty="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2494845224"/>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4" name="Graphic 3">
            <a:extLst>
              <a:ext uri="{FF2B5EF4-FFF2-40B4-BE49-F238E27FC236}">
                <a16:creationId xmlns:a16="http://schemas.microsoft.com/office/drawing/2014/main" id="{0D8165B7-1258-072C-5E2B-7BDB254701C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4"/>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02D0099E-5181-2A9E-A088-7B53BC8708D4}"/>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1308626488"/>
      </p:ext>
    </p:extLst>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 id="2147483983" r:id="rId12"/>
    <p:sldLayoutId id="2147483984" r:id="rId13"/>
    <p:sldLayoutId id="2147483985" r:id="rId14"/>
    <p:sldLayoutId id="2147483986" r:id="rId15"/>
    <p:sldLayoutId id="2147483987" r:id="rId16"/>
    <p:sldLayoutId id="2147483988" r:id="rId17"/>
    <p:sldLayoutId id="2147483989" r:id="rId18"/>
    <p:sldLayoutId id="2147483990" r:id="rId19"/>
    <p:sldLayoutId id="2147483991" r:id="rId20"/>
    <p:sldLayoutId id="2147483992" r:id="rId21"/>
    <p:sldLayoutId id="2147483993" r:id="rId22"/>
  </p:sldLayoutIdLst>
  <p:hf hdr="0" ftr="0" dt="0"/>
  <p:txStyles>
    <p:titleStyle>
      <a:lvl1pPr algn="l" defTabSz="914400" rtl="0" eaLnBrk="1" latinLnBrk="0" hangingPunct="1">
        <a:lnSpc>
          <a:spcPct val="110000"/>
        </a:lnSpc>
        <a:spcBef>
          <a:spcPts val="0"/>
        </a:spcBef>
        <a:buNone/>
        <a:defRPr lang="en-US" sz="3200" b="1" i="0" kern="1200" spc="0" baseline="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25"/>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1006"/>
            <a:ext cx="10115420" cy="502445"/>
          </a:xfrm>
          <a:prstGeom prst="rect">
            <a:avLst/>
          </a:prstGeom>
        </p:spPr>
        <p:txBody>
          <a:bodyPr vert="horz" wrap="square" lIns="0" tIns="0" rIns="0" bIns="0" rtlCol="0" anchor="ctr" anchorCtr="0">
            <a:spAutoFit/>
          </a:bodyPr>
          <a:lstStyle/>
          <a:p>
            <a:r>
              <a:rPr lang="en-US"/>
              <a:t>Click to edit Master title style</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10449868" y="286980"/>
            <a:ext cx="1511051" cy="6035264"/>
          </a:xfrm>
          <a:prstGeom prst="rect">
            <a:avLst/>
          </a:prstGeom>
        </p:spPr>
      </p:pic>
      <p:pic>
        <p:nvPicPr>
          <p:cNvPr id="3" name="Graphic 2">
            <a:extLst>
              <a:ext uri="{FF2B5EF4-FFF2-40B4-BE49-F238E27FC236}">
                <a16:creationId xmlns:a16="http://schemas.microsoft.com/office/drawing/2014/main" id="{C7FD9946-B0DD-FA95-2BF6-061AD216A0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7DB895DD-6C89-D3F3-94A3-1F9F82B60418}"/>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
        <p:nvSpPr>
          <p:cNvPr id="4" name="Slide Number Placeholder 4">
            <a:extLst>
              <a:ext uri="{FF2B5EF4-FFF2-40B4-BE49-F238E27FC236}">
                <a16:creationId xmlns:a16="http://schemas.microsoft.com/office/drawing/2014/main" id="{20B51908-9CB0-1B97-9B1A-F7D5F79DEBD0}"/>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Tree>
    <p:extLst>
      <p:ext uri="{BB962C8B-B14F-4D97-AF65-F5344CB8AC3E}">
        <p14:creationId xmlns:p14="http://schemas.microsoft.com/office/powerpoint/2010/main" val="2791877233"/>
      </p:ext>
    </p:extLst>
  </p:cSld>
  <p:clrMap bg1="lt1" tx1="dk1" bg2="lt2" tx2="dk2" accent1="accent1" accent2="accent2" accent3="accent3" accent4="accent4" accent5="accent5" accent6="accent6" hlink="hlink" folHlink="folHlink"/>
  <p:sldLayoutIdLst>
    <p:sldLayoutId id="2147483995" r:id="rId1"/>
    <p:sldLayoutId id="2147483996" r:id="rId2"/>
    <p:sldLayoutId id="2147483997" r:id="rId3"/>
    <p:sldLayoutId id="2147483998" r:id="rId4"/>
    <p:sldLayoutId id="2147483999" r:id="rId5"/>
    <p:sldLayoutId id="2147484000" r:id="rId6"/>
    <p:sldLayoutId id="2147484001" r:id="rId7"/>
    <p:sldLayoutId id="2147484002" r:id="rId8"/>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1006"/>
            <a:ext cx="10115420" cy="502445"/>
          </a:xfrm>
          <a:prstGeom prst="rect">
            <a:avLst/>
          </a:prstGeom>
        </p:spPr>
        <p:txBody>
          <a:bodyPr vert="horz" wrap="square" lIns="0" tIns="0" rIns="0" bIns="0" rtlCol="0" anchor="ctr" anchorCtr="0">
            <a:spAutoFit/>
          </a:bodyPr>
          <a:lstStyle/>
          <a:p>
            <a:r>
              <a:rPr lang="en-US"/>
              <a:t>Click to edit Master title style</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10449868" y="286980"/>
            <a:ext cx="1511051" cy="6035264"/>
          </a:xfrm>
          <a:prstGeom prst="rect">
            <a:avLst/>
          </a:prstGeom>
        </p:spPr>
      </p:pic>
      <p:pic>
        <p:nvPicPr>
          <p:cNvPr id="3" name="Graphic 2">
            <a:extLst>
              <a:ext uri="{FF2B5EF4-FFF2-40B4-BE49-F238E27FC236}">
                <a16:creationId xmlns:a16="http://schemas.microsoft.com/office/drawing/2014/main" id="{C7FD9946-B0DD-FA95-2BF6-061AD216A0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7DB895DD-6C89-D3F3-94A3-1F9F82B60418}"/>
              </a:ext>
            </a:extLst>
          </p:cNvPr>
          <p:cNvSpPr>
            <a:spLocks noChangeArrowheads="1"/>
          </p:cNvSpPr>
          <p:nvPr/>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
        <p:nvSpPr>
          <p:cNvPr id="4" name="Slide Number Placeholder 4">
            <a:extLst>
              <a:ext uri="{FF2B5EF4-FFF2-40B4-BE49-F238E27FC236}">
                <a16:creationId xmlns:a16="http://schemas.microsoft.com/office/drawing/2014/main" id="{20B51908-9CB0-1B97-9B1A-F7D5F79DEBD0}"/>
              </a:ext>
            </a:extLst>
          </p:cNvPr>
          <p:cNvSpPr txBox="1">
            <a:spLocks/>
          </p:cNvSpPr>
          <p:nvPr/>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Tree>
    <p:extLst>
      <p:ext uri="{BB962C8B-B14F-4D97-AF65-F5344CB8AC3E}">
        <p14:creationId xmlns:p14="http://schemas.microsoft.com/office/powerpoint/2010/main" val="1239479145"/>
      </p:ext>
    </p:extLst>
  </p:cSld>
  <p:clrMap bg1="lt1" tx1="dk1" bg2="lt2" tx2="dk2" accent1="accent1" accent2="accent2" accent3="accent3" accent4="accent4" accent5="accent5" accent6="accent6" hlink="hlink" folHlink="folHlink"/>
  <p:sldLayoutIdLst>
    <p:sldLayoutId id="2147484004" r:id="rId1"/>
    <p:sldLayoutId id="2147484005" r:id="rId2"/>
    <p:sldLayoutId id="2147484006" r:id="rId3"/>
    <p:sldLayoutId id="2147484007" r:id="rId4"/>
    <p:sldLayoutId id="2147484008" r:id="rId5"/>
    <p:sldLayoutId id="2147484009" r:id="rId6"/>
    <p:sldLayoutId id="2147484010" r:id="rId7"/>
    <p:sldLayoutId id="2147484011" r:id="rId8"/>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3107198"/>
      </p:ext>
    </p:extLst>
  </p:cSld>
  <p:clrMap bg1="lt1" tx1="dk1" bg2="lt2" tx2="dk2" accent1="accent1" accent2="accent2" accent3="accent3" accent4="accent4" accent5="accent5" accent6="accent6" hlink="hlink" folHlink="folHlink"/>
  <p:sldLayoutIdLst>
    <p:sldLayoutId id="2147484014" r:id="rId1"/>
    <p:sldLayoutId id="2147484015" r:id="rId2"/>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6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4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7.xml"/><Relationship Id="rId1" Type="http://schemas.openxmlformats.org/officeDocument/2006/relationships/slideLayout" Target="../slideLayouts/slideLayout43.xml"/><Relationship Id="rId4" Type="http://schemas.openxmlformats.org/officeDocument/2006/relationships/image" Target="../media/image12.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17.svg"/><Relationship Id="rId2" Type="http://schemas.openxmlformats.org/officeDocument/2006/relationships/notesSlide" Target="../notesSlides/notesSlide10.xml"/><Relationship Id="rId1" Type="http://schemas.openxmlformats.org/officeDocument/2006/relationships/slideLayout" Target="../slideLayouts/slideLayout43.xml"/><Relationship Id="rId6" Type="http://schemas.openxmlformats.org/officeDocument/2006/relationships/diagramColors" Target="../diagrams/colors1.xml"/><Relationship Id="rId11" Type="http://schemas.openxmlformats.org/officeDocument/2006/relationships/image" Target="../media/image16.svg"/><Relationship Id="rId5" Type="http://schemas.openxmlformats.org/officeDocument/2006/relationships/diagramQuickStyle" Target="../diagrams/quickStyle1.xml"/><Relationship Id="rId10" Type="http://schemas.openxmlformats.org/officeDocument/2006/relationships/image" Target="../media/image15.svg"/><Relationship Id="rId4" Type="http://schemas.openxmlformats.org/officeDocument/2006/relationships/diagramLayout" Target="../diagrams/layout1.xml"/><Relationship Id="rId9" Type="http://schemas.openxmlformats.org/officeDocument/2006/relationships/image" Target="../media/image14.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1.xml"/></Relationships>
</file>

<file path=ppt/slides/_rels/slide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5.xml"/><Relationship Id="rId1" Type="http://schemas.openxmlformats.org/officeDocument/2006/relationships/slideLayout" Target="../slideLayouts/slideLayout4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18.xml"/><Relationship Id="rId1" Type="http://schemas.openxmlformats.org/officeDocument/2006/relationships/slideLayout" Target="../slideLayouts/slideLayout41.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9.xml"/><Relationship Id="rId1" Type="http://schemas.openxmlformats.org/officeDocument/2006/relationships/slideLayout" Target="../slideLayouts/slideLayout4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1.xml"/><Relationship Id="rId1" Type="http://schemas.openxmlformats.org/officeDocument/2006/relationships/slideLayout" Target="../slideLayouts/slideLayout4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1.xml"/></Relationships>
</file>

<file path=ppt/slides/_rels/slide28.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28.svg"/><Relationship Id="rId2" Type="http://schemas.openxmlformats.org/officeDocument/2006/relationships/notesSlide" Target="../notesSlides/notesSlide24.xml"/><Relationship Id="rId1" Type="http://schemas.openxmlformats.org/officeDocument/2006/relationships/slideLayout" Target="../slideLayouts/slideLayout43.xml"/><Relationship Id="rId6" Type="http://schemas.openxmlformats.org/officeDocument/2006/relationships/diagramColors" Target="../diagrams/colors3.xml"/><Relationship Id="rId11" Type="http://schemas.openxmlformats.org/officeDocument/2006/relationships/image" Target="../media/image27.svg"/><Relationship Id="rId5" Type="http://schemas.openxmlformats.org/officeDocument/2006/relationships/diagramQuickStyle" Target="../diagrams/quickStyle3.xml"/><Relationship Id="rId10" Type="http://schemas.openxmlformats.org/officeDocument/2006/relationships/image" Target="../media/image26.svg"/><Relationship Id="rId4" Type="http://schemas.openxmlformats.org/officeDocument/2006/relationships/diagramLayout" Target="../diagrams/layout3.xml"/><Relationship Id="rId9" Type="http://schemas.openxmlformats.org/officeDocument/2006/relationships/image" Target="../media/image25.svg"/></Relationships>
</file>

<file path=ppt/slides/_rels/slide29.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25.xml"/><Relationship Id="rId1" Type="http://schemas.openxmlformats.org/officeDocument/2006/relationships/slideLayout" Target="../slideLayouts/slideLayout4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3.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8.xml"/><Relationship Id="rId1" Type="http://schemas.openxmlformats.org/officeDocument/2006/relationships/slideLayout" Target="../slideLayouts/slideLayout4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1.xml"/></Relationships>
</file>

<file path=ppt/slides/_rels/slide35.xml.rels><?xml version="1.0" encoding="UTF-8" standalone="yes"?>
<Relationships xmlns="http://schemas.openxmlformats.org/package/2006/relationships"><Relationship Id="rId3" Type="http://schemas.openxmlformats.org/officeDocument/2006/relationships/hyperlink" Target="deceraclinical.com/education" TargetMode="External"/><Relationship Id="rId2" Type="http://schemas.openxmlformats.org/officeDocument/2006/relationships/notesSlide" Target="../notesSlides/notesSlide31.xml"/><Relationship Id="rId1" Type="http://schemas.openxmlformats.org/officeDocument/2006/relationships/slideLayout" Target="../slideLayouts/slideLayout7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600" y="1408551"/>
            <a:ext cx="11658600" cy="2387600"/>
          </a:xfrm>
          <a:solidFill>
            <a:schemeClr val="accent2"/>
          </a:solidFill>
        </p:spPr>
        <p:txBody>
          <a:bodyPr>
            <a:normAutofit/>
          </a:bodyPr>
          <a:lstStyle/>
          <a:p>
            <a:r>
              <a:rPr lang="en-US" altLang="en-US" sz="3600" dirty="0">
                <a:latin typeface="Times New Roman" panose="02020603050405020304" pitchFamily="18" charset="0"/>
                <a:cs typeface="Times New Roman" panose="02020603050405020304" pitchFamily="18" charset="0"/>
              </a:rPr>
              <a:t>PBC Symptom Management</a:t>
            </a:r>
          </a:p>
        </p:txBody>
      </p:sp>
      <p:sp>
        <p:nvSpPr>
          <p:cNvPr id="3" name="Text Placeholder 5">
            <a:extLst>
              <a:ext uri="{FF2B5EF4-FFF2-40B4-BE49-F238E27FC236}">
                <a16:creationId xmlns:a16="http://schemas.microsoft.com/office/drawing/2014/main" id="{A9E4934B-7AD1-ED6C-2EEC-F8606C3437AC}"/>
              </a:ext>
            </a:extLst>
          </p:cNvPr>
          <p:cNvSpPr txBox="1">
            <a:spLocks/>
          </p:cNvSpPr>
          <p:nvPr/>
        </p:nvSpPr>
        <p:spPr>
          <a:xfrm>
            <a:off x="228600" y="6053328"/>
            <a:ext cx="5927725"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a:latin typeface="+mn-lt"/>
              </a:rPr>
              <a:t>Provided by Clinical Care Options, LLC dba Decera Clinical Education</a:t>
            </a:r>
          </a:p>
          <a:p>
            <a:r>
              <a:rPr lang="en-US" altLang="en-US" dirty="0">
                <a:latin typeface="+mn-lt"/>
              </a:rPr>
              <a:t>Supported by an educational grant from Gilead Sciences, Inc. </a:t>
            </a:r>
          </a:p>
        </p:txBody>
      </p:sp>
    </p:spTree>
    <p:extLst>
      <p:ext uri="{BB962C8B-B14F-4D97-AF65-F5344CB8AC3E}">
        <p14:creationId xmlns:p14="http://schemas.microsoft.com/office/powerpoint/2010/main" val="263473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a:xfrm>
            <a:off x="231079" y="531006"/>
            <a:ext cx="10115420" cy="502445"/>
          </a:xfrm>
        </p:spPr>
        <p:txBody>
          <a:bodyPr/>
          <a:lstStyle/>
          <a:p>
            <a:r>
              <a:rPr lang="en-US" altLang="en-US" sz="3200" spc="0" dirty="0">
                <a:latin typeface="Times New Roman" panose="02020603050405020304" pitchFamily="18" charset="0"/>
                <a:cs typeface="Times New Roman" panose="02020603050405020304" pitchFamily="18" charset="0"/>
              </a:rPr>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p>
          <a:p>
            <a:pPr marL="12700" algn="ctr">
              <a:spcBef>
                <a:spcPts val="1600"/>
              </a:spcBef>
              <a:buSzPts val="2400"/>
              <a:defRPr/>
            </a:pPr>
            <a:endParaRPr lang="en-US" sz="1600" b="0" dirty="0">
              <a:cs typeface="Calibri" panose="020F0502020204030204" pitchFamily="34" charset="0"/>
            </a:endParaRPr>
          </a:p>
          <a:p>
            <a:pPr marL="12700" algn="ctr">
              <a:spcBef>
                <a:spcPts val="1600"/>
              </a:spcBef>
              <a:buSzPts val="2400"/>
              <a:defRPr/>
            </a:pPr>
            <a:r>
              <a:rPr lang="en-US" sz="1600" b="0" dirty="0">
                <a:cs typeface="Calibri" panose="020F0502020204030204" pitchFamily="34" charset="0"/>
              </a:rPr>
              <a:t>Slide credit: </a:t>
            </a:r>
            <a:r>
              <a:rPr lang="en-US" sz="1600" dirty="0">
                <a:solidFill>
                  <a:schemeClr val="accent1"/>
                </a:solidFill>
                <a:cs typeface="Calibri" panose="020F0502020204030204" pitchFamily="34" charset="0"/>
              </a:rPr>
              <a:t>deceraclinical.com/education </a:t>
            </a:r>
            <a:endParaRPr lang="en-US" altLang="en-US" sz="2200" dirty="0"/>
          </a:p>
          <a:p>
            <a:pPr marL="12700">
              <a:spcBef>
                <a:spcPts val="1600"/>
              </a:spcBef>
              <a:buSzPts val="2400"/>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Tree>
    <p:extLst>
      <p:ext uri="{BB962C8B-B14F-4D97-AF65-F5344CB8AC3E}">
        <p14:creationId xmlns:p14="http://schemas.microsoft.com/office/powerpoint/2010/main" val="1913588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EEFA98-8F3E-5FE9-5FEE-C887754775CC}"/>
              </a:ext>
            </a:extLst>
          </p:cNvPr>
          <p:cNvSpPr>
            <a:spLocks noGrp="1"/>
          </p:cNvSpPr>
          <p:nvPr>
            <p:ph type="title"/>
          </p:nvPr>
        </p:nvSpPr>
        <p:spPr/>
        <p:txBody>
          <a:bodyPr/>
          <a:lstStyle/>
          <a:p>
            <a:r>
              <a:rPr lang="en-US" dirty="0"/>
              <a:t>Faculty</a:t>
            </a:r>
          </a:p>
        </p:txBody>
      </p:sp>
      <p:sp>
        <p:nvSpPr>
          <p:cNvPr id="2" name="Content Placeholder 1">
            <a:extLst>
              <a:ext uri="{FF2B5EF4-FFF2-40B4-BE49-F238E27FC236}">
                <a16:creationId xmlns:a16="http://schemas.microsoft.com/office/drawing/2014/main" id="{768FA8E8-DAC7-FD56-4389-869EC6A31779}"/>
              </a:ext>
            </a:extLst>
          </p:cNvPr>
          <p:cNvSpPr>
            <a:spLocks noGrp="1"/>
          </p:cNvSpPr>
          <p:nvPr>
            <p:ph sz="quarter" idx="13"/>
          </p:nvPr>
        </p:nvSpPr>
        <p:spPr>
          <a:prstGeom prst="rect">
            <a:avLst/>
          </a:prstGeom>
        </p:spPr>
        <p:txBody>
          <a:bodyPr lIns="0" tIns="0" rIns="0" bIns="0"/>
          <a:lstStyle/>
          <a:p>
            <a:pPr marL="0" indent="0">
              <a:buNone/>
            </a:pPr>
            <a:r>
              <a:rPr lang="en-US" altLang="en-US" b="1" dirty="0">
                <a:solidFill>
                  <a:schemeClr val="accent1"/>
                </a:solidFill>
              </a:rPr>
              <a:t>Aliya Gulamhusein, MD, MPH, FRCPC</a:t>
            </a:r>
            <a:br>
              <a:rPr lang="en-US" altLang="en-US" b="1" dirty="0">
                <a:solidFill>
                  <a:schemeClr val="accent1"/>
                </a:solidFill>
              </a:rPr>
            </a:br>
            <a:r>
              <a:rPr lang="en-US" sz="2200" dirty="0"/>
              <a:t>Professorship in PSC Research</a:t>
            </a:r>
            <a:br>
              <a:rPr lang="en-US" sz="2200" dirty="0"/>
            </a:br>
            <a:r>
              <a:rPr lang="en-US" sz="2200" dirty="0"/>
              <a:t>Toronto Centre for Liver Disease</a:t>
            </a:r>
            <a:br>
              <a:rPr lang="en-US" sz="2200" dirty="0"/>
            </a:br>
            <a:r>
              <a:rPr lang="en-US" sz="2200" dirty="0"/>
              <a:t>Toronto General Hospital, University Health Network</a:t>
            </a:r>
            <a:br>
              <a:rPr lang="en-US" sz="2200" dirty="0"/>
            </a:br>
            <a:r>
              <a:rPr lang="en-US" sz="2200" dirty="0"/>
              <a:t>University of Toronto</a:t>
            </a:r>
            <a:br>
              <a:rPr lang="en-US" sz="2200" dirty="0"/>
            </a:br>
            <a:r>
              <a:rPr lang="en-US" sz="2200" dirty="0"/>
              <a:t>Toronto, Ontario, Canada</a:t>
            </a:r>
          </a:p>
          <a:p>
            <a:pPr marL="0" indent="0">
              <a:buNone/>
            </a:pPr>
            <a:br>
              <a:rPr lang="en-US" dirty="0"/>
            </a:br>
            <a:endParaRPr lang="en-US" dirty="0"/>
          </a:p>
        </p:txBody>
      </p:sp>
    </p:spTree>
    <p:extLst>
      <p:ext uri="{BB962C8B-B14F-4D97-AF65-F5344CB8AC3E}">
        <p14:creationId xmlns:p14="http://schemas.microsoft.com/office/powerpoint/2010/main" val="4027043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r>
              <a:rPr lang="en-US" altLang="en-US" dirty="0"/>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sz="quarter" idx="13"/>
          </p:nvPr>
        </p:nvSpPr>
        <p:spPr/>
        <p:txBody>
          <a:bodyPr/>
          <a:lstStyle/>
          <a:p>
            <a:pPr marL="0" indent="0">
              <a:spcBef>
                <a:spcPts val="1600"/>
              </a:spcBef>
              <a:buClr>
                <a:schemeClr val="accent6"/>
              </a:buClr>
              <a:buNone/>
              <a:defRPr/>
            </a:pPr>
            <a:r>
              <a:rPr lang="en-US" dirty="0"/>
              <a:t>The </a:t>
            </a:r>
            <a:r>
              <a:rPr lang="en-US" i="1" dirty="0"/>
              <a:t>faculty</a:t>
            </a:r>
            <a:r>
              <a:rPr lang="en-US" dirty="0"/>
              <a:t> reported the following relevant financial relationships or relationships to products or devices they have with ineligible companies related to the content of this educational activity:</a:t>
            </a:r>
          </a:p>
          <a:p>
            <a:pPr marL="0" indent="0">
              <a:spcBef>
                <a:spcPts val="1600"/>
              </a:spcBef>
              <a:buClr>
                <a:schemeClr val="accent6"/>
              </a:buClr>
              <a:buNone/>
              <a:defRPr/>
            </a:pPr>
            <a:r>
              <a:rPr lang="en-US" b="1" dirty="0">
                <a:solidFill>
                  <a:srgbClr val="E1471D"/>
                </a:solidFill>
              </a:rPr>
              <a:t>Aliya Gulamhusein, MD, MPH, FRCPC: </a:t>
            </a:r>
            <a:r>
              <a:rPr lang="en-US" i="1" dirty="0"/>
              <a:t>consultant/advisor/ speaker: </a:t>
            </a:r>
            <a:r>
              <a:rPr lang="en-US" dirty="0"/>
              <a:t>Advanz, Gilead, GSK, Ipsen, Mirum, Sandoz.</a:t>
            </a:r>
          </a:p>
          <a:p>
            <a:pPr marL="0" indent="0">
              <a:spcBef>
                <a:spcPts val="1600"/>
              </a:spcBef>
              <a:buClr>
                <a:schemeClr val="accent6"/>
              </a:buClr>
              <a:buNone/>
              <a:defRPr/>
            </a:pPr>
            <a:endParaRPr lang="en-US"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DDDB75-1A02-B5D5-2227-9168B8A4B7E2}"/>
              </a:ext>
            </a:extLst>
          </p:cNvPr>
          <p:cNvSpPr>
            <a:spLocks noGrp="1"/>
          </p:cNvSpPr>
          <p:nvPr>
            <p:ph type="title"/>
          </p:nvPr>
        </p:nvSpPr>
        <p:spPr/>
        <p:txBody>
          <a:bodyPr/>
          <a:lstStyle/>
          <a:p>
            <a:r>
              <a:rPr lang="en-US" dirty="0"/>
              <a:t>Learning Objective</a:t>
            </a:r>
          </a:p>
        </p:txBody>
      </p:sp>
      <p:sp>
        <p:nvSpPr>
          <p:cNvPr id="4" name="Content Placeholder 3">
            <a:extLst>
              <a:ext uri="{FF2B5EF4-FFF2-40B4-BE49-F238E27FC236}">
                <a16:creationId xmlns:a16="http://schemas.microsoft.com/office/drawing/2014/main" id="{5BDBFC23-D1D5-DB11-A1AF-2DB40A7AD7F3}"/>
              </a:ext>
            </a:extLst>
          </p:cNvPr>
          <p:cNvSpPr>
            <a:spLocks noGrp="1"/>
          </p:cNvSpPr>
          <p:nvPr>
            <p:ph sz="quarter" idx="13"/>
          </p:nvPr>
        </p:nvSpPr>
        <p:spPr/>
        <p:txBody>
          <a:bodyPr/>
          <a:lstStyle/>
          <a:p>
            <a:r>
              <a:rPr lang="en-US" dirty="0"/>
              <a:t>Develop personalized management plans for patients with PBC based on individual risk, comorbidities, and symptoms</a:t>
            </a:r>
          </a:p>
        </p:txBody>
      </p:sp>
    </p:spTree>
    <p:extLst>
      <p:ext uri="{BB962C8B-B14F-4D97-AF65-F5344CB8AC3E}">
        <p14:creationId xmlns:p14="http://schemas.microsoft.com/office/powerpoint/2010/main" val="715002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A1D4E-9424-1D69-8651-5769F089BC44}"/>
              </a:ext>
            </a:extLst>
          </p:cNvPr>
          <p:cNvSpPr>
            <a:spLocks noGrp="1"/>
          </p:cNvSpPr>
          <p:nvPr>
            <p:ph type="title"/>
          </p:nvPr>
        </p:nvSpPr>
        <p:spPr/>
        <p:txBody>
          <a:bodyPr/>
          <a:lstStyle/>
          <a:p>
            <a:r>
              <a:rPr lang="en-US" dirty="0"/>
              <a:t>PBC Treatment Goals</a:t>
            </a:r>
          </a:p>
        </p:txBody>
      </p:sp>
      <p:sp>
        <p:nvSpPr>
          <p:cNvPr id="5" name="Content Placeholder 4">
            <a:extLst>
              <a:ext uri="{FF2B5EF4-FFF2-40B4-BE49-F238E27FC236}">
                <a16:creationId xmlns:a16="http://schemas.microsoft.com/office/drawing/2014/main" id="{11983A65-4B0F-6014-522B-6C5CC738C50C}"/>
              </a:ext>
            </a:extLst>
          </p:cNvPr>
          <p:cNvSpPr>
            <a:spLocks noGrp="1"/>
          </p:cNvSpPr>
          <p:nvPr>
            <p:ph sz="quarter" idx="10"/>
          </p:nvPr>
        </p:nvSpPr>
        <p:spPr/>
        <p:txBody>
          <a:bodyPr/>
          <a:lstStyle/>
          <a:p>
            <a:pPr algn="ctr"/>
            <a:r>
              <a:rPr lang="en-US" dirty="0"/>
              <a:t>1. Fiorucci. Cells. 2024;13:1580. 2. Lindor. Hepatology. 2019;69:394. </a:t>
            </a:r>
          </a:p>
        </p:txBody>
      </p:sp>
      <p:sp>
        <p:nvSpPr>
          <p:cNvPr id="13" name="Content Placeholder 2">
            <a:extLst>
              <a:ext uri="{FF2B5EF4-FFF2-40B4-BE49-F238E27FC236}">
                <a16:creationId xmlns:a16="http://schemas.microsoft.com/office/drawing/2014/main" id="{83AC1A2C-B440-6E88-A8C2-86D4F21CEC7D}"/>
              </a:ext>
            </a:extLst>
          </p:cNvPr>
          <p:cNvSpPr txBox="1">
            <a:spLocks/>
          </p:cNvSpPr>
          <p:nvPr/>
        </p:nvSpPr>
        <p:spPr bwMode="auto">
          <a:xfrm>
            <a:off x="867655" y="1866901"/>
            <a:ext cx="5044195" cy="3175000"/>
          </a:xfrm>
          <a:prstGeom prst="rect">
            <a:avLst/>
          </a:prstGeom>
          <a:solidFill>
            <a:schemeClr val="accent1">
              <a:lumMod val="20000"/>
              <a:lumOff val="80000"/>
            </a:schemeClr>
          </a:solidFill>
          <a:ln w="19050">
            <a:solidFill>
              <a:schemeClr val="accent1"/>
            </a:solidFill>
          </a:ln>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800" b="1" i="0" u="none" strike="noStrike" kern="0" cap="none" spc="0" normalizeH="0" baseline="0" noProof="0" dirty="0">
                <a:ln>
                  <a:noFill/>
                </a:ln>
                <a:solidFill>
                  <a:srgbClr val="000000"/>
                </a:solidFill>
                <a:effectLst/>
                <a:uLnTx/>
                <a:uFillTx/>
                <a:latin typeface="Poppins"/>
                <a:ea typeface="+mn-ea"/>
                <a:cs typeface="+mn-cs"/>
              </a:rPr>
              <a:t>Prevent disease progression</a:t>
            </a:r>
            <a:r>
              <a:rPr kumimoji="0" lang="en-US" sz="2800" b="1" i="0" u="none" strike="noStrike" kern="0" cap="none" spc="0" normalizeH="0" baseline="30000" noProof="0" dirty="0">
                <a:ln>
                  <a:noFill/>
                </a:ln>
                <a:solidFill>
                  <a:srgbClr val="000000"/>
                </a:solidFill>
                <a:effectLst/>
                <a:uLnTx/>
                <a:uFillTx/>
                <a:latin typeface="Poppins"/>
                <a:ea typeface="+mn-ea"/>
                <a:cs typeface="+mn-cs"/>
              </a:rPr>
              <a:t>1</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Cirrhosis</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Liver decompensation</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Liver transplantation</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Liver-related death</a:t>
            </a:r>
          </a:p>
        </p:txBody>
      </p:sp>
      <p:sp>
        <p:nvSpPr>
          <p:cNvPr id="14" name="Content Placeholder 4">
            <a:extLst>
              <a:ext uri="{FF2B5EF4-FFF2-40B4-BE49-F238E27FC236}">
                <a16:creationId xmlns:a16="http://schemas.microsoft.com/office/drawing/2014/main" id="{E6F9F218-AD92-E184-75D4-E3587EE02AF2}"/>
              </a:ext>
            </a:extLst>
          </p:cNvPr>
          <p:cNvSpPr txBox="1">
            <a:spLocks/>
          </p:cNvSpPr>
          <p:nvPr/>
        </p:nvSpPr>
        <p:spPr bwMode="auto">
          <a:xfrm>
            <a:off x="6515100" y="1866901"/>
            <a:ext cx="4967288" cy="3175000"/>
          </a:xfrm>
          <a:prstGeom prst="rect">
            <a:avLst/>
          </a:prstGeom>
          <a:solidFill>
            <a:schemeClr val="accent3">
              <a:lumMod val="20000"/>
              <a:lumOff val="80000"/>
              <a:alpha val="20000"/>
            </a:schemeClr>
          </a:solidFill>
          <a:ln w="19050">
            <a:solidFill>
              <a:schemeClr val="accent6"/>
            </a:solid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800" b="1" i="0" u="none" strike="noStrike" kern="0" cap="none" spc="0" normalizeH="0" baseline="0" noProof="0" dirty="0">
                <a:ln>
                  <a:noFill/>
                </a:ln>
                <a:solidFill>
                  <a:srgbClr val="000000"/>
                </a:solidFill>
                <a:effectLst/>
                <a:uLnTx/>
                <a:uFillTx/>
                <a:latin typeface="Poppins"/>
                <a:ea typeface="+mn-ea"/>
                <a:cs typeface="+mn-cs"/>
              </a:rPr>
              <a:t>Improve quality of life</a:t>
            </a:r>
            <a:r>
              <a:rPr kumimoji="0" lang="en-US" sz="2800" b="1" i="0" u="none" strike="noStrike" kern="0" cap="none" spc="0" normalizeH="0" baseline="30000" noProof="0" dirty="0">
                <a:ln>
                  <a:noFill/>
                </a:ln>
                <a:solidFill>
                  <a:srgbClr val="000000"/>
                </a:solidFill>
                <a:effectLst/>
                <a:uLnTx/>
                <a:uFillTx/>
                <a:latin typeface="Poppins"/>
                <a:ea typeface="+mn-ea"/>
                <a:cs typeface="+mn-cs"/>
              </a:rPr>
              <a:t>1</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Pruritus</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Fatigue</a:t>
            </a:r>
          </a:p>
        </p:txBody>
      </p:sp>
      <p:grpSp>
        <p:nvGrpSpPr>
          <p:cNvPr id="15" name="Group 14">
            <a:extLst>
              <a:ext uri="{FF2B5EF4-FFF2-40B4-BE49-F238E27FC236}">
                <a16:creationId xmlns:a16="http://schemas.microsoft.com/office/drawing/2014/main" id="{3728EC10-FC80-34F5-3AFD-E0601591D069}"/>
              </a:ext>
            </a:extLst>
          </p:cNvPr>
          <p:cNvGrpSpPr/>
          <p:nvPr/>
        </p:nvGrpSpPr>
        <p:grpSpPr>
          <a:xfrm>
            <a:off x="367695" y="1638956"/>
            <a:ext cx="836265" cy="811790"/>
            <a:chOff x="367695" y="1638956"/>
            <a:chExt cx="904451" cy="811790"/>
          </a:xfrm>
          <a:solidFill>
            <a:schemeClr val="accent6"/>
          </a:solidFill>
        </p:grpSpPr>
        <p:sp>
          <p:nvSpPr>
            <p:cNvPr id="16" name="Oval 15">
              <a:extLst>
                <a:ext uri="{FF2B5EF4-FFF2-40B4-BE49-F238E27FC236}">
                  <a16:creationId xmlns:a16="http://schemas.microsoft.com/office/drawing/2014/main" id="{6C8BCE0A-A37E-C19D-408E-F167FFB772A8}"/>
                </a:ext>
              </a:extLst>
            </p:cNvPr>
            <p:cNvSpPr/>
            <p:nvPr/>
          </p:nvSpPr>
          <p:spPr bwMode="auto">
            <a:xfrm>
              <a:off x="367695" y="1638956"/>
              <a:ext cx="904451" cy="811790"/>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pic>
          <p:nvPicPr>
            <p:cNvPr id="17" name="Graphic 16" descr="Checkmark with solid fill">
              <a:extLst>
                <a:ext uri="{FF2B5EF4-FFF2-40B4-BE49-F238E27FC236}">
                  <a16:creationId xmlns:a16="http://schemas.microsoft.com/office/drawing/2014/main" id="{B8FD5975-A5BF-2722-8F2D-08CD12E2CE8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2651" y="1755278"/>
              <a:ext cx="630136" cy="655845"/>
            </a:xfrm>
            <a:prstGeom prst="rect">
              <a:avLst/>
            </a:prstGeom>
          </p:spPr>
        </p:pic>
      </p:grpSp>
      <p:grpSp>
        <p:nvGrpSpPr>
          <p:cNvPr id="18" name="Group 17">
            <a:extLst>
              <a:ext uri="{FF2B5EF4-FFF2-40B4-BE49-F238E27FC236}">
                <a16:creationId xmlns:a16="http://schemas.microsoft.com/office/drawing/2014/main" id="{286B3145-7D9C-9499-1E0E-D823CF0AD74F}"/>
              </a:ext>
            </a:extLst>
          </p:cNvPr>
          <p:cNvGrpSpPr/>
          <p:nvPr/>
        </p:nvGrpSpPr>
        <p:grpSpPr>
          <a:xfrm>
            <a:off x="5986442" y="1613701"/>
            <a:ext cx="836265" cy="811790"/>
            <a:chOff x="5986442" y="1613701"/>
            <a:chExt cx="904451" cy="811790"/>
          </a:xfrm>
          <a:solidFill>
            <a:schemeClr val="accent3"/>
          </a:solidFill>
        </p:grpSpPr>
        <p:sp>
          <p:nvSpPr>
            <p:cNvPr id="19" name="Oval 18">
              <a:extLst>
                <a:ext uri="{FF2B5EF4-FFF2-40B4-BE49-F238E27FC236}">
                  <a16:creationId xmlns:a16="http://schemas.microsoft.com/office/drawing/2014/main" id="{B23890D0-CA0E-BAFC-ACDA-254FCC7F85D9}"/>
                </a:ext>
              </a:extLst>
            </p:cNvPr>
            <p:cNvSpPr/>
            <p:nvPr/>
          </p:nvSpPr>
          <p:spPr bwMode="auto">
            <a:xfrm>
              <a:off x="5986442" y="1613701"/>
              <a:ext cx="904451" cy="811790"/>
            </a:xfrm>
            <a:prstGeom prst="ellipse">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pic>
          <p:nvPicPr>
            <p:cNvPr id="20" name="Graphic 19" descr="Checkmark with solid fill">
              <a:extLst>
                <a:ext uri="{FF2B5EF4-FFF2-40B4-BE49-F238E27FC236}">
                  <a16:creationId xmlns:a16="http://schemas.microsoft.com/office/drawing/2014/main" id="{148BBFCB-7359-AC3A-CEA5-25F01EC3E0B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21398" y="1730023"/>
              <a:ext cx="630136" cy="655845"/>
            </a:xfrm>
            <a:prstGeom prst="rect">
              <a:avLst/>
            </a:prstGeom>
          </p:spPr>
        </p:pic>
      </p:grpSp>
      <p:sp>
        <p:nvSpPr>
          <p:cNvPr id="21" name="Content Placeholder 3">
            <a:extLst>
              <a:ext uri="{FF2B5EF4-FFF2-40B4-BE49-F238E27FC236}">
                <a16:creationId xmlns:a16="http://schemas.microsoft.com/office/drawing/2014/main" id="{EC53A4F4-09BB-940E-0B86-5EA64C4E0ACE}"/>
              </a:ext>
            </a:extLst>
          </p:cNvPr>
          <p:cNvSpPr txBox="1">
            <a:spLocks/>
          </p:cNvSpPr>
          <p:nvPr/>
        </p:nvSpPr>
        <p:spPr bwMode="auto">
          <a:xfrm>
            <a:off x="6822707" y="3685965"/>
            <a:ext cx="4440671" cy="2037353"/>
          </a:xfrm>
          <a:prstGeom prst="rect">
            <a:avLst/>
          </a:prstGeom>
          <a:solidFill>
            <a:srgbClr val="FBEAE5"/>
          </a:solidFill>
          <a:ln w="19050">
            <a:solidFill>
              <a:srgbClr val="E1471D"/>
            </a:solidFill>
          </a:ln>
        </p:spPr>
        <p:txBody>
          <a:bodyPr vert="horz" wrap="square" lIns="91440" tIns="45720" rIns="91440" bIns="45720" numCol="1"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000" b="0" i="0" u="none" strike="noStrike" kern="0" cap="none" spc="0" normalizeH="0" baseline="0" noProof="0" dirty="0">
                <a:ln>
                  <a:noFill/>
                </a:ln>
                <a:solidFill>
                  <a:srgbClr val="000000"/>
                </a:solidFill>
                <a:effectLst/>
                <a:uLnTx/>
                <a:uFillTx/>
                <a:latin typeface="Poppins"/>
                <a:ea typeface="+mn-ea"/>
                <a:cs typeface="+mn-cs"/>
              </a:rPr>
              <a:t>“</a:t>
            </a:r>
            <a:r>
              <a:rPr kumimoji="0" lang="en-US" sz="2000" b="0" i="1" u="none" strike="noStrike" kern="0" cap="none" spc="0" normalizeH="0" baseline="0" noProof="0" dirty="0">
                <a:ln>
                  <a:noFill/>
                </a:ln>
                <a:solidFill>
                  <a:srgbClr val="000000"/>
                </a:solidFill>
                <a:effectLst/>
                <a:uLnTx/>
                <a:uFillTx/>
                <a:latin typeface="Poppins"/>
                <a:ea typeface="+mn-ea"/>
                <a:cs typeface="+mn-cs"/>
              </a:rPr>
              <a:t>The </a:t>
            </a:r>
            <a:r>
              <a:rPr kumimoji="0" lang="en-US" sz="2000" b="0" i="1" u="none" strike="noStrike" kern="0" cap="none" spc="0" normalizeH="0" baseline="0" noProof="0" dirty="0">
                <a:ln>
                  <a:noFill/>
                </a:ln>
                <a:solidFill>
                  <a:srgbClr val="E1471D"/>
                </a:solidFill>
                <a:effectLst/>
                <a:uLnTx/>
                <a:uFillTx/>
                <a:latin typeface="Poppins"/>
                <a:ea typeface="+mn-ea"/>
                <a:cs typeface="+mn-cs"/>
              </a:rPr>
              <a:t>symptoms of PBC significantly impair quality of life </a:t>
            </a:r>
            <a:r>
              <a:rPr kumimoji="0" lang="en-US" sz="2000" b="0" i="1" u="none" strike="noStrike" kern="0" cap="none" spc="0" normalizeH="0" baseline="0" noProof="0" dirty="0">
                <a:ln>
                  <a:noFill/>
                </a:ln>
                <a:solidFill>
                  <a:srgbClr val="000000"/>
                </a:solidFill>
                <a:effectLst/>
                <a:uLnTx/>
                <a:uFillTx/>
                <a:latin typeface="Poppins"/>
                <a:ea typeface="+mn-ea"/>
                <a:cs typeface="+mn-cs"/>
              </a:rPr>
              <a:t>and do not typically improve with . . . treatment. Therefore, </a:t>
            </a:r>
            <a:r>
              <a:rPr kumimoji="0" lang="en-US" sz="2000" b="0" i="1" u="none" strike="noStrike" kern="0" cap="none" spc="0" normalizeH="0" baseline="0" noProof="0" dirty="0">
                <a:ln>
                  <a:noFill/>
                </a:ln>
                <a:solidFill>
                  <a:srgbClr val="E1471D"/>
                </a:solidFill>
                <a:effectLst/>
                <a:uLnTx/>
                <a:uFillTx/>
                <a:latin typeface="Poppins"/>
                <a:ea typeface="+mn-ea"/>
                <a:cs typeface="+mn-cs"/>
              </a:rPr>
              <a:t>they warrant separate evaluation and treatment</a:t>
            </a:r>
            <a:r>
              <a:rPr kumimoji="0" lang="en-US" sz="2000" b="0" i="0" u="none" strike="noStrike" kern="0" cap="none" spc="0" normalizeH="0" baseline="0" noProof="0" dirty="0">
                <a:ln>
                  <a:noFill/>
                </a:ln>
                <a:solidFill>
                  <a:srgbClr val="000000"/>
                </a:solidFill>
                <a:effectLst/>
                <a:uLnTx/>
                <a:uFillTx/>
                <a:latin typeface="Poppins"/>
                <a:ea typeface="+mn-ea"/>
                <a:cs typeface="+mn-cs"/>
              </a:rPr>
              <a:t>.”</a:t>
            </a:r>
            <a:r>
              <a:rPr kumimoji="0" lang="en-US" sz="2000" b="0" i="0" u="none" strike="noStrike" kern="0" cap="none" spc="0" normalizeH="0" baseline="30000" noProof="0" dirty="0">
                <a:ln>
                  <a:noFill/>
                </a:ln>
                <a:solidFill>
                  <a:srgbClr val="000000"/>
                </a:solidFill>
                <a:effectLst/>
                <a:uLnTx/>
                <a:uFillTx/>
                <a:latin typeface="Poppins"/>
                <a:ea typeface="+mn-ea"/>
                <a:cs typeface="+mn-cs"/>
              </a:rPr>
              <a:t>2</a:t>
            </a:r>
          </a:p>
        </p:txBody>
      </p:sp>
    </p:spTree>
    <p:extLst>
      <p:ext uri="{BB962C8B-B14F-4D97-AF65-F5344CB8AC3E}">
        <p14:creationId xmlns:p14="http://schemas.microsoft.com/office/powerpoint/2010/main" val="2108139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F6674-75D1-3DC2-5CF6-CF6057A2F05C}"/>
              </a:ext>
            </a:extLst>
          </p:cNvPr>
          <p:cNvSpPr>
            <a:spLocks noGrp="1"/>
          </p:cNvSpPr>
          <p:nvPr>
            <p:ph type="title"/>
          </p:nvPr>
        </p:nvSpPr>
        <p:spPr/>
        <p:txBody>
          <a:bodyPr/>
          <a:lstStyle/>
          <a:p>
            <a:r>
              <a:rPr lang="en-US" dirty="0"/>
              <a:t>In PBC, Pruritus Is:</a:t>
            </a:r>
          </a:p>
        </p:txBody>
      </p:sp>
      <p:sp>
        <p:nvSpPr>
          <p:cNvPr id="4" name="Content Placeholder 3">
            <a:extLst>
              <a:ext uri="{FF2B5EF4-FFF2-40B4-BE49-F238E27FC236}">
                <a16:creationId xmlns:a16="http://schemas.microsoft.com/office/drawing/2014/main" id="{B8F5A638-4937-99B5-FCA4-5606CDA5533E}"/>
              </a:ext>
            </a:extLst>
          </p:cNvPr>
          <p:cNvSpPr>
            <a:spLocks noGrp="1"/>
          </p:cNvSpPr>
          <p:nvPr>
            <p:ph sz="quarter" idx="10"/>
          </p:nvPr>
        </p:nvSpPr>
        <p:spPr/>
        <p:txBody>
          <a:bodyPr/>
          <a:lstStyle/>
          <a:p>
            <a:pPr algn="ctr"/>
            <a:r>
              <a:rPr lang="en-US" dirty="0"/>
              <a:t>1. Mayo. Dig Dis Sci. 2023;68:995. 2. Mitchell. Gut. 2022;71:A39. 3. Carey. AASLD 2018. Abstr 1948. </a:t>
            </a:r>
          </a:p>
        </p:txBody>
      </p:sp>
      <p:sp>
        <p:nvSpPr>
          <p:cNvPr id="21" name="Content Placeholder 8">
            <a:extLst>
              <a:ext uri="{FF2B5EF4-FFF2-40B4-BE49-F238E27FC236}">
                <a16:creationId xmlns:a16="http://schemas.microsoft.com/office/drawing/2014/main" id="{6BC9C466-251E-419E-0353-A10D87D73FA2}"/>
              </a:ext>
            </a:extLst>
          </p:cNvPr>
          <p:cNvSpPr txBox="1">
            <a:spLocks/>
          </p:cNvSpPr>
          <p:nvPr/>
        </p:nvSpPr>
        <p:spPr bwMode="auto">
          <a:xfrm>
            <a:off x="3439193" y="2428455"/>
            <a:ext cx="2610608" cy="3285715"/>
          </a:xfrm>
          <a:prstGeom prst="rect">
            <a:avLst/>
          </a:prstGeom>
          <a:solidFill>
            <a:schemeClr val="accent6">
              <a:lumMod val="20000"/>
              <a:lumOff val="80000"/>
              <a:alpha val="20000"/>
            </a:schemeClr>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a:buClr>
                <a:srgbClr val="000000"/>
              </a:buClr>
              <a:buFont typeface="Arial" panose="020B0604020202020204" pitchFamily="34" charset="0"/>
              <a:buChar char="•"/>
              <a:defRPr/>
            </a:pPr>
            <a:r>
              <a:rPr lang="en-US" sz="1800" kern="0" dirty="0">
                <a:solidFill>
                  <a:srgbClr val="000000"/>
                </a:solidFill>
                <a:latin typeface="+mn-lt"/>
              </a:rPr>
              <a:t>People with PBC reported </a:t>
            </a:r>
            <a:r>
              <a:rPr lang="en-US" sz="1800" b="1" kern="0" dirty="0">
                <a:solidFill>
                  <a:srgbClr val="000000"/>
                </a:solidFill>
                <a:latin typeface="+mn-lt"/>
              </a:rPr>
              <a:t>no discussion of symptoms with their HCP </a:t>
            </a:r>
            <a:r>
              <a:rPr lang="en-US" sz="1800" kern="0" dirty="0">
                <a:solidFill>
                  <a:srgbClr val="000000"/>
                </a:solidFill>
                <a:latin typeface="+mn-lt"/>
              </a:rPr>
              <a:t>in the last yr</a:t>
            </a:r>
            <a:r>
              <a:rPr lang="en-US" sz="1800" baseline="30000" dirty="0">
                <a:solidFill>
                  <a:srgbClr val="000000"/>
                </a:solidFill>
                <a:latin typeface="+mn-lt"/>
              </a:rPr>
              <a:t>2</a:t>
            </a:r>
            <a:r>
              <a:rPr lang="en-US" sz="1800" dirty="0">
                <a:solidFill>
                  <a:srgbClr val="000000"/>
                </a:solidFill>
                <a:latin typeface="+mn-lt"/>
              </a:rPr>
              <a:t>:</a:t>
            </a:r>
            <a:endParaRPr lang="en-US" sz="1800" kern="0" dirty="0">
              <a:solidFill>
                <a:srgbClr val="000000"/>
              </a:solidFill>
              <a:latin typeface="+mn-lt"/>
            </a:endParaRPr>
          </a:p>
        </p:txBody>
      </p:sp>
      <p:sp>
        <p:nvSpPr>
          <p:cNvPr id="22" name="Content Placeholder 7">
            <a:extLst>
              <a:ext uri="{FF2B5EF4-FFF2-40B4-BE49-F238E27FC236}">
                <a16:creationId xmlns:a16="http://schemas.microsoft.com/office/drawing/2014/main" id="{1C78BAFC-800A-6886-703E-DC0586E81365}"/>
              </a:ext>
            </a:extLst>
          </p:cNvPr>
          <p:cNvSpPr txBox="1">
            <a:spLocks/>
          </p:cNvSpPr>
          <p:nvPr/>
        </p:nvSpPr>
        <p:spPr bwMode="auto">
          <a:xfrm>
            <a:off x="758257" y="2430343"/>
            <a:ext cx="2610608" cy="3283458"/>
          </a:xfrm>
          <a:prstGeom prst="rect">
            <a:avLst/>
          </a:pr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R="0" lvl="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mn-lt"/>
                <a:ea typeface="+mn-ea"/>
                <a:cs typeface="+mn-cs"/>
              </a:rPr>
              <a:t>People with PBC  </a:t>
            </a:r>
            <a:r>
              <a:rPr kumimoji="0" lang="en-US" sz="1800" b="1" i="0" u="none" strike="noStrike" kern="0" cap="none" spc="0" normalizeH="0" baseline="0" noProof="0" dirty="0">
                <a:ln>
                  <a:noFill/>
                </a:ln>
                <a:solidFill>
                  <a:srgbClr val="000000"/>
                </a:solidFill>
                <a:effectLst/>
                <a:uLnTx/>
                <a:uFillTx/>
                <a:latin typeface="+mn-lt"/>
                <a:ea typeface="+mn-ea"/>
                <a:cs typeface="+mn-cs"/>
              </a:rPr>
              <a:t>affected by pruritus</a:t>
            </a:r>
            <a:r>
              <a:rPr kumimoji="0" lang="en-US" sz="1800" b="1" i="0" u="none" strike="noStrike" kern="0" cap="none" spc="0" normalizeH="0" baseline="30000" noProof="0" dirty="0">
                <a:ln>
                  <a:noFill/>
                </a:ln>
                <a:solidFill>
                  <a:srgbClr val="000000"/>
                </a:solidFill>
                <a:effectLst/>
                <a:uLnTx/>
                <a:uFillTx/>
                <a:latin typeface="+mn-lt"/>
                <a:ea typeface="+mn-ea"/>
                <a:cs typeface="+mn-cs"/>
              </a:rPr>
              <a:t>1</a:t>
            </a:r>
            <a:r>
              <a:rPr kumimoji="0" lang="en-US" sz="1800" b="1" i="0" u="none" strike="noStrike" kern="0" cap="none" spc="0" normalizeH="0" baseline="0" noProof="0" dirty="0">
                <a:ln>
                  <a:noFill/>
                </a:ln>
                <a:solidFill>
                  <a:srgbClr val="000000"/>
                </a:solidFill>
                <a:effectLst/>
                <a:uLnTx/>
                <a:uFillTx/>
                <a:latin typeface="+mn-lt"/>
                <a:ea typeface="+mn-ea"/>
                <a:cs typeface="+mn-cs"/>
              </a:rPr>
              <a:t>:</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0" u="none" strike="noStrike" kern="0" cap="none" spc="0" normalizeH="0" baseline="0" noProof="0" dirty="0">
              <a:ln>
                <a:noFill/>
              </a:ln>
              <a:solidFill>
                <a:srgbClr val="000000"/>
              </a:solidFill>
              <a:effectLst/>
              <a:uLnTx/>
              <a:uFillTx/>
              <a:latin typeface="+mn-lt"/>
              <a:ea typeface="+mn-ea"/>
              <a:cs typeface="+mn-cs"/>
            </a:endParaRPr>
          </a:p>
        </p:txBody>
      </p:sp>
      <p:sp>
        <p:nvSpPr>
          <p:cNvPr id="23" name="Rectangle 22">
            <a:extLst>
              <a:ext uri="{FF2B5EF4-FFF2-40B4-BE49-F238E27FC236}">
                <a16:creationId xmlns:a16="http://schemas.microsoft.com/office/drawing/2014/main" id="{937BEEF0-5992-1B13-D511-BB56338E02A4}"/>
              </a:ext>
            </a:extLst>
          </p:cNvPr>
          <p:cNvSpPr/>
          <p:nvPr/>
        </p:nvSpPr>
        <p:spPr bwMode="auto">
          <a:xfrm>
            <a:off x="766194" y="1668771"/>
            <a:ext cx="2610608" cy="761572"/>
          </a:xfrm>
          <a:prstGeom prst="rect">
            <a:avLst/>
          </a:prstGeom>
          <a:solidFill>
            <a:schemeClr val="accent1"/>
          </a:solidFill>
          <a:ln w="0">
            <a:noFill/>
            <a:miter lim="800000"/>
            <a:headEnd/>
            <a:tailEnd/>
          </a:ln>
        </p:spPr>
        <p:txBody>
          <a:bodyPr rtlCol="0" anchor="ctr"/>
          <a:lstStyle/>
          <a:p>
            <a:pPr marL="0" marR="0" lvl="0" indent="0" algn="ctr" defTabSz="914400" eaLnBrk="0" fontAlgn="base" latinLnBrk="0" hangingPunct="0">
              <a:lnSpc>
                <a:spcPct val="90000"/>
              </a:lnSpc>
              <a:spcBef>
                <a:spcPct val="0"/>
              </a:spcBef>
              <a:spcAft>
                <a:spcPct val="0"/>
              </a:spcAft>
              <a:buClrTx/>
              <a:buSzTx/>
              <a:buFontTx/>
              <a:buNone/>
              <a:tabLst/>
              <a:defRPr/>
            </a:pPr>
            <a:r>
              <a:rPr kumimoji="0" lang="en-US" sz="2000" b="1" i="0" u="none" strike="noStrike" kern="0" cap="none" spc="0" normalizeH="0" baseline="0" noProof="0" dirty="0">
                <a:ln>
                  <a:noFill/>
                </a:ln>
                <a:solidFill>
                  <a:schemeClr val="bg2"/>
                </a:solidFill>
                <a:effectLst/>
                <a:uLnTx/>
                <a:uFillTx/>
                <a:cs typeface="Arial" panose="020B0604020202020204" pitchFamily="34" charset="0"/>
              </a:rPr>
              <a:t>Highly Prevalent</a:t>
            </a:r>
          </a:p>
        </p:txBody>
      </p:sp>
      <p:sp>
        <p:nvSpPr>
          <p:cNvPr id="24" name="Rectangle 23">
            <a:extLst>
              <a:ext uri="{FF2B5EF4-FFF2-40B4-BE49-F238E27FC236}">
                <a16:creationId xmlns:a16="http://schemas.microsoft.com/office/drawing/2014/main" id="{442A2494-3632-5C32-8E3F-D437ED62C780}"/>
              </a:ext>
            </a:extLst>
          </p:cNvPr>
          <p:cNvSpPr/>
          <p:nvPr/>
        </p:nvSpPr>
        <p:spPr bwMode="auto">
          <a:xfrm>
            <a:off x="3439193" y="1673715"/>
            <a:ext cx="2610608" cy="758952"/>
          </a:xfrm>
          <a:prstGeom prst="rect">
            <a:avLst/>
          </a:prstGeom>
          <a:solidFill>
            <a:schemeClr val="accent6"/>
          </a:solidFill>
          <a:ln w="0">
            <a:noFill/>
            <a:miter lim="800000"/>
            <a:headEnd/>
            <a:tailEnd/>
          </a:ln>
        </p:spPr>
        <p:txBody>
          <a:bodyPr rtlCol="0" anchor="ctr"/>
          <a:lstStyle/>
          <a:p>
            <a:pPr algn="ctr" eaLnBrk="0" fontAlgn="base" hangingPunct="0">
              <a:lnSpc>
                <a:spcPct val="90000"/>
              </a:lnSpc>
              <a:spcBef>
                <a:spcPct val="0"/>
              </a:spcBef>
              <a:spcAft>
                <a:spcPct val="0"/>
              </a:spcAft>
              <a:defRPr/>
            </a:pPr>
            <a:r>
              <a:rPr lang="en-US" sz="2000" b="1" dirty="0">
                <a:solidFill>
                  <a:schemeClr val="bg2"/>
                </a:solidFill>
                <a:cs typeface="Arial" panose="020B0604020202020204" pitchFamily="34" charset="0"/>
              </a:rPr>
              <a:t>Underevaluated</a:t>
            </a:r>
          </a:p>
        </p:txBody>
      </p:sp>
      <p:sp>
        <p:nvSpPr>
          <p:cNvPr id="25" name="Content Placeholder 8">
            <a:extLst>
              <a:ext uri="{FF2B5EF4-FFF2-40B4-BE49-F238E27FC236}">
                <a16:creationId xmlns:a16="http://schemas.microsoft.com/office/drawing/2014/main" id="{F20AB218-ED7E-7212-9403-7F084C1BF93F}"/>
              </a:ext>
            </a:extLst>
          </p:cNvPr>
          <p:cNvSpPr txBox="1">
            <a:spLocks/>
          </p:cNvSpPr>
          <p:nvPr/>
        </p:nvSpPr>
        <p:spPr bwMode="auto">
          <a:xfrm>
            <a:off x="8824428" y="2412335"/>
            <a:ext cx="2610608" cy="3285715"/>
          </a:xfrm>
          <a:prstGeom prst="rect">
            <a:avLst/>
          </a:prstGeom>
          <a:solidFill>
            <a:schemeClr val="accent3">
              <a:lumMod val="40000"/>
              <a:lumOff val="60000"/>
              <a:alpha val="20000"/>
            </a:schemeClr>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18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a:buClr>
                <a:srgbClr val="000000"/>
              </a:buClr>
              <a:buFont typeface="Arial" panose="020B0604020202020204" pitchFamily="34" charset="0"/>
              <a:buChar char="•"/>
              <a:defRPr/>
            </a:pPr>
            <a:r>
              <a:rPr lang="en-US" sz="1800" dirty="0">
                <a:solidFill>
                  <a:srgbClr val="000000"/>
                </a:solidFill>
                <a:latin typeface="+mn-lt"/>
              </a:rPr>
              <a:t>People with PBC and clinically significant itch, but </a:t>
            </a:r>
            <a:r>
              <a:rPr lang="en-US" sz="1800" b="1" dirty="0">
                <a:solidFill>
                  <a:srgbClr val="000000"/>
                </a:solidFill>
                <a:latin typeface="+mn-lt"/>
              </a:rPr>
              <a:t>never received treatment</a:t>
            </a:r>
            <a:r>
              <a:rPr lang="en-US" sz="1800" b="1" baseline="30000" dirty="0">
                <a:solidFill>
                  <a:srgbClr val="000000"/>
                </a:solidFill>
                <a:latin typeface="+mn-lt"/>
              </a:rPr>
              <a:t>1</a:t>
            </a:r>
            <a:r>
              <a:rPr lang="en-US" sz="1800" b="1" dirty="0">
                <a:solidFill>
                  <a:srgbClr val="000000"/>
                </a:solidFill>
                <a:latin typeface="+mn-lt"/>
              </a:rPr>
              <a:t>:</a:t>
            </a:r>
            <a:r>
              <a:rPr lang="en-US" sz="1800" dirty="0">
                <a:solidFill>
                  <a:srgbClr val="000000"/>
                </a:solidFill>
                <a:latin typeface="+mn-lt"/>
              </a:rPr>
              <a:t> </a:t>
            </a:r>
          </a:p>
        </p:txBody>
      </p:sp>
      <p:sp>
        <p:nvSpPr>
          <p:cNvPr id="26" name="Rectangle 25">
            <a:extLst>
              <a:ext uri="{FF2B5EF4-FFF2-40B4-BE49-F238E27FC236}">
                <a16:creationId xmlns:a16="http://schemas.microsoft.com/office/drawing/2014/main" id="{3E4F932D-DA5E-2E96-6563-7A53D6801DCE}"/>
              </a:ext>
            </a:extLst>
          </p:cNvPr>
          <p:cNvSpPr/>
          <p:nvPr/>
        </p:nvSpPr>
        <p:spPr bwMode="auto">
          <a:xfrm>
            <a:off x="8824428" y="1681994"/>
            <a:ext cx="2610608" cy="758952"/>
          </a:xfrm>
          <a:prstGeom prst="rect">
            <a:avLst/>
          </a:prstGeom>
          <a:solidFill>
            <a:schemeClr val="accent3"/>
          </a:solidFill>
          <a:ln w="0">
            <a:noFill/>
            <a:miter lim="800000"/>
            <a:headEnd/>
            <a:tailEnd/>
          </a:ln>
        </p:spPr>
        <p:txBody>
          <a:bodyPr rtlCol="0" anchor="ctr"/>
          <a:lstStyle/>
          <a:p>
            <a:pPr algn="ctr" eaLnBrk="0" fontAlgn="base" hangingPunct="0">
              <a:lnSpc>
                <a:spcPct val="90000"/>
              </a:lnSpc>
              <a:spcBef>
                <a:spcPct val="0"/>
              </a:spcBef>
              <a:spcAft>
                <a:spcPct val="0"/>
              </a:spcAft>
              <a:defRPr/>
            </a:pPr>
            <a:r>
              <a:rPr lang="en-US" sz="2000" b="1" dirty="0">
                <a:solidFill>
                  <a:schemeClr val="bg2"/>
                </a:solidFill>
                <a:cs typeface="Arial" panose="020B0604020202020204" pitchFamily="34" charset="0"/>
              </a:rPr>
              <a:t>Undertreated</a:t>
            </a:r>
          </a:p>
        </p:txBody>
      </p:sp>
      <p:graphicFrame>
        <p:nvGraphicFramePr>
          <p:cNvPr id="27" name="Chart 26">
            <a:extLst>
              <a:ext uri="{FF2B5EF4-FFF2-40B4-BE49-F238E27FC236}">
                <a16:creationId xmlns:a16="http://schemas.microsoft.com/office/drawing/2014/main" id="{B55C4A0A-4D43-3766-C0F7-5F41A86841D8}"/>
              </a:ext>
            </a:extLst>
          </p:cNvPr>
          <p:cNvGraphicFramePr/>
          <p:nvPr>
            <p:extLst>
              <p:ext uri="{D42A27DB-BD31-4B8C-83A1-F6EECF244321}">
                <p14:modId xmlns:p14="http://schemas.microsoft.com/office/powerpoint/2010/main" val="3176111052"/>
              </p:ext>
            </p:extLst>
          </p:nvPr>
        </p:nvGraphicFramePr>
        <p:xfrm>
          <a:off x="892485" y="4411902"/>
          <a:ext cx="2042138" cy="126756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8" name="Chart 27">
            <a:extLst>
              <a:ext uri="{FF2B5EF4-FFF2-40B4-BE49-F238E27FC236}">
                <a16:creationId xmlns:a16="http://schemas.microsoft.com/office/drawing/2014/main" id="{CA8F11BD-2FF2-29BC-BE13-C690B226376E}"/>
              </a:ext>
            </a:extLst>
          </p:cNvPr>
          <p:cNvGraphicFramePr/>
          <p:nvPr>
            <p:extLst>
              <p:ext uri="{D42A27DB-BD31-4B8C-83A1-F6EECF244321}">
                <p14:modId xmlns:p14="http://schemas.microsoft.com/office/powerpoint/2010/main" val="4121460572"/>
              </p:ext>
            </p:extLst>
          </p:nvPr>
        </p:nvGraphicFramePr>
        <p:xfrm>
          <a:off x="3719199" y="4411902"/>
          <a:ext cx="2042138" cy="126756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9" name="Chart 28">
            <a:extLst>
              <a:ext uri="{FF2B5EF4-FFF2-40B4-BE49-F238E27FC236}">
                <a16:creationId xmlns:a16="http://schemas.microsoft.com/office/drawing/2014/main" id="{9F34A07F-02D9-A126-28CC-641ACD638911}"/>
              </a:ext>
            </a:extLst>
          </p:cNvPr>
          <p:cNvGraphicFramePr/>
          <p:nvPr>
            <p:extLst>
              <p:ext uri="{D42A27DB-BD31-4B8C-83A1-F6EECF244321}">
                <p14:modId xmlns:p14="http://schemas.microsoft.com/office/powerpoint/2010/main" val="3993341719"/>
              </p:ext>
            </p:extLst>
          </p:nvPr>
        </p:nvGraphicFramePr>
        <p:xfrm>
          <a:off x="9007808" y="4411902"/>
          <a:ext cx="2042138" cy="1267564"/>
        </p:xfrm>
        <a:graphic>
          <a:graphicData uri="http://schemas.openxmlformats.org/drawingml/2006/chart">
            <c:chart xmlns:c="http://schemas.openxmlformats.org/drawingml/2006/chart" xmlns:r="http://schemas.openxmlformats.org/officeDocument/2006/relationships" r:id="rId5"/>
          </a:graphicData>
        </a:graphic>
      </p:graphicFrame>
      <p:sp>
        <p:nvSpPr>
          <p:cNvPr id="30" name="Content Placeholder 8">
            <a:extLst>
              <a:ext uri="{FF2B5EF4-FFF2-40B4-BE49-F238E27FC236}">
                <a16:creationId xmlns:a16="http://schemas.microsoft.com/office/drawing/2014/main" id="{6FB37FDC-5FB2-04D2-9516-2B6DEAA032FC}"/>
              </a:ext>
            </a:extLst>
          </p:cNvPr>
          <p:cNvSpPr txBox="1">
            <a:spLocks/>
          </p:cNvSpPr>
          <p:nvPr/>
        </p:nvSpPr>
        <p:spPr bwMode="auto">
          <a:xfrm>
            <a:off x="6120792" y="2425213"/>
            <a:ext cx="2610608" cy="3285715"/>
          </a:xfrm>
          <a:prstGeom prst="rect">
            <a:avLst/>
          </a:prstGeom>
          <a:solidFill>
            <a:schemeClr val="accent2">
              <a:lumMod val="25000"/>
              <a:lumOff val="75000"/>
              <a:alpha val="20000"/>
            </a:schemeClr>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R="0" lvl="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mn-lt"/>
                <a:ea typeface="+mn-ea"/>
                <a:cs typeface="Calibri" panose="020F0502020204030204" pitchFamily="34" charset="0"/>
              </a:rPr>
              <a:t>HCPs </a:t>
            </a:r>
            <a:r>
              <a:rPr kumimoji="0" lang="en-US" sz="1800" b="1" i="0" u="none" strike="noStrike" kern="0" cap="none" spc="0" normalizeH="0" baseline="0" noProof="0" dirty="0">
                <a:ln>
                  <a:noFill/>
                </a:ln>
                <a:solidFill>
                  <a:srgbClr val="000000"/>
                </a:solidFill>
                <a:effectLst/>
                <a:uLnTx/>
                <a:uFillTx/>
                <a:latin typeface="+mn-lt"/>
                <a:ea typeface="+mn-ea"/>
                <a:cs typeface="Calibri" panose="020F0502020204030204" pitchFamily="34" charset="0"/>
              </a:rPr>
              <a:t>underestimate </a:t>
            </a:r>
            <a:r>
              <a:rPr kumimoji="0" lang="en-US" sz="1800" b="0" i="0" u="none" strike="noStrike" kern="0" cap="none" spc="0" normalizeH="0" baseline="0" noProof="0" dirty="0">
                <a:ln>
                  <a:noFill/>
                </a:ln>
                <a:solidFill>
                  <a:srgbClr val="000000"/>
                </a:solidFill>
                <a:effectLst/>
                <a:uLnTx/>
                <a:uFillTx/>
                <a:latin typeface="+mn-lt"/>
                <a:ea typeface="+mn-ea"/>
                <a:cs typeface="Calibri" panose="020F0502020204030204" pitchFamily="34" charset="0"/>
              </a:rPr>
              <a:t>patient-reported PBC itch severity, concordance only 71%-73% for moderate itch</a:t>
            </a:r>
            <a:r>
              <a:rPr kumimoji="0" lang="en-US" sz="1800" b="0" i="0" u="none" strike="noStrike" kern="0" cap="none" spc="0" normalizeH="0" baseline="30000" noProof="0" dirty="0">
                <a:ln>
                  <a:noFill/>
                </a:ln>
                <a:solidFill>
                  <a:srgbClr val="000000"/>
                </a:solidFill>
                <a:effectLst/>
                <a:uLnTx/>
                <a:uFillTx/>
                <a:latin typeface="+mn-lt"/>
                <a:ea typeface="+mn-ea"/>
              </a:rPr>
              <a:t>3</a:t>
            </a:r>
          </a:p>
        </p:txBody>
      </p:sp>
      <p:sp>
        <p:nvSpPr>
          <p:cNvPr id="31" name="Rectangle 30">
            <a:extLst>
              <a:ext uri="{FF2B5EF4-FFF2-40B4-BE49-F238E27FC236}">
                <a16:creationId xmlns:a16="http://schemas.microsoft.com/office/drawing/2014/main" id="{804A8B61-CD0F-E77C-8FDD-4B66805BCDDD}"/>
              </a:ext>
            </a:extLst>
          </p:cNvPr>
          <p:cNvSpPr/>
          <p:nvPr/>
        </p:nvSpPr>
        <p:spPr bwMode="auto">
          <a:xfrm>
            <a:off x="6120792" y="1670473"/>
            <a:ext cx="2610608" cy="758952"/>
          </a:xfrm>
          <a:prstGeom prst="rect">
            <a:avLst/>
          </a:prstGeom>
          <a:solidFill>
            <a:schemeClr val="accent2"/>
          </a:solidFill>
          <a:ln w="0">
            <a:noFill/>
            <a:miter lim="800000"/>
            <a:headEnd/>
            <a:tailEnd/>
          </a:ln>
        </p:spPr>
        <p:txBody>
          <a:bodyPr rtlCol="0" anchor="ctr"/>
          <a:lstStyle/>
          <a:p>
            <a:pPr marL="0" marR="0" lvl="0" indent="0" algn="ctr" defTabSz="914400" eaLnBrk="0" fontAlgn="base" latinLnBrk="0" hangingPunct="0">
              <a:lnSpc>
                <a:spcPct val="90000"/>
              </a:lnSpc>
              <a:spcBef>
                <a:spcPct val="0"/>
              </a:spcBef>
              <a:spcAft>
                <a:spcPct val="0"/>
              </a:spcAft>
              <a:buClrTx/>
              <a:buSzTx/>
              <a:buFontTx/>
              <a:buNone/>
              <a:tabLst/>
              <a:defRPr/>
            </a:pPr>
            <a:r>
              <a:rPr kumimoji="0" lang="en-US" sz="2000" b="1" i="0" u="none" strike="noStrike" kern="0" cap="none" spc="0" normalizeH="0" baseline="0" noProof="0" dirty="0">
                <a:ln>
                  <a:noFill/>
                </a:ln>
                <a:solidFill>
                  <a:schemeClr val="bg2"/>
                </a:solidFill>
                <a:effectLst/>
                <a:uLnTx/>
                <a:uFillTx/>
                <a:cs typeface="Arial" panose="020B0604020202020204" pitchFamily="34" charset="0"/>
              </a:rPr>
              <a:t>Underappreciated</a:t>
            </a:r>
          </a:p>
        </p:txBody>
      </p:sp>
      <p:graphicFrame>
        <p:nvGraphicFramePr>
          <p:cNvPr id="32" name="Chart 31">
            <a:extLst>
              <a:ext uri="{FF2B5EF4-FFF2-40B4-BE49-F238E27FC236}">
                <a16:creationId xmlns:a16="http://schemas.microsoft.com/office/drawing/2014/main" id="{35A1F4B2-84A1-D8B1-F613-061602B11FEA}"/>
              </a:ext>
            </a:extLst>
          </p:cNvPr>
          <p:cNvGraphicFramePr/>
          <p:nvPr>
            <p:extLst>
              <p:ext uri="{D42A27DB-BD31-4B8C-83A1-F6EECF244321}">
                <p14:modId xmlns:p14="http://schemas.microsoft.com/office/powerpoint/2010/main" val="2529385938"/>
              </p:ext>
            </p:extLst>
          </p:nvPr>
        </p:nvGraphicFramePr>
        <p:xfrm>
          <a:off x="6400798" y="4411902"/>
          <a:ext cx="2042138" cy="1267564"/>
        </p:xfrm>
        <a:graphic>
          <a:graphicData uri="http://schemas.openxmlformats.org/drawingml/2006/chart">
            <c:chart xmlns:c="http://schemas.openxmlformats.org/drawingml/2006/chart" xmlns:r="http://schemas.openxmlformats.org/officeDocument/2006/relationships" r:id="rId6"/>
          </a:graphicData>
        </a:graphic>
      </p:graphicFrame>
      <p:sp>
        <p:nvSpPr>
          <p:cNvPr id="33" name="TextBox 32">
            <a:extLst>
              <a:ext uri="{FF2B5EF4-FFF2-40B4-BE49-F238E27FC236}">
                <a16:creationId xmlns:a16="http://schemas.microsoft.com/office/drawing/2014/main" id="{6122864B-F342-C080-5C94-8596B49DA7E5}"/>
              </a:ext>
            </a:extLst>
          </p:cNvPr>
          <p:cNvSpPr txBox="1"/>
          <p:nvPr/>
        </p:nvSpPr>
        <p:spPr bwMode="auto">
          <a:xfrm>
            <a:off x="1372696" y="4814852"/>
            <a:ext cx="11015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defRPr/>
            </a:pPr>
            <a:r>
              <a:rPr lang="en-US" sz="2400" b="1" dirty="0">
                <a:solidFill>
                  <a:srgbClr val="000000"/>
                </a:solidFill>
                <a:cs typeface="Arial" panose="020B0604020202020204" pitchFamily="34" charset="0"/>
              </a:rPr>
              <a:t>81%</a:t>
            </a:r>
          </a:p>
        </p:txBody>
      </p:sp>
      <p:sp>
        <p:nvSpPr>
          <p:cNvPr id="34" name="TextBox 33">
            <a:extLst>
              <a:ext uri="{FF2B5EF4-FFF2-40B4-BE49-F238E27FC236}">
                <a16:creationId xmlns:a16="http://schemas.microsoft.com/office/drawing/2014/main" id="{46DC2ED6-25AE-DF5B-8A17-499C6BD0354B}"/>
              </a:ext>
            </a:extLst>
          </p:cNvPr>
          <p:cNvSpPr txBox="1"/>
          <p:nvPr/>
        </p:nvSpPr>
        <p:spPr bwMode="auto">
          <a:xfrm>
            <a:off x="4203452" y="4814852"/>
            <a:ext cx="10812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defRPr/>
            </a:pPr>
            <a:r>
              <a:rPr lang="en-US" sz="2400" b="1" dirty="0">
                <a:solidFill>
                  <a:srgbClr val="000000"/>
                </a:solidFill>
                <a:cs typeface="Arial" panose="020B0604020202020204" pitchFamily="34" charset="0"/>
              </a:rPr>
              <a:t>40%</a:t>
            </a:r>
          </a:p>
        </p:txBody>
      </p:sp>
      <p:sp>
        <p:nvSpPr>
          <p:cNvPr id="35" name="TextBox 34">
            <a:extLst>
              <a:ext uri="{FF2B5EF4-FFF2-40B4-BE49-F238E27FC236}">
                <a16:creationId xmlns:a16="http://schemas.microsoft.com/office/drawing/2014/main" id="{A66F403E-6793-C3E7-AB34-CEA58BC5E814}"/>
              </a:ext>
            </a:extLst>
          </p:cNvPr>
          <p:cNvSpPr txBox="1"/>
          <p:nvPr/>
        </p:nvSpPr>
        <p:spPr bwMode="auto">
          <a:xfrm>
            <a:off x="6981031" y="4805317"/>
            <a:ext cx="908567" cy="595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80000"/>
              </a:lnSpc>
              <a:defRPr/>
            </a:pPr>
            <a:r>
              <a:rPr lang="en-US" sz="2000" b="1" dirty="0">
                <a:solidFill>
                  <a:srgbClr val="000000"/>
                </a:solidFill>
                <a:cs typeface="Arial" panose="020B0604020202020204" pitchFamily="34" charset="0"/>
              </a:rPr>
              <a:t>71%-73%</a:t>
            </a:r>
          </a:p>
        </p:txBody>
      </p:sp>
      <p:sp>
        <p:nvSpPr>
          <p:cNvPr id="36" name="TextBox 35">
            <a:extLst>
              <a:ext uri="{FF2B5EF4-FFF2-40B4-BE49-F238E27FC236}">
                <a16:creationId xmlns:a16="http://schemas.microsoft.com/office/drawing/2014/main" id="{74A7B39D-CB3F-F06F-B927-775E5C5C0E4E}"/>
              </a:ext>
            </a:extLst>
          </p:cNvPr>
          <p:cNvSpPr txBox="1"/>
          <p:nvPr/>
        </p:nvSpPr>
        <p:spPr bwMode="auto">
          <a:xfrm>
            <a:off x="9494980" y="4814852"/>
            <a:ext cx="10812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defRPr/>
            </a:pPr>
            <a:r>
              <a:rPr lang="en-US" sz="2400" b="1" dirty="0">
                <a:solidFill>
                  <a:srgbClr val="000000"/>
                </a:solidFill>
                <a:cs typeface="Arial" panose="020B0604020202020204" pitchFamily="34" charset="0"/>
              </a:rPr>
              <a:t>33%</a:t>
            </a:r>
          </a:p>
        </p:txBody>
      </p:sp>
    </p:spTree>
    <p:extLst>
      <p:ext uri="{BB962C8B-B14F-4D97-AF65-F5344CB8AC3E}">
        <p14:creationId xmlns:p14="http://schemas.microsoft.com/office/powerpoint/2010/main" val="3795092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6DA92-DAF3-4A60-F690-D15E30E85BD4}"/>
              </a:ext>
            </a:extLst>
          </p:cNvPr>
          <p:cNvSpPr>
            <a:spLocks noGrp="1"/>
          </p:cNvSpPr>
          <p:nvPr>
            <p:ph type="title"/>
          </p:nvPr>
        </p:nvSpPr>
        <p:spPr>
          <a:xfrm>
            <a:off x="231078" y="531006"/>
            <a:ext cx="11740260" cy="502445"/>
          </a:xfrm>
        </p:spPr>
        <p:txBody>
          <a:bodyPr/>
          <a:lstStyle/>
          <a:p>
            <a:r>
              <a:rPr lang="en-US" dirty="0"/>
              <a:t>Strategies to Assess PBC Pruritus</a:t>
            </a:r>
          </a:p>
        </p:txBody>
      </p:sp>
      <p:sp>
        <p:nvSpPr>
          <p:cNvPr id="8" name="Content Placeholder 7">
            <a:extLst>
              <a:ext uri="{FF2B5EF4-FFF2-40B4-BE49-F238E27FC236}">
                <a16:creationId xmlns:a16="http://schemas.microsoft.com/office/drawing/2014/main" id="{57C7EFC4-A127-10D6-4DC0-A85641881DB4}"/>
              </a:ext>
            </a:extLst>
          </p:cNvPr>
          <p:cNvSpPr>
            <a:spLocks noGrp="1"/>
          </p:cNvSpPr>
          <p:nvPr>
            <p:ph idx="1"/>
          </p:nvPr>
        </p:nvSpPr>
        <p:spPr>
          <a:xfrm>
            <a:off x="212320" y="4887109"/>
            <a:ext cx="11811068" cy="1044841"/>
          </a:xfrm>
        </p:spPr>
        <p:txBody>
          <a:bodyPr/>
          <a:lstStyle/>
          <a:p>
            <a:pPr lvl="0"/>
            <a:r>
              <a:rPr lang="en-US" sz="2200" dirty="0"/>
              <a:t>Consider giving patients a scale to mark before their visit or while they are waiting for their visit to start</a:t>
            </a:r>
          </a:p>
          <a:p>
            <a:pPr lvl="2"/>
            <a:r>
              <a:rPr lang="en-US" sz="2000" dirty="0"/>
              <a:t>How patients report their itch </a:t>
            </a:r>
            <a:r>
              <a:rPr lang="en-US" sz="2000" b="1" dirty="0"/>
              <a:t>verbally</a:t>
            </a:r>
            <a:r>
              <a:rPr lang="en-US" sz="2000" dirty="0"/>
              <a:t> may be different than how they </a:t>
            </a:r>
            <a:r>
              <a:rPr lang="en-US" sz="2000" b="1" dirty="0"/>
              <a:t>record it on a form</a:t>
            </a:r>
          </a:p>
          <a:p>
            <a:endParaRPr lang="en-US" dirty="0"/>
          </a:p>
        </p:txBody>
      </p:sp>
      <p:sp>
        <p:nvSpPr>
          <p:cNvPr id="9" name="Content Placeholder 8">
            <a:extLst>
              <a:ext uri="{FF2B5EF4-FFF2-40B4-BE49-F238E27FC236}">
                <a16:creationId xmlns:a16="http://schemas.microsoft.com/office/drawing/2014/main" id="{29804474-B17A-B412-FBF4-3B4B3D0889F4}"/>
              </a:ext>
            </a:extLst>
          </p:cNvPr>
          <p:cNvSpPr>
            <a:spLocks noGrp="1"/>
          </p:cNvSpPr>
          <p:nvPr>
            <p:ph sz="quarter" idx="10"/>
          </p:nvPr>
        </p:nvSpPr>
        <p:spPr>
          <a:xfrm>
            <a:off x="1712199" y="6302375"/>
            <a:ext cx="7812290" cy="327025"/>
          </a:xfrm>
        </p:spPr>
        <p:txBody>
          <a:bodyPr/>
          <a:lstStyle/>
          <a:p>
            <a:pPr algn="ctr"/>
            <a:r>
              <a:rPr lang="en-US" dirty="0"/>
              <a:t>Mitchell-Thain. EMJ Hepatol. 2023;11:24.</a:t>
            </a:r>
          </a:p>
        </p:txBody>
      </p:sp>
      <p:sp>
        <p:nvSpPr>
          <p:cNvPr id="5" name="Speech Bubble: Rectangle with Corners Rounded 4">
            <a:extLst>
              <a:ext uri="{FF2B5EF4-FFF2-40B4-BE49-F238E27FC236}">
                <a16:creationId xmlns:a16="http://schemas.microsoft.com/office/drawing/2014/main" id="{F2DA171C-8798-89C4-AFE3-CB1DC3A96B46}"/>
              </a:ext>
            </a:extLst>
          </p:cNvPr>
          <p:cNvSpPr/>
          <p:nvPr/>
        </p:nvSpPr>
        <p:spPr bwMode="auto">
          <a:xfrm>
            <a:off x="1098895" y="1344710"/>
            <a:ext cx="10872443" cy="544375"/>
          </a:xfrm>
          <a:prstGeom prst="wedgeRoundRectCallout">
            <a:avLst>
              <a:gd name="adj1" fmla="val 40349"/>
              <a:gd name="adj2" fmla="val 130317"/>
              <a:gd name="adj3" fmla="val 16667"/>
            </a:avLst>
          </a:prstGeom>
          <a:solidFill>
            <a:schemeClr val="accent1">
              <a:lumMod val="20000"/>
              <a:lumOff val="80000"/>
            </a:schemeClr>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400" b="0" i="0" u="none" strike="noStrike" kern="1200" cap="none" spc="0" normalizeH="0" baseline="0" noProof="0" dirty="0">
                <a:ln>
                  <a:noFill/>
                </a:ln>
                <a:solidFill>
                  <a:srgbClr val="000000"/>
                </a:solidFill>
                <a:effectLst/>
                <a:uLnTx/>
                <a:uFillTx/>
                <a:latin typeface="Poppins"/>
                <a:ea typeface="+mn-ea"/>
                <a:cs typeface="Calibri" panose="020F0502020204030204" pitchFamily="34" charset="0"/>
              </a:rPr>
              <a:t>Ask at </a:t>
            </a:r>
            <a:r>
              <a:rPr kumimoji="0" lang="en-US" sz="2400" b="1" i="0" u="none" strike="noStrike" kern="1200" cap="none" spc="0" normalizeH="0" baseline="0" noProof="0" dirty="0">
                <a:ln>
                  <a:noFill/>
                </a:ln>
                <a:solidFill>
                  <a:srgbClr val="000000"/>
                </a:solidFill>
                <a:effectLst/>
                <a:uLnTx/>
                <a:uFillTx/>
                <a:latin typeface="Poppins"/>
                <a:ea typeface="+mn-ea"/>
                <a:cs typeface="Calibri" panose="020F0502020204030204" pitchFamily="34" charset="0"/>
              </a:rPr>
              <a:t>every visit</a:t>
            </a:r>
            <a:r>
              <a:rPr kumimoji="0" lang="en-US" sz="2400" b="0" i="0" u="none" strike="noStrike" kern="1200" cap="none" spc="0" normalizeH="0" baseline="0" noProof="0" dirty="0">
                <a:ln>
                  <a:noFill/>
                </a:ln>
                <a:solidFill>
                  <a:srgbClr val="000000"/>
                </a:solidFill>
                <a:effectLst/>
                <a:uLnTx/>
                <a:uFillTx/>
                <a:latin typeface="Poppins"/>
                <a:ea typeface="+mn-ea"/>
                <a:cs typeface="Calibri" panose="020F0502020204030204" pitchFamily="34" charset="0"/>
              </a:rPr>
              <a:t>: “Are you experiencing itching?”</a:t>
            </a:r>
          </a:p>
        </p:txBody>
      </p:sp>
      <p:sp>
        <p:nvSpPr>
          <p:cNvPr id="6" name="Speech Bubble: Rectangle with Corners Rounded 5">
            <a:extLst>
              <a:ext uri="{FF2B5EF4-FFF2-40B4-BE49-F238E27FC236}">
                <a16:creationId xmlns:a16="http://schemas.microsoft.com/office/drawing/2014/main" id="{1CE3604E-B3AF-CBF0-666E-32E45B264DBC}"/>
              </a:ext>
            </a:extLst>
          </p:cNvPr>
          <p:cNvSpPr/>
          <p:nvPr/>
        </p:nvSpPr>
        <p:spPr bwMode="auto">
          <a:xfrm>
            <a:off x="231078" y="2442684"/>
            <a:ext cx="10872443" cy="506091"/>
          </a:xfrm>
          <a:prstGeom prst="wedgeRoundRectCallout">
            <a:avLst>
              <a:gd name="adj1" fmla="val -39103"/>
              <a:gd name="adj2" fmla="val 115691"/>
              <a:gd name="adj3" fmla="val 16667"/>
            </a:avLst>
          </a:prstGeom>
          <a:solidFill>
            <a:schemeClr val="accent3">
              <a:lumMod val="20000"/>
              <a:lumOff val="80000"/>
            </a:schemeClr>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400" b="0" i="0" u="none" strike="noStrike" kern="1200" cap="none" spc="0" normalizeH="0" baseline="0" noProof="0" dirty="0">
                <a:ln>
                  <a:noFill/>
                </a:ln>
                <a:solidFill>
                  <a:srgbClr val="000000"/>
                </a:solidFill>
                <a:effectLst/>
                <a:uLnTx/>
                <a:uFillTx/>
                <a:latin typeface="Poppins"/>
                <a:ea typeface="+mn-ea"/>
                <a:cs typeface="Calibri" panose="020F0502020204030204" pitchFamily="34" charset="0"/>
              </a:rPr>
              <a:t>If patient answers, “Yes”</a:t>
            </a:r>
          </a:p>
        </p:txBody>
      </p:sp>
      <p:sp>
        <p:nvSpPr>
          <p:cNvPr id="7" name="Speech Bubble: Rectangle with Corners Rounded 6">
            <a:extLst>
              <a:ext uri="{FF2B5EF4-FFF2-40B4-BE49-F238E27FC236}">
                <a16:creationId xmlns:a16="http://schemas.microsoft.com/office/drawing/2014/main" id="{C1F7E30D-6109-BE1B-2B24-559DD39F02A7}"/>
              </a:ext>
            </a:extLst>
          </p:cNvPr>
          <p:cNvSpPr/>
          <p:nvPr/>
        </p:nvSpPr>
        <p:spPr bwMode="auto">
          <a:xfrm>
            <a:off x="1098895" y="3405099"/>
            <a:ext cx="10872443" cy="936956"/>
          </a:xfrm>
          <a:prstGeom prst="wedgeRoundRectCallout">
            <a:avLst>
              <a:gd name="adj1" fmla="val 40786"/>
              <a:gd name="adj2" fmla="val 86802"/>
              <a:gd name="adj3" fmla="val 16667"/>
            </a:avLst>
          </a:prstGeom>
          <a:solidFill>
            <a:schemeClr val="accent1">
              <a:lumMod val="20000"/>
              <a:lumOff val="80000"/>
            </a:schemeClr>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400" b="0" i="0" u="none" strike="noStrike" kern="1200" cap="none" spc="0" normalizeH="0" baseline="0" noProof="0" dirty="0">
                <a:ln>
                  <a:noFill/>
                </a:ln>
                <a:solidFill>
                  <a:srgbClr val="000000"/>
                </a:solidFill>
                <a:effectLst/>
                <a:uLnTx/>
                <a:uFillTx/>
                <a:latin typeface="Poppins"/>
                <a:ea typeface="+mn-ea"/>
                <a:cs typeface="Calibri" panose="020F0502020204030204" pitchFamily="34" charset="0"/>
              </a:rPr>
              <a:t>Follow up: “How is itching affecting your </a:t>
            </a:r>
            <a:r>
              <a:rPr kumimoji="0" lang="en-US" sz="2400" b="1" i="0" u="none" strike="noStrike" kern="1200" cap="none" spc="0" normalizeH="0" baseline="0" noProof="0" dirty="0">
                <a:ln>
                  <a:noFill/>
                </a:ln>
                <a:solidFill>
                  <a:srgbClr val="000000"/>
                </a:solidFill>
                <a:effectLst/>
                <a:uLnTx/>
                <a:uFillTx/>
                <a:latin typeface="Poppins"/>
                <a:ea typeface="+mn-ea"/>
                <a:cs typeface="Calibri" panose="020F0502020204030204" pitchFamily="34" charset="0"/>
              </a:rPr>
              <a:t>daily life</a:t>
            </a:r>
            <a:r>
              <a:rPr kumimoji="0" lang="en-US" sz="2400" b="0" i="0" u="none" strike="noStrike" kern="1200" cap="none" spc="0" normalizeH="0" baseline="0" noProof="0" dirty="0">
                <a:ln>
                  <a:noFill/>
                </a:ln>
                <a:solidFill>
                  <a:srgbClr val="000000"/>
                </a:solidFill>
                <a:effectLst/>
                <a:uLnTx/>
                <a:uFillTx/>
                <a:latin typeface="Poppins"/>
                <a:ea typeface="+mn-ea"/>
                <a:cs typeface="Calibri" panose="020F0502020204030204" pitchFamily="34" charset="0"/>
              </a:rPr>
              <a:t>? </a:t>
            </a:r>
            <a:br>
              <a:rPr kumimoji="0" lang="en-US" sz="2400" b="0" i="0" u="none" strike="noStrike" kern="1200" cap="none" spc="0" normalizeH="0" baseline="0" noProof="0" dirty="0">
                <a:ln>
                  <a:noFill/>
                </a:ln>
                <a:solidFill>
                  <a:srgbClr val="000000"/>
                </a:solidFill>
                <a:effectLst/>
                <a:uLnTx/>
                <a:uFillTx/>
                <a:latin typeface="Poppins"/>
                <a:ea typeface="+mn-ea"/>
                <a:cs typeface="Calibri" panose="020F0502020204030204" pitchFamily="34" charset="0"/>
              </a:rPr>
            </a:br>
            <a:r>
              <a:rPr kumimoji="0" lang="en-US" sz="2400" b="0" i="0" u="none" strike="noStrike" kern="1200" cap="none" spc="0" normalizeH="0" baseline="0" noProof="0" dirty="0">
                <a:ln>
                  <a:noFill/>
                </a:ln>
                <a:solidFill>
                  <a:srgbClr val="000000"/>
                </a:solidFill>
                <a:effectLst/>
                <a:uLnTx/>
                <a:uFillTx/>
                <a:latin typeface="Poppins"/>
                <a:ea typeface="+mn-ea"/>
                <a:cs typeface="Calibri" panose="020F0502020204030204" pitchFamily="34" charset="0"/>
              </a:rPr>
              <a:t>Is it something you want to take medication for?”</a:t>
            </a:r>
          </a:p>
        </p:txBody>
      </p:sp>
    </p:spTree>
    <p:extLst>
      <p:ext uri="{BB962C8B-B14F-4D97-AF65-F5344CB8AC3E}">
        <p14:creationId xmlns:p14="http://schemas.microsoft.com/office/powerpoint/2010/main" val="3713399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EF22A-5BEB-02C6-AF2D-BE6ED932E723}"/>
              </a:ext>
            </a:extLst>
          </p:cNvPr>
          <p:cNvSpPr>
            <a:spLocks noGrp="1"/>
          </p:cNvSpPr>
          <p:nvPr>
            <p:ph type="title"/>
          </p:nvPr>
        </p:nvSpPr>
        <p:spPr/>
        <p:txBody>
          <a:bodyPr/>
          <a:lstStyle/>
          <a:p>
            <a:r>
              <a:rPr lang="en-US" dirty="0"/>
              <a:t>Example Pruritus Assessment Tools: 0-10 Scales</a:t>
            </a:r>
          </a:p>
        </p:txBody>
      </p:sp>
      <p:sp>
        <p:nvSpPr>
          <p:cNvPr id="3" name="Content Placeholder 2">
            <a:extLst>
              <a:ext uri="{FF2B5EF4-FFF2-40B4-BE49-F238E27FC236}">
                <a16:creationId xmlns:a16="http://schemas.microsoft.com/office/drawing/2014/main" id="{D965D798-3BA2-BD34-45AD-9DE388E4FBB9}"/>
              </a:ext>
            </a:extLst>
          </p:cNvPr>
          <p:cNvSpPr>
            <a:spLocks noGrp="1"/>
          </p:cNvSpPr>
          <p:nvPr>
            <p:ph sz="quarter" idx="10"/>
          </p:nvPr>
        </p:nvSpPr>
        <p:spPr/>
        <p:txBody>
          <a:bodyPr/>
          <a:lstStyle/>
          <a:p>
            <a:pPr algn="ctr"/>
            <a:r>
              <a:rPr lang="en-US" dirty="0"/>
              <a:t>Düll. Clin Liver Dis. 2022;26:727. Kwatra. Dermatol Ther (Heidelb). 2023;13:2403. Fujino. BMC Gastroenterol. 2019;19:169. </a:t>
            </a:r>
          </a:p>
        </p:txBody>
      </p:sp>
      <p:sp>
        <p:nvSpPr>
          <p:cNvPr id="4" name="Content Placeholder 2">
            <a:extLst>
              <a:ext uri="{FF2B5EF4-FFF2-40B4-BE49-F238E27FC236}">
                <a16:creationId xmlns:a16="http://schemas.microsoft.com/office/drawing/2014/main" id="{4298D602-8334-DB21-EDAA-D04942560284}"/>
              </a:ext>
            </a:extLst>
          </p:cNvPr>
          <p:cNvSpPr txBox="1">
            <a:spLocks/>
          </p:cNvSpPr>
          <p:nvPr/>
        </p:nvSpPr>
        <p:spPr>
          <a:xfrm>
            <a:off x="601820" y="1474635"/>
            <a:ext cx="5309278" cy="477808"/>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E04507"/>
                </a:solidFill>
                <a:effectLst/>
                <a:uLnTx/>
                <a:uFillTx/>
                <a:latin typeface="Poppins" pitchFamily="2" charset="77"/>
                <a:ea typeface="+mn-ea"/>
                <a:cs typeface="Poppins" pitchFamily="2" charset="77"/>
              </a:rPr>
              <a:t>Visual Analogue Scale</a:t>
            </a:r>
            <a:endParaRPr kumimoji="0" lang="en-US" sz="2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5" name="TextBox 4">
            <a:extLst>
              <a:ext uri="{FF2B5EF4-FFF2-40B4-BE49-F238E27FC236}">
                <a16:creationId xmlns:a16="http://schemas.microsoft.com/office/drawing/2014/main" id="{65BC17BF-133F-D8F3-7697-7B241D198E4B}"/>
              </a:ext>
            </a:extLst>
          </p:cNvPr>
          <p:cNvSpPr txBox="1"/>
          <p:nvPr/>
        </p:nvSpPr>
        <p:spPr bwMode="auto">
          <a:xfrm>
            <a:off x="848634" y="4573443"/>
            <a:ext cx="48571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“Mark a line anywhere on the scale that best aligns with the severity of your itching”</a:t>
            </a:r>
          </a:p>
        </p:txBody>
      </p:sp>
      <p:grpSp>
        <p:nvGrpSpPr>
          <p:cNvPr id="26" name="Group 25">
            <a:extLst>
              <a:ext uri="{FF2B5EF4-FFF2-40B4-BE49-F238E27FC236}">
                <a16:creationId xmlns:a16="http://schemas.microsoft.com/office/drawing/2014/main" id="{5C841483-4894-5FA6-DBAE-A9EC0B99ADC9}"/>
              </a:ext>
            </a:extLst>
          </p:cNvPr>
          <p:cNvGrpSpPr/>
          <p:nvPr/>
        </p:nvGrpSpPr>
        <p:grpSpPr>
          <a:xfrm>
            <a:off x="1069415" y="3531770"/>
            <a:ext cx="4415590" cy="571500"/>
            <a:chOff x="1069415" y="3538255"/>
            <a:chExt cx="4415590" cy="571500"/>
          </a:xfrm>
        </p:grpSpPr>
        <p:cxnSp>
          <p:nvCxnSpPr>
            <p:cNvPr id="7" name="Straight Connector 6">
              <a:extLst>
                <a:ext uri="{FF2B5EF4-FFF2-40B4-BE49-F238E27FC236}">
                  <a16:creationId xmlns:a16="http://schemas.microsoft.com/office/drawing/2014/main" id="{CBB5318D-F27F-446C-6933-2DB5A53F5C67}"/>
                </a:ext>
              </a:extLst>
            </p:cNvPr>
            <p:cNvCxnSpPr/>
            <p:nvPr/>
          </p:nvCxnSpPr>
          <p:spPr bwMode="auto">
            <a:xfrm>
              <a:off x="1069415" y="3827013"/>
              <a:ext cx="4415590" cy="0"/>
            </a:xfrm>
            <a:prstGeom prst="line">
              <a:avLst/>
            </a:prstGeom>
            <a:noFill/>
            <a:ln w="19050" cap="flat" cmpd="sng" algn="ctr">
              <a:solidFill>
                <a:schemeClr val="tx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9F707B9D-9E85-2588-1E1B-F053D86B6574}"/>
                </a:ext>
              </a:extLst>
            </p:cNvPr>
            <p:cNvCxnSpPr/>
            <p:nvPr/>
          </p:nvCxnSpPr>
          <p:spPr bwMode="auto">
            <a:xfrm>
              <a:off x="1069415" y="3538255"/>
              <a:ext cx="0" cy="565484"/>
            </a:xfrm>
            <a:prstGeom prst="line">
              <a:avLst/>
            </a:prstGeom>
            <a:noFill/>
            <a:ln w="19050" cap="flat" cmpd="sng" algn="ctr">
              <a:solidFill>
                <a:schemeClr val="tx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1F02C4F4-EE15-113B-7379-75426EEEE6E4}"/>
                </a:ext>
              </a:extLst>
            </p:cNvPr>
            <p:cNvCxnSpPr/>
            <p:nvPr/>
          </p:nvCxnSpPr>
          <p:spPr bwMode="auto">
            <a:xfrm>
              <a:off x="5485005" y="3538255"/>
              <a:ext cx="0" cy="565484"/>
            </a:xfrm>
            <a:prstGeom prst="line">
              <a:avLst/>
            </a:prstGeom>
            <a:noFill/>
            <a:ln w="19050" cap="flat" cmpd="sng" algn="ctr">
              <a:solidFill>
                <a:schemeClr val="tx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5DFEFDDE-3C06-304F-CBE9-47271D45CB6B}"/>
                </a:ext>
              </a:extLst>
            </p:cNvPr>
            <p:cNvCxnSpPr/>
            <p:nvPr/>
          </p:nvCxnSpPr>
          <p:spPr bwMode="auto">
            <a:xfrm>
              <a:off x="1919647" y="3538255"/>
              <a:ext cx="0" cy="565484"/>
            </a:xfrm>
            <a:prstGeom prst="line">
              <a:avLst/>
            </a:prstGeom>
            <a:noFill/>
            <a:ln w="19050" cap="flat" cmpd="sng" algn="ctr">
              <a:solidFill>
                <a:schemeClr val="tx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B6270B9D-2951-1AB5-2DA4-B82085C161A7}"/>
                </a:ext>
              </a:extLst>
            </p:cNvPr>
            <p:cNvCxnSpPr/>
            <p:nvPr/>
          </p:nvCxnSpPr>
          <p:spPr bwMode="auto">
            <a:xfrm>
              <a:off x="2805973" y="3538255"/>
              <a:ext cx="0" cy="565484"/>
            </a:xfrm>
            <a:prstGeom prst="line">
              <a:avLst/>
            </a:prstGeom>
            <a:noFill/>
            <a:ln w="19050" cap="flat" cmpd="sng" algn="ctr">
              <a:solidFill>
                <a:schemeClr val="tx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54173DEB-7107-F1F1-FF8B-A3144A55C205}"/>
                </a:ext>
              </a:extLst>
            </p:cNvPr>
            <p:cNvCxnSpPr/>
            <p:nvPr/>
          </p:nvCxnSpPr>
          <p:spPr bwMode="auto">
            <a:xfrm>
              <a:off x="4618731" y="3544271"/>
              <a:ext cx="0" cy="565484"/>
            </a:xfrm>
            <a:prstGeom prst="line">
              <a:avLst/>
            </a:prstGeom>
            <a:noFill/>
            <a:ln w="19050" cap="flat" cmpd="sng" algn="ctr">
              <a:solidFill>
                <a:schemeClr val="tx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84454BB5-28D0-4DAC-69D5-41D062737A88}"/>
                </a:ext>
              </a:extLst>
            </p:cNvPr>
            <p:cNvCxnSpPr/>
            <p:nvPr/>
          </p:nvCxnSpPr>
          <p:spPr bwMode="auto">
            <a:xfrm>
              <a:off x="3736415" y="3538255"/>
              <a:ext cx="0" cy="565484"/>
            </a:xfrm>
            <a:prstGeom prst="line">
              <a:avLst/>
            </a:prstGeom>
            <a:noFill/>
            <a:ln w="19050" cap="flat" cmpd="sng" algn="ctr">
              <a:solidFill>
                <a:schemeClr val="tx1"/>
              </a:solidFill>
              <a:prstDash val="solid"/>
              <a:round/>
              <a:headEnd type="none" w="med" len="med"/>
              <a:tailEnd type="none" w="med" len="med"/>
            </a:ln>
            <a:effectLst/>
          </p:spPr>
        </p:cxnSp>
      </p:grpSp>
      <p:sp>
        <p:nvSpPr>
          <p:cNvPr id="14" name="TextBox 13">
            <a:extLst>
              <a:ext uri="{FF2B5EF4-FFF2-40B4-BE49-F238E27FC236}">
                <a16:creationId xmlns:a16="http://schemas.microsoft.com/office/drawing/2014/main" id="{47E3A1C4-1A97-7A06-CA40-1123EFDEA5D8}"/>
              </a:ext>
            </a:extLst>
          </p:cNvPr>
          <p:cNvSpPr txBox="1"/>
          <p:nvPr/>
        </p:nvSpPr>
        <p:spPr bwMode="auto">
          <a:xfrm>
            <a:off x="918572" y="4081878"/>
            <a:ext cx="328936"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sp>
        <p:nvSpPr>
          <p:cNvPr id="15" name="TextBox 14">
            <a:extLst>
              <a:ext uri="{FF2B5EF4-FFF2-40B4-BE49-F238E27FC236}">
                <a16:creationId xmlns:a16="http://schemas.microsoft.com/office/drawing/2014/main" id="{79BD5135-6B44-F224-4AB1-E52BCD6B912D}"/>
              </a:ext>
            </a:extLst>
          </p:cNvPr>
          <p:cNvSpPr txBox="1"/>
          <p:nvPr/>
        </p:nvSpPr>
        <p:spPr bwMode="auto">
          <a:xfrm>
            <a:off x="1768025" y="4081878"/>
            <a:ext cx="303243"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a:t>
            </a:r>
          </a:p>
        </p:txBody>
      </p:sp>
      <p:sp>
        <p:nvSpPr>
          <p:cNvPr id="16" name="TextBox 15">
            <a:extLst>
              <a:ext uri="{FF2B5EF4-FFF2-40B4-BE49-F238E27FC236}">
                <a16:creationId xmlns:a16="http://schemas.microsoft.com/office/drawing/2014/main" id="{40290A44-EBDB-63E6-2B15-46BBADCFA837}"/>
              </a:ext>
            </a:extLst>
          </p:cNvPr>
          <p:cNvSpPr txBox="1"/>
          <p:nvPr/>
        </p:nvSpPr>
        <p:spPr bwMode="auto">
          <a:xfrm>
            <a:off x="2654351" y="4097254"/>
            <a:ext cx="303243"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a:t>
            </a:r>
          </a:p>
        </p:txBody>
      </p:sp>
      <p:sp>
        <p:nvSpPr>
          <p:cNvPr id="17" name="TextBox 16">
            <a:extLst>
              <a:ext uri="{FF2B5EF4-FFF2-40B4-BE49-F238E27FC236}">
                <a16:creationId xmlns:a16="http://schemas.microsoft.com/office/drawing/2014/main" id="{577606CE-D2AA-F8F9-7265-BDEBE9C0C532}"/>
              </a:ext>
            </a:extLst>
          </p:cNvPr>
          <p:cNvSpPr txBox="1"/>
          <p:nvPr/>
        </p:nvSpPr>
        <p:spPr bwMode="auto">
          <a:xfrm>
            <a:off x="3589583" y="4109287"/>
            <a:ext cx="303243"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a:t>
            </a:r>
          </a:p>
        </p:txBody>
      </p:sp>
      <p:sp>
        <p:nvSpPr>
          <p:cNvPr id="18" name="TextBox 17">
            <a:extLst>
              <a:ext uri="{FF2B5EF4-FFF2-40B4-BE49-F238E27FC236}">
                <a16:creationId xmlns:a16="http://schemas.microsoft.com/office/drawing/2014/main" id="{676BF405-ABFC-A0F2-3569-C7605D272780}"/>
              </a:ext>
            </a:extLst>
          </p:cNvPr>
          <p:cNvSpPr txBox="1"/>
          <p:nvPr/>
        </p:nvSpPr>
        <p:spPr bwMode="auto">
          <a:xfrm>
            <a:off x="4467109" y="4109287"/>
            <a:ext cx="303243"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a:t>
            </a:r>
          </a:p>
        </p:txBody>
      </p:sp>
      <p:sp>
        <p:nvSpPr>
          <p:cNvPr id="19" name="TextBox 18">
            <a:extLst>
              <a:ext uri="{FF2B5EF4-FFF2-40B4-BE49-F238E27FC236}">
                <a16:creationId xmlns:a16="http://schemas.microsoft.com/office/drawing/2014/main" id="{D2925F66-01A1-3EFA-6FC7-39BB920ED7FA}"/>
              </a:ext>
            </a:extLst>
          </p:cNvPr>
          <p:cNvSpPr txBox="1"/>
          <p:nvPr/>
        </p:nvSpPr>
        <p:spPr bwMode="auto">
          <a:xfrm>
            <a:off x="5214415" y="4109287"/>
            <a:ext cx="541179"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a:t>
            </a:r>
          </a:p>
        </p:txBody>
      </p:sp>
      <p:sp>
        <p:nvSpPr>
          <p:cNvPr id="20" name="TextBox 19">
            <a:extLst>
              <a:ext uri="{FF2B5EF4-FFF2-40B4-BE49-F238E27FC236}">
                <a16:creationId xmlns:a16="http://schemas.microsoft.com/office/drawing/2014/main" id="{0AE45395-A35C-5CD5-A98E-AA771ADFA162}"/>
              </a:ext>
            </a:extLst>
          </p:cNvPr>
          <p:cNvSpPr txBox="1"/>
          <p:nvPr/>
        </p:nvSpPr>
        <p:spPr bwMode="auto">
          <a:xfrm>
            <a:off x="377576" y="2700193"/>
            <a:ext cx="1390124" cy="369332"/>
          </a:xfrm>
          <a:prstGeom prst="rect">
            <a:avLst/>
          </a:prstGeom>
          <a:solidFill>
            <a:srgbClr val="FFFFFF"/>
          </a:solidFill>
          <a:ln w="9525" algn="ctr">
            <a:solidFill>
              <a:schemeClr val="bg1"/>
            </a:solidFill>
            <a:miter lim="800000"/>
            <a:headEnd/>
            <a:tailEnd/>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No itching</a:t>
            </a:r>
          </a:p>
        </p:txBody>
      </p:sp>
      <p:sp>
        <p:nvSpPr>
          <p:cNvPr id="21" name="TextBox 20">
            <a:extLst>
              <a:ext uri="{FF2B5EF4-FFF2-40B4-BE49-F238E27FC236}">
                <a16:creationId xmlns:a16="http://schemas.microsoft.com/office/drawing/2014/main" id="{F2081751-9FC6-D027-33E5-9D3B52E3A6C3}"/>
              </a:ext>
            </a:extLst>
          </p:cNvPr>
          <p:cNvSpPr txBox="1"/>
          <p:nvPr/>
        </p:nvSpPr>
        <p:spPr bwMode="auto">
          <a:xfrm>
            <a:off x="4433787" y="2470417"/>
            <a:ext cx="2078654" cy="646331"/>
          </a:xfrm>
          <a:prstGeom prst="rect">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Worst possible </a:t>
            </a:r>
            <a:br>
              <a:rPr kumimoji="0" lang="en-US" sz="18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itching</a:t>
            </a:r>
          </a:p>
        </p:txBody>
      </p:sp>
      <p:sp>
        <p:nvSpPr>
          <p:cNvPr id="22" name="Content Placeholder 6">
            <a:extLst>
              <a:ext uri="{FF2B5EF4-FFF2-40B4-BE49-F238E27FC236}">
                <a16:creationId xmlns:a16="http://schemas.microsoft.com/office/drawing/2014/main" id="{76DBFD3C-0B44-73A8-91C6-4B05599319AF}"/>
              </a:ext>
            </a:extLst>
          </p:cNvPr>
          <p:cNvSpPr txBox="1">
            <a:spLocks/>
          </p:cNvSpPr>
          <p:nvPr/>
        </p:nvSpPr>
        <p:spPr>
          <a:xfrm>
            <a:off x="6873708" y="1474635"/>
            <a:ext cx="4899191" cy="3188156"/>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E04507"/>
                </a:solidFill>
                <a:effectLst/>
                <a:uLnTx/>
                <a:uFillTx/>
                <a:latin typeface="Poppins" pitchFamily="2" charset="77"/>
                <a:ea typeface="+mn-ea"/>
                <a:cs typeface="Poppins" pitchFamily="2" charset="77"/>
              </a:rPr>
              <a:t>Numerical Rating Scale</a:t>
            </a:r>
          </a:p>
          <a:p>
            <a:pPr marL="231775" marR="0" lvl="1" indent="-231775" algn="l" defTabSz="914400" rtl="0" eaLnBrk="1" fontAlgn="auto" latinLnBrk="0" hangingPunct="1">
              <a:lnSpc>
                <a:spcPct val="110000"/>
              </a:lnSpc>
              <a:spcBef>
                <a:spcPts val="500"/>
              </a:spcBef>
              <a:spcAft>
                <a:spcPts val="0"/>
              </a:spcAft>
              <a:buClrTx/>
              <a:buSzTx/>
              <a:buFont typeface="Wingdings" panose="05000000000000000000" pitchFamily="2" charset="2"/>
              <a:buChar char="§"/>
              <a:tabLst/>
              <a:defRPr/>
            </a:pPr>
            <a:endParaRPr kumimoji="0" lang="en-US" sz="2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a:p>
            <a:pPr marL="231775" marR="0" lvl="1" indent="-231775"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Patients rate itch at “worst moment during the previous 24 hr”</a:t>
            </a:r>
          </a:p>
          <a:p>
            <a:pPr marL="457200" marR="0" lvl="2" indent="-228600" algn="l" defTabSz="914400" rtl="0" eaLnBrk="1" fontAlgn="auto" latinLnBrk="0" hangingPunct="1">
              <a:lnSpc>
                <a:spcPct val="110000"/>
              </a:lnSpc>
              <a:spcBef>
                <a:spcPts val="500"/>
              </a:spcBef>
              <a:spcAft>
                <a:spcPts val="0"/>
              </a:spcAft>
              <a:buClrTx/>
              <a:buSzTx/>
              <a:buFont typeface="Calibri" panose="020F0502020204030204" pitchFamily="34" charset="0"/>
              <a:buChar char="‒"/>
              <a:tabLst/>
              <a:defRPr/>
            </a:pPr>
            <a:r>
              <a:rPr kumimoji="0" lang="en-US" sz="2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From 0 (no itching) to </a:t>
            </a:r>
            <a:br>
              <a:rPr kumimoji="0" lang="en-US" sz="2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br>
            <a:r>
              <a:rPr kumimoji="0" lang="en-US" sz="2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10 (worst possible itching)</a:t>
            </a:r>
          </a:p>
        </p:txBody>
      </p:sp>
      <p:pic>
        <p:nvPicPr>
          <p:cNvPr id="23" name="Graphic 22" descr="Smiling face with solid fill with solid fill">
            <a:extLst>
              <a:ext uri="{FF2B5EF4-FFF2-40B4-BE49-F238E27FC236}">
                <a16:creationId xmlns:a16="http://schemas.microsoft.com/office/drawing/2014/main" id="{96B9B704-27B1-D760-2048-5D70564BC78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0449" y="2995090"/>
            <a:ext cx="598894" cy="598894"/>
          </a:xfrm>
          <a:prstGeom prst="rect">
            <a:avLst/>
          </a:prstGeom>
        </p:spPr>
      </p:pic>
      <p:pic>
        <p:nvPicPr>
          <p:cNvPr id="24" name="Graphic 23" descr="Sad face with solid fill with solid fill">
            <a:extLst>
              <a:ext uri="{FF2B5EF4-FFF2-40B4-BE49-F238E27FC236}">
                <a16:creationId xmlns:a16="http://schemas.microsoft.com/office/drawing/2014/main" id="{3C390182-E1A0-6A36-7873-8E06F03B7D4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80918" y="3010458"/>
            <a:ext cx="598894" cy="598894"/>
          </a:xfrm>
          <a:prstGeom prst="rect">
            <a:avLst/>
          </a:prstGeom>
        </p:spPr>
      </p:pic>
      <p:cxnSp>
        <p:nvCxnSpPr>
          <p:cNvPr id="25" name="Straight Connector 24">
            <a:extLst>
              <a:ext uri="{FF2B5EF4-FFF2-40B4-BE49-F238E27FC236}">
                <a16:creationId xmlns:a16="http://schemas.microsoft.com/office/drawing/2014/main" id="{C94D99F6-B4D2-9CD6-D578-C4D9BE6881E5}"/>
              </a:ext>
            </a:extLst>
          </p:cNvPr>
          <p:cNvCxnSpPr>
            <a:cxnSpLocks/>
          </p:cNvCxnSpPr>
          <p:nvPr/>
        </p:nvCxnSpPr>
        <p:spPr bwMode="auto">
          <a:xfrm flipH="1">
            <a:off x="3866791" y="3627778"/>
            <a:ext cx="161782" cy="395582"/>
          </a:xfrm>
          <a:prstGeom prst="line">
            <a:avLst/>
          </a:prstGeom>
          <a:noFill/>
          <a:ln w="285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1900280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8F4B7-05F4-46B9-10F2-9CB9F7E6C33D}"/>
              </a:ext>
            </a:extLst>
          </p:cNvPr>
          <p:cNvSpPr>
            <a:spLocks noGrp="1"/>
          </p:cNvSpPr>
          <p:nvPr>
            <p:ph type="title"/>
          </p:nvPr>
        </p:nvSpPr>
        <p:spPr/>
        <p:txBody>
          <a:bodyPr/>
          <a:lstStyle/>
          <a:p>
            <a:r>
              <a:rPr lang="en-US" b="1" dirty="0"/>
              <a:t>Characteristics of Cholestatic Pruritus</a:t>
            </a:r>
            <a:endParaRPr lang="en-US" dirty="0"/>
          </a:p>
        </p:txBody>
      </p:sp>
      <p:sp>
        <p:nvSpPr>
          <p:cNvPr id="7" name="Content Placeholder 6">
            <a:extLst>
              <a:ext uri="{FF2B5EF4-FFF2-40B4-BE49-F238E27FC236}">
                <a16:creationId xmlns:a16="http://schemas.microsoft.com/office/drawing/2014/main" id="{1D884FB6-A732-1001-DDCF-CA8CB3715DBF}"/>
              </a:ext>
            </a:extLst>
          </p:cNvPr>
          <p:cNvSpPr>
            <a:spLocks noGrp="1"/>
          </p:cNvSpPr>
          <p:nvPr>
            <p:ph idx="1"/>
          </p:nvPr>
        </p:nvSpPr>
        <p:spPr>
          <a:xfrm>
            <a:off x="231078" y="1335023"/>
            <a:ext cx="11740260" cy="3910420"/>
          </a:xfrm>
        </p:spPr>
        <p:txBody>
          <a:bodyPr/>
          <a:lstStyle/>
          <a:p>
            <a:r>
              <a:rPr lang="en-US" dirty="0"/>
              <a:t>Diurnal variation of intensity—worst in evening/night</a:t>
            </a:r>
          </a:p>
          <a:p>
            <a:r>
              <a:rPr lang="en-US" dirty="0"/>
              <a:t>Palmoplantar or generalized</a:t>
            </a:r>
          </a:p>
          <a:p>
            <a:r>
              <a:rPr lang="en-US" dirty="0"/>
              <a:t>Exacerbated by psychologic stress, heat, contact with wool</a:t>
            </a:r>
          </a:p>
          <a:p>
            <a:pPr lvl="2"/>
            <a:r>
              <a:rPr lang="en-US" dirty="0"/>
              <a:t>Estrogen effect: worse around menstrual cycles, late pregnancy, HRT</a:t>
            </a:r>
          </a:p>
          <a:p>
            <a:r>
              <a:rPr lang="en-US" dirty="0"/>
              <a:t>Not often relieved by scratch</a:t>
            </a:r>
          </a:p>
          <a:p>
            <a:r>
              <a:rPr lang="en-US" dirty="0"/>
              <a:t>Primary skin lesions not seen</a:t>
            </a:r>
          </a:p>
          <a:p>
            <a:pPr lvl="2"/>
            <a:r>
              <a:rPr lang="en-US" dirty="0"/>
              <a:t>Secondary lesions common: excoriations, folliculitis, prurigo nodularis</a:t>
            </a:r>
          </a:p>
        </p:txBody>
      </p:sp>
      <p:sp>
        <p:nvSpPr>
          <p:cNvPr id="8" name="Content Placeholder 7">
            <a:extLst>
              <a:ext uri="{FF2B5EF4-FFF2-40B4-BE49-F238E27FC236}">
                <a16:creationId xmlns:a16="http://schemas.microsoft.com/office/drawing/2014/main" id="{98CAC2F7-1B4D-B3F5-AFAC-6A150BEBC63F}"/>
              </a:ext>
            </a:extLst>
          </p:cNvPr>
          <p:cNvSpPr>
            <a:spLocks noGrp="1"/>
          </p:cNvSpPr>
          <p:nvPr>
            <p:ph sz="quarter" idx="10"/>
          </p:nvPr>
        </p:nvSpPr>
        <p:spPr/>
        <p:txBody>
          <a:bodyPr/>
          <a:lstStyle/>
          <a:p>
            <a:pPr algn="ctr"/>
            <a:r>
              <a:rPr lang="en-US" dirty="0"/>
              <a:t>Nietsche. An Bras Dermatol. 2022;97:332. Langedijk. Front Med (Lausanne). 2021;8:639674.</a:t>
            </a:r>
          </a:p>
        </p:txBody>
      </p:sp>
    </p:spTree>
    <p:extLst>
      <p:ext uri="{BB962C8B-B14F-4D97-AF65-F5344CB8AC3E}">
        <p14:creationId xmlns:p14="http://schemas.microsoft.com/office/powerpoint/2010/main" val="507519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219D24E8-204A-5FAD-DF09-6C5C5B8925D6}"/>
              </a:ext>
            </a:extLst>
          </p:cNvPr>
          <p:cNvSpPr>
            <a:spLocks noGrp="1"/>
          </p:cNvSpPr>
          <p:nvPr>
            <p:ph idx="13"/>
          </p:nvPr>
        </p:nvSpPr>
        <p:spPr/>
        <p:txBody>
          <a:bodyPr/>
          <a:lstStyle/>
          <a:p>
            <a:r>
              <a:rPr lang="en-US" dirty="0"/>
              <a:t>Normal ALP </a:t>
            </a:r>
            <a:r>
              <a:rPr lang="en-US" b="1" dirty="0"/>
              <a:t>not</a:t>
            </a:r>
            <a:r>
              <a:rPr lang="en-US" dirty="0"/>
              <a:t> related to lack of pruritus</a:t>
            </a:r>
            <a:r>
              <a:rPr lang="en-US" baseline="30000" dirty="0"/>
              <a:t>1,2</a:t>
            </a:r>
          </a:p>
          <a:p>
            <a:pPr lvl="2"/>
            <a:r>
              <a:rPr lang="en-US" dirty="0"/>
              <a:t>In 1 study restricted to people with moderate to severe pruritus,</a:t>
            </a:r>
            <a:br>
              <a:rPr lang="en-US" dirty="0"/>
            </a:br>
            <a:r>
              <a:rPr lang="en-US" dirty="0"/>
              <a:t>24% had normal ALP</a:t>
            </a:r>
          </a:p>
          <a:p>
            <a:r>
              <a:rPr lang="en-US" dirty="0"/>
              <a:t>AASLD guidelines</a:t>
            </a:r>
            <a:r>
              <a:rPr lang="en-US" baseline="30000" dirty="0"/>
              <a:t>3</a:t>
            </a:r>
            <a:r>
              <a:rPr lang="en-US" dirty="0"/>
              <a:t>:</a:t>
            </a:r>
          </a:p>
          <a:p>
            <a:pPr lvl="2"/>
            <a:r>
              <a:rPr lang="en-US" dirty="0"/>
              <a:t>PBC-associated pruritus does </a:t>
            </a:r>
            <a:r>
              <a:rPr lang="en-US" b="1" dirty="0"/>
              <a:t>not</a:t>
            </a:r>
            <a:r>
              <a:rPr lang="en-US" dirty="0"/>
              <a:t> typically improve with first-line PBC treatment</a:t>
            </a:r>
          </a:p>
          <a:p>
            <a:pPr lvl="2"/>
            <a:r>
              <a:rPr lang="en-US" dirty="0"/>
              <a:t>Pruritus warrants separate evaluation and treatment</a:t>
            </a:r>
          </a:p>
          <a:p>
            <a:endParaRPr lang="en-US" dirty="0"/>
          </a:p>
        </p:txBody>
      </p:sp>
      <p:sp>
        <p:nvSpPr>
          <p:cNvPr id="5" name="Title 4">
            <a:extLst>
              <a:ext uri="{FF2B5EF4-FFF2-40B4-BE49-F238E27FC236}">
                <a16:creationId xmlns:a16="http://schemas.microsoft.com/office/drawing/2014/main" id="{B58C1661-33C3-1537-01B7-1FEF6C0188AB}"/>
              </a:ext>
            </a:extLst>
          </p:cNvPr>
          <p:cNvSpPr>
            <a:spLocks noGrp="1"/>
          </p:cNvSpPr>
          <p:nvPr>
            <p:ph type="title"/>
          </p:nvPr>
        </p:nvSpPr>
        <p:spPr>
          <a:xfrm>
            <a:off x="231078" y="260163"/>
            <a:ext cx="11740260" cy="1044132"/>
          </a:xfrm>
        </p:spPr>
        <p:txBody>
          <a:bodyPr/>
          <a:lstStyle/>
          <a:p>
            <a:r>
              <a:rPr lang="en-US" dirty="0"/>
              <a:t>Does Biochemical Response Correlate With Pruritus Improvement? </a:t>
            </a:r>
          </a:p>
        </p:txBody>
      </p:sp>
      <p:sp>
        <p:nvSpPr>
          <p:cNvPr id="7" name="Content Placeholder 6">
            <a:extLst>
              <a:ext uri="{FF2B5EF4-FFF2-40B4-BE49-F238E27FC236}">
                <a16:creationId xmlns:a16="http://schemas.microsoft.com/office/drawing/2014/main" id="{6F4D499C-1970-8B27-FF3F-2E6E33482970}"/>
              </a:ext>
            </a:extLst>
          </p:cNvPr>
          <p:cNvSpPr>
            <a:spLocks noGrp="1"/>
          </p:cNvSpPr>
          <p:nvPr>
            <p:ph sz="quarter" idx="10"/>
          </p:nvPr>
        </p:nvSpPr>
        <p:spPr/>
        <p:txBody>
          <a:bodyPr/>
          <a:lstStyle/>
          <a:p>
            <a:pPr algn="ctr"/>
            <a:r>
              <a:rPr lang="en-US" dirty="0"/>
              <a:t>1. Newton. J Hepatol 2006;44:776. 2. Hirschfield. AASLD 2024. Abstr 4290. 3. Lindor. Hepatology. 2019;69:394. </a:t>
            </a:r>
          </a:p>
        </p:txBody>
      </p:sp>
      <p:grpSp>
        <p:nvGrpSpPr>
          <p:cNvPr id="135" name="Group 134">
            <a:extLst>
              <a:ext uri="{FF2B5EF4-FFF2-40B4-BE49-F238E27FC236}">
                <a16:creationId xmlns:a16="http://schemas.microsoft.com/office/drawing/2014/main" id="{6B6842AC-5391-55D3-F7B4-05830C55E101}"/>
              </a:ext>
            </a:extLst>
          </p:cNvPr>
          <p:cNvGrpSpPr/>
          <p:nvPr/>
        </p:nvGrpSpPr>
        <p:grpSpPr>
          <a:xfrm>
            <a:off x="512300" y="1889815"/>
            <a:ext cx="612668" cy="2919141"/>
            <a:chOff x="720603" y="2325618"/>
            <a:chExt cx="612668" cy="2919141"/>
          </a:xfrm>
        </p:grpSpPr>
        <p:sp>
          <p:nvSpPr>
            <p:cNvPr id="136" name="TextBox 135">
              <a:extLst>
                <a:ext uri="{FF2B5EF4-FFF2-40B4-BE49-F238E27FC236}">
                  <a16:creationId xmlns:a16="http://schemas.microsoft.com/office/drawing/2014/main" id="{5DF1D628-62C5-8F5B-CFB3-6F07A40CEF7D}"/>
                </a:ext>
              </a:extLst>
            </p:cNvPr>
            <p:cNvSpPr txBox="1"/>
            <p:nvPr/>
          </p:nvSpPr>
          <p:spPr bwMode="auto">
            <a:xfrm>
              <a:off x="784723" y="2325618"/>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cs typeface="Arial" panose="020B0604020202020204" pitchFamily="34" charset="0"/>
                </a:rPr>
                <a:t>1.00</a:t>
              </a:r>
            </a:p>
          </p:txBody>
        </p:sp>
        <p:sp>
          <p:nvSpPr>
            <p:cNvPr id="137" name="TextBox 136">
              <a:extLst>
                <a:ext uri="{FF2B5EF4-FFF2-40B4-BE49-F238E27FC236}">
                  <a16:creationId xmlns:a16="http://schemas.microsoft.com/office/drawing/2014/main" id="{5905C400-19F4-EA37-DC08-315DF2373127}"/>
                </a:ext>
              </a:extLst>
            </p:cNvPr>
            <p:cNvSpPr txBox="1"/>
            <p:nvPr/>
          </p:nvSpPr>
          <p:spPr bwMode="auto">
            <a:xfrm>
              <a:off x="784723" y="3135005"/>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cs typeface="Arial" panose="020B0604020202020204" pitchFamily="34" charset="0"/>
                </a:rPr>
                <a:t>0.15</a:t>
              </a:r>
            </a:p>
          </p:txBody>
        </p:sp>
        <p:sp>
          <p:nvSpPr>
            <p:cNvPr id="138" name="TextBox 137">
              <a:extLst>
                <a:ext uri="{FF2B5EF4-FFF2-40B4-BE49-F238E27FC236}">
                  <a16:creationId xmlns:a16="http://schemas.microsoft.com/office/drawing/2014/main" id="{9C12412A-D133-1B7A-6962-66FEB71DAA85}"/>
                </a:ext>
              </a:extLst>
            </p:cNvPr>
            <p:cNvSpPr txBox="1"/>
            <p:nvPr/>
          </p:nvSpPr>
          <p:spPr bwMode="auto">
            <a:xfrm>
              <a:off x="911361" y="3746307"/>
              <a:ext cx="4219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cs typeface="Arial" panose="020B0604020202020204" pitchFamily="34" charset="0"/>
                </a:rPr>
                <a:t>0.1</a:t>
              </a:r>
            </a:p>
          </p:txBody>
        </p:sp>
        <p:sp>
          <p:nvSpPr>
            <p:cNvPr id="139" name="TextBox 138">
              <a:extLst>
                <a:ext uri="{FF2B5EF4-FFF2-40B4-BE49-F238E27FC236}">
                  <a16:creationId xmlns:a16="http://schemas.microsoft.com/office/drawing/2014/main" id="{37E1133E-CD3E-23CD-4151-B1149E841150}"/>
                </a:ext>
              </a:extLst>
            </p:cNvPr>
            <p:cNvSpPr txBox="1"/>
            <p:nvPr/>
          </p:nvSpPr>
          <p:spPr bwMode="auto">
            <a:xfrm>
              <a:off x="720603" y="4315958"/>
              <a:ext cx="6126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cs typeface="Arial" panose="020B0604020202020204" pitchFamily="34" charset="0"/>
                </a:rPr>
                <a:t>0.05</a:t>
              </a:r>
            </a:p>
          </p:txBody>
        </p:sp>
        <p:sp>
          <p:nvSpPr>
            <p:cNvPr id="140" name="TextBox 139">
              <a:extLst>
                <a:ext uri="{FF2B5EF4-FFF2-40B4-BE49-F238E27FC236}">
                  <a16:creationId xmlns:a16="http://schemas.microsoft.com/office/drawing/2014/main" id="{733C1161-443C-CD9E-EC5B-D96387BE98FD}"/>
                </a:ext>
              </a:extLst>
            </p:cNvPr>
            <p:cNvSpPr txBox="1"/>
            <p:nvPr/>
          </p:nvSpPr>
          <p:spPr bwMode="auto">
            <a:xfrm>
              <a:off x="1020365" y="4906205"/>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cs typeface="Arial" panose="020B0604020202020204" pitchFamily="34" charset="0"/>
                </a:rPr>
                <a:t>0</a:t>
              </a:r>
            </a:p>
          </p:txBody>
        </p:sp>
      </p:grpSp>
      <p:sp>
        <p:nvSpPr>
          <p:cNvPr id="141" name="TextBox 140">
            <a:extLst>
              <a:ext uri="{FF2B5EF4-FFF2-40B4-BE49-F238E27FC236}">
                <a16:creationId xmlns:a16="http://schemas.microsoft.com/office/drawing/2014/main" id="{1E792D8C-A813-F527-F989-20CBBBE97C28}"/>
              </a:ext>
            </a:extLst>
          </p:cNvPr>
          <p:cNvSpPr txBox="1"/>
          <p:nvPr/>
        </p:nvSpPr>
        <p:spPr>
          <a:xfrm>
            <a:off x="1120699" y="1335810"/>
            <a:ext cx="4397920" cy="646331"/>
          </a:xfrm>
          <a:prstGeom prst="rect">
            <a:avLst/>
          </a:prstGeom>
          <a:noFill/>
        </p:spPr>
        <p:txBody>
          <a:bodyPr wrap="square">
            <a:spAutoFit/>
          </a:bodyPr>
          <a:lstStyle/>
          <a:p>
            <a:pPr algn="ctr" defTabSz="914377" eaLnBrk="0" fontAlgn="base" hangingPunct="0">
              <a:spcBef>
                <a:spcPct val="0"/>
              </a:spcBef>
              <a:spcAft>
                <a:spcPct val="0"/>
              </a:spcAft>
              <a:defRPr/>
            </a:pPr>
            <a:r>
              <a:rPr lang="en-US" b="1" kern="0" dirty="0">
                <a:solidFill>
                  <a:srgbClr val="000000"/>
                </a:solidFill>
                <a:cs typeface="Arial" panose="020B0604020202020204" pitchFamily="34" charset="0"/>
              </a:rPr>
              <a:t>Correlations Between Itch </a:t>
            </a:r>
            <a:br>
              <a:rPr lang="en-US" b="1" kern="0" dirty="0">
                <a:solidFill>
                  <a:srgbClr val="000000"/>
                </a:solidFill>
                <a:cs typeface="Arial" panose="020B0604020202020204" pitchFamily="34" charset="0"/>
              </a:rPr>
            </a:br>
            <a:r>
              <a:rPr lang="en-US" b="1" kern="0" dirty="0">
                <a:solidFill>
                  <a:srgbClr val="000000"/>
                </a:solidFill>
                <a:cs typeface="Arial" panose="020B0604020202020204" pitchFamily="34" charset="0"/>
              </a:rPr>
              <a:t>and Biologic Parameters</a:t>
            </a:r>
            <a:r>
              <a:rPr lang="en-US" b="1" kern="0" baseline="30000" dirty="0">
                <a:solidFill>
                  <a:srgbClr val="000000"/>
                </a:solidFill>
                <a:cs typeface="Arial" panose="020B0604020202020204" pitchFamily="34" charset="0"/>
              </a:rPr>
              <a:t>1</a:t>
            </a:r>
            <a:endParaRPr lang="en-GB" b="1" kern="0" dirty="0">
              <a:solidFill>
                <a:srgbClr val="000000"/>
              </a:solidFill>
              <a:cs typeface="Arial" panose="020B0604020202020204" pitchFamily="34" charset="0"/>
            </a:endParaRPr>
          </a:p>
        </p:txBody>
      </p:sp>
      <p:sp>
        <p:nvSpPr>
          <p:cNvPr id="142" name="Freeform 2">
            <a:extLst>
              <a:ext uri="{FF2B5EF4-FFF2-40B4-BE49-F238E27FC236}">
                <a16:creationId xmlns:a16="http://schemas.microsoft.com/office/drawing/2014/main" id="{1572538F-D7A9-8697-8B38-8292F402246D}"/>
              </a:ext>
            </a:extLst>
          </p:cNvPr>
          <p:cNvSpPr/>
          <p:nvPr/>
        </p:nvSpPr>
        <p:spPr bwMode="auto">
          <a:xfrm>
            <a:off x="1133117" y="2494599"/>
            <a:ext cx="4385930" cy="2153880"/>
          </a:xfrm>
          <a:custGeom>
            <a:avLst/>
            <a:gdLst>
              <a:gd name="connsiteX0" fmla="*/ 0 w 4385930"/>
              <a:gd name="connsiteY0" fmla="*/ 0 h 1738423"/>
              <a:gd name="connsiteX1" fmla="*/ 0 w 4385930"/>
              <a:gd name="connsiteY1" fmla="*/ 1738423 h 1738423"/>
              <a:gd name="connsiteX2" fmla="*/ 4385930 w 4385930"/>
              <a:gd name="connsiteY2" fmla="*/ 1738423 h 1738423"/>
            </a:gdLst>
            <a:ahLst/>
            <a:cxnLst>
              <a:cxn ang="0">
                <a:pos x="connsiteX0" y="connsiteY0"/>
              </a:cxn>
              <a:cxn ang="0">
                <a:pos x="connsiteX1" y="connsiteY1"/>
              </a:cxn>
              <a:cxn ang="0">
                <a:pos x="connsiteX2" y="connsiteY2"/>
              </a:cxn>
            </a:cxnLst>
            <a:rect l="l" t="t" r="r" b="b"/>
            <a:pathLst>
              <a:path w="4385930" h="1738423">
                <a:moveTo>
                  <a:pt x="0" y="0"/>
                </a:moveTo>
                <a:lnTo>
                  <a:pt x="0" y="1738423"/>
                </a:lnTo>
                <a:lnTo>
                  <a:pt x="4385930" y="1738423"/>
                </a:lnTo>
              </a:path>
            </a:pathLst>
          </a:custGeom>
          <a:noFill/>
          <a:ln w="12700">
            <a:solidFill>
              <a:srgbClr val="000000"/>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cs typeface="Arial" panose="020B0604020202020204" pitchFamily="34" charset="0"/>
            </a:endParaRPr>
          </a:p>
        </p:txBody>
      </p:sp>
      <p:cxnSp>
        <p:nvCxnSpPr>
          <p:cNvPr id="143" name="Straight Connector 142">
            <a:extLst>
              <a:ext uri="{FF2B5EF4-FFF2-40B4-BE49-F238E27FC236}">
                <a16:creationId xmlns:a16="http://schemas.microsoft.com/office/drawing/2014/main" id="{C5116FCD-0680-458D-C7AC-3D40FF112A29}"/>
              </a:ext>
            </a:extLst>
          </p:cNvPr>
          <p:cNvCxnSpPr>
            <a:cxnSpLocks/>
          </p:cNvCxnSpPr>
          <p:nvPr/>
        </p:nvCxnSpPr>
        <p:spPr bwMode="auto">
          <a:xfrm>
            <a:off x="1133117" y="2051927"/>
            <a:ext cx="0" cy="393192"/>
          </a:xfrm>
          <a:prstGeom prst="line">
            <a:avLst/>
          </a:prstGeom>
          <a:noFill/>
          <a:ln w="12700" cap="flat" cmpd="sng" algn="ctr">
            <a:solidFill>
              <a:srgbClr val="000000"/>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9063AB51-57EC-2C0F-17CE-A0B26BE39E0C}"/>
              </a:ext>
            </a:extLst>
          </p:cNvPr>
          <p:cNvCxnSpPr>
            <a:cxnSpLocks/>
          </p:cNvCxnSpPr>
          <p:nvPr/>
        </p:nvCxnSpPr>
        <p:spPr bwMode="auto">
          <a:xfrm>
            <a:off x="1132394" y="2067004"/>
            <a:ext cx="4357714" cy="0"/>
          </a:xfrm>
          <a:prstGeom prst="line">
            <a:avLst/>
          </a:prstGeom>
          <a:noFill/>
          <a:ln w="19050" cap="flat" cmpd="sng" algn="ctr">
            <a:solidFill>
              <a:srgbClr val="FFFFFF">
                <a:lumMod val="50000"/>
              </a:srgbClr>
            </a:solidFill>
            <a:prstDash val="sysDot"/>
            <a:round/>
            <a:headEnd type="none" w="med" len="med"/>
            <a:tailEnd type="none" w="med" len="med"/>
          </a:ln>
          <a:effectLst/>
        </p:spPr>
      </p:cxnSp>
      <p:grpSp>
        <p:nvGrpSpPr>
          <p:cNvPr id="145" name="Group 144">
            <a:extLst>
              <a:ext uri="{FF2B5EF4-FFF2-40B4-BE49-F238E27FC236}">
                <a16:creationId xmlns:a16="http://schemas.microsoft.com/office/drawing/2014/main" id="{A94BE67A-BAF1-4925-0AC0-B1365A0C2E9A}"/>
              </a:ext>
            </a:extLst>
          </p:cNvPr>
          <p:cNvGrpSpPr/>
          <p:nvPr/>
        </p:nvGrpSpPr>
        <p:grpSpPr>
          <a:xfrm>
            <a:off x="1064060" y="2064862"/>
            <a:ext cx="71558" cy="2583615"/>
            <a:chOff x="1353561" y="2479564"/>
            <a:chExt cx="64008" cy="2193718"/>
          </a:xfrm>
        </p:grpSpPr>
        <p:cxnSp>
          <p:nvCxnSpPr>
            <p:cNvPr id="146" name="Straight Connector 145">
              <a:extLst>
                <a:ext uri="{FF2B5EF4-FFF2-40B4-BE49-F238E27FC236}">
                  <a16:creationId xmlns:a16="http://schemas.microsoft.com/office/drawing/2014/main" id="{6771B689-C008-079D-86EA-4CCE144AE2C8}"/>
                </a:ext>
              </a:extLst>
            </p:cNvPr>
            <p:cNvCxnSpPr>
              <a:cxnSpLocks/>
            </p:cNvCxnSpPr>
            <p:nvPr/>
          </p:nvCxnSpPr>
          <p:spPr bwMode="auto">
            <a:xfrm>
              <a:off x="1353561" y="2479564"/>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35CD7F17-13A1-B3FC-57D3-5BCF9B6E472B}"/>
                </a:ext>
              </a:extLst>
            </p:cNvPr>
            <p:cNvCxnSpPr>
              <a:cxnSpLocks/>
            </p:cNvCxnSpPr>
            <p:nvPr/>
          </p:nvCxnSpPr>
          <p:spPr bwMode="auto">
            <a:xfrm>
              <a:off x="1353561" y="3169054"/>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DD1E827F-8244-2BA4-9EF9-852F9A012B85}"/>
                </a:ext>
              </a:extLst>
            </p:cNvPr>
            <p:cNvCxnSpPr>
              <a:cxnSpLocks/>
            </p:cNvCxnSpPr>
            <p:nvPr/>
          </p:nvCxnSpPr>
          <p:spPr bwMode="auto">
            <a:xfrm>
              <a:off x="1353561" y="4175766"/>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2C0E8492-6EF1-21EE-6B8E-2AE82BFDC55A}"/>
                </a:ext>
              </a:extLst>
            </p:cNvPr>
            <p:cNvCxnSpPr>
              <a:cxnSpLocks/>
            </p:cNvCxnSpPr>
            <p:nvPr/>
          </p:nvCxnSpPr>
          <p:spPr bwMode="auto">
            <a:xfrm>
              <a:off x="1353561" y="4673282"/>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D454E282-0403-F59E-3787-F4BF98B9315E}"/>
                </a:ext>
              </a:extLst>
            </p:cNvPr>
            <p:cNvCxnSpPr>
              <a:cxnSpLocks/>
            </p:cNvCxnSpPr>
            <p:nvPr/>
          </p:nvCxnSpPr>
          <p:spPr bwMode="auto">
            <a:xfrm>
              <a:off x="1353561" y="3672411"/>
              <a:ext cx="64008" cy="0"/>
            </a:xfrm>
            <a:prstGeom prst="line">
              <a:avLst/>
            </a:prstGeom>
            <a:noFill/>
            <a:ln w="12700" cap="flat" cmpd="sng" algn="ctr">
              <a:solidFill>
                <a:srgbClr val="000000"/>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7918EAEF-7236-CA84-1411-8A4C85EBFACB}"/>
              </a:ext>
            </a:extLst>
          </p:cNvPr>
          <p:cNvGrpSpPr/>
          <p:nvPr/>
        </p:nvGrpSpPr>
        <p:grpSpPr>
          <a:xfrm>
            <a:off x="1075081" y="2422299"/>
            <a:ext cx="117475" cy="109400"/>
            <a:chOff x="1774825" y="2932250"/>
            <a:chExt cx="117475" cy="109400"/>
          </a:xfrm>
        </p:grpSpPr>
        <p:cxnSp>
          <p:nvCxnSpPr>
            <p:cNvPr id="152" name="Straight Connector 151">
              <a:extLst>
                <a:ext uri="{FF2B5EF4-FFF2-40B4-BE49-F238E27FC236}">
                  <a16:creationId xmlns:a16="http://schemas.microsoft.com/office/drawing/2014/main" id="{19B66DDB-D49D-0B11-37D6-5BCD8AE1CF81}"/>
                </a:ext>
              </a:extLst>
            </p:cNvPr>
            <p:cNvCxnSpPr>
              <a:cxnSpLocks/>
            </p:cNvCxnSpPr>
            <p:nvPr/>
          </p:nvCxnSpPr>
          <p:spPr bwMode="auto">
            <a:xfrm flipV="1">
              <a:off x="1774825" y="2932250"/>
              <a:ext cx="117475" cy="55425"/>
            </a:xfrm>
            <a:prstGeom prst="line">
              <a:avLst/>
            </a:prstGeom>
            <a:noFill/>
            <a:ln w="19050" cap="flat" cmpd="sng" algn="ctr">
              <a:solidFill>
                <a:srgbClr val="000000"/>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6509A1E1-270B-0A96-FE51-1523278EF725}"/>
                </a:ext>
              </a:extLst>
            </p:cNvPr>
            <p:cNvCxnSpPr>
              <a:cxnSpLocks/>
            </p:cNvCxnSpPr>
            <p:nvPr/>
          </p:nvCxnSpPr>
          <p:spPr bwMode="auto">
            <a:xfrm flipV="1">
              <a:off x="1774825" y="2986225"/>
              <a:ext cx="117475" cy="55425"/>
            </a:xfrm>
            <a:prstGeom prst="line">
              <a:avLst/>
            </a:prstGeom>
            <a:noFill/>
            <a:ln w="19050" cap="flat" cmpd="sng" algn="ctr">
              <a:solidFill>
                <a:srgbClr val="000000"/>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001EAA46-9200-FAC8-2B1B-8AA3259AC597}"/>
              </a:ext>
            </a:extLst>
          </p:cNvPr>
          <p:cNvGrpSpPr/>
          <p:nvPr/>
        </p:nvGrpSpPr>
        <p:grpSpPr>
          <a:xfrm>
            <a:off x="1348131" y="4644879"/>
            <a:ext cx="3949700" cy="64008"/>
            <a:chOff x="1549400" y="4673009"/>
            <a:chExt cx="3949700" cy="92772"/>
          </a:xfrm>
        </p:grpSpPr>
        <p:cxnSp>
          <p:nvCxnSpPr>
            <p:cNvPr id="155" name="Straight Connector 154">
              <a:extLst>
                <a:ext uri="{FF2B5EF4-FFF2-40B4-BE49-F238E27FC236}">
                  <a16:creationId xmlns:a16="http://schemas.microsoft.com/office/drawing/2014/main" id="{0D8C4B4F-F84D-8713-C179-2A596B7A0112}"/>
                </a:ext>
              </a:extLst>
            </p:cNvPr>
            <p:cNvCxnSpPr>
              <a:cxnSpLocks/>
            </p:cNvCxnSpPr>
            <p:nvPr/>
          </p:nvCxnSpPr>
          <p:spPr bwMode="auto">
            <a:xfrm>
              <a:off x="1549400" y="4673009"/>
              <a:ext cx="0" cy="92772"/>
            </a:xfrm>
            <a:prstGeom prst="line">
              <a:avLst/>
            </a:prstGeom>
            <a:noFill/>
            <a:ln w="12700" cap="flat" cmpd="sng" algn="ctr">
              <a:solidFill>
                <a:srgbClr val="000000"/>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7F02D326-5BA8-6135-5878-139D37F4CCC5}"/>
                </a:ext>
              </a:extLst>
            </p:cNvPr>
            <p:cNvCxnSpPr>
              <a:cxnSpLocks/>
            </p:cNvCxnSpPr>
            <p:nvPr/>
          </p:nvCxnSpPr>
          <p:spPr bwMode="auto">
            <a:xfrm>
              <a:off x="1988256" y="4673009"/>
              <a:ext cx="0" cy="92772"/>
            </a:xfrm>
            <a:prstGeom prst="line">
              <a:avLst/>
            </a:prstGeom>
            <a:noFill/>
            <a:ln w="12700" cap="flat" cmpd="sng" algn="ctr">
              <a:solidFill>
                <a:srgbClr val="000000"/>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5A0EB082-4491-6DA8-71F0-820FB3F0E442}"/>
                </a:ext>
              </a:extLst>
            </p:cNvPr>
            <p:cNvCxnSpPr>
              <a:cxnSpLocks/>
            </p:cNvCxnSpPr>
            <p:nvPr/>
          </p:nvCxnSpPr>
          <p:spPr bwMode="auto">
            <a:xfrm>
              <a:off x="2427112" y="4673009"/>
              <a:ext cx="0" cy="92772"/>
            </a:xfrm>
            <a:prstGeom prst="line">
              <a:avLst/>
            </a:prstGeom>
            <a:noFill/>
            <a:ln w="12700" cap="flat" cmpd="sng" algn="ctr">
              <a:solidFill>
                <a:srgbClr val="000000"/>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2323C339-7D01-6B5E-70F0-D2C9DFEFA504}"/>
                </a:ext>
              </a:extLst>
            </p:cNvPr>
            <p:cNvCxnSpPr>
              <a:cxnSpLocks/>
            </p:cNvCxnSpPr>
            <p:nvPr/>
          </p:nvCxnSpPr>
          <p:spPr bwMode="auto">
            <a:xfrm>
              <a:off x="2865968" y="4673009"/>
              <a:ext cx="0" cy="92772"/>
            </a:xfrm>
            <a:prstGeom prst="line">
              <a:avLst/>
            </a:prstGeom>
            <a:noFill/>
            <a:ln w="12700" cap="flat" cmpd="sng" algn="ctr">
              <a:solidFill>
                <a:srgbClr val="000000"/>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616ADC17-07AC-D951-FAD8-371D4A88FDD2}"/>
                </a:ext>
              </a:extLst>
            </p:cNvPr>
            <p:cNvCxnSpPr>
              <a:cxnSpLocks/>
            </p:cNvCxnSpPr>
            <p:nvPr/>
          </p:nvCxnSpPr>
          <p:spPr bwMode="auto">
            <a:xfrm>
              <a:off x="3304824" y="4673009"/>
              <a:ext cx="0" cy="92772"/>
            </a:xfrm>
            <a:prstGeom prst="line">
              <a:avLst/>
            </a:prstGeom>
            <a:noFill/>
            <a:ln w="12700" cap="flat" cmpd="sng" algn="ctr">
              <a:solidFill>
                <a:srgbClr val="000000"/>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3B071AE8-55A7-E1BF-6E56-8BAC767136AB}"/>
                </a:ext>
              </a:extLst>
            </p:cNvPr>
            <p:cNvCxnSpPr>
              <a:cxnSpLocks/>
            </p:cNvCxnSpPr>
            <p:nvPr/>
          </p:nvCxnSpPr>
          <p:spPr bwMode="auto">
            <a:xfrm>
              <a:off x="3743680" y="4673009"/>
              <a:ext cx="0" cy="92772"/>
            </a:xfrm>
            <a:prstGeom prst="line">
              <a:avLst/>
            </a:prstGeom>
            <a:noFill/>
            <a:ln w="12700" cap="flat" cmpd="sng" algn="ctr">
              <a:solidFill>
                <a:srgbClr val="000000"/>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E0482220-9A8A-8573-1E4E-E405FEE4E47A}"/>
                </a:ext>
              </a:extLst>
            </p:cNvPr>
            <p:cNvCxnSpPr>
              <a:cxnSpLocks/>
            </p:cNvCxnSpPr>
            <p:nvPr/>
          </p:nvCxnSpPr>
          <p:spPr bwMode="auto">
            <a:xfrm>
              <a:off x="4182536" y="4673009"/>
              <a:ext cx="0" cy="92772"/>
            </a:xfrm>
            <a:prstGeom prst="line">
              <a:avLst/>
            </a:prstGeom>
            <a:noFill/>
            <a:ln w="12700" cap="flat" cmpd="sng" algn="ctr">
              <a:solidFill>
                <a:srgbClr val="000000"/>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77756748-FCCB-38C7-C3A9-F3AB3450903E}"/>
                </a:ext>
              </a:extLst>
            </p:cNvPr>
            <p:cNvCxnSpPr>
              <a:cxnSpLocks/>
            </p:cNvCxnSpPr>
            <p:nvPr/>
          </p:nvCxnSpPr>
          <p:spPr bwMode="auto">
            <a:xfrm>
              <a:off x="4621392" y="4673009"/>
              <a:ext cx="0" cy="92772"/>
            </a:xfrm>
            <a:prstGeom prst="line">
              <a:avLst/>
            </a:prstGeom>
            <a:noFill/>
            <a:ln w="12700" cap="flat" cmpd="sng" algn="ctr">
              <a:solidFill>
                <a:srgbClr val="000000"/>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49570A81-D795-769F-8954-49341F9ACA64}"/>
                </a:ext>
              </a:extLst>
            </p:cNvPr>
            <p:cNvCxnSpPr>
              <a:cxnSpLocks/>
            </p:cNvCxnSpPr>
            <p:nvPr/>
          </p:nvCxnSpPr>
          <p:spPr bwMode="auto">
            <a:xfrm>
              <a:off x="5060248" y="4673009"/>
              <a:ext cx="0" cy="92772"/>
            </a:xfrm>
            <a:prstGeom prst="line">
              <a:avLst/>
            </a:prstGeom>
            <a:noFill/>
            <a:ln w="12700" cap="flat" cmpd="sng" algn="ctr">
              <a:solidFill>
                <a:srgbClr val="000000"/>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491CF1A6-B7A2-469D-1F0B-45C5712607FF}"/>
                </a:ext>
              </a:extLst>
            </p:cNvPr>
            <p:cNvCxnSpPr>
              <a:cxnSpLocks/>
            </p:cNvCxnSpPr>
            <p:nvPr/>
          </p:nvCxnSpPr>
          <p:spPr bwMode="auto">
            <a:xfrm>
              <a:off x="5499100" y="4673009"/>
              <a:ext cx="0" cy="92772"/>
            </a:xfrm>
            <a:prstGeom prst="line">
              <a:avLst/>
            </a:prstGeom>
            <a:noFill/>
            <a:ln w="12700" cap="flat" cmpd="sng" algn="ctr">
              <a:solidFill>
                <a:srgbClr val="000000"/>
              </a:solidFill>
              <a:prstDash val="solid"/>
              <a:round/>
              <a:headEnd type="none" w="med" len="med"/>
              <a:tailEnd type="none" w="med" len="med"/>
            </a:ln>
            <a:effectLst/>
          </p:spPr>
        </p:cxnSp>
      </p:grpSp>
      <p:sp>
        <p:nvSpPr>
          <p:cNvPr id="165" name="TextBox 164">
            <a:extLst>
              <a:ext uri="{FF2B5EF4-FFF2-40B4-BE49-F238E27FC236}">
                <a16:creationId xmlns:a16="http://schemas.microsoft.com/office/drawing/2014/main" id="{FFC1E19E-945B-86AE-02F7-752DC0C1E423}"/>
              </a:ext>
            </a:extLst>
          </p:cNvPr>
          <p:cNvSpPr txBox="1"/>
          <p:nvPr/>
        </p:nvSpPr>
        <p:spPr bwMode="auto">
          <a:xfrm rot="18824200">
            <a:off x="603917" y="4886673"/>
            <a:ext cx="9877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cs typeface="Arial" panose="020B0604020202020204" pitchFamily="34" charset="0"/>
              </a:rPr>
              <a:t>Bilirubin</a:t>
            </a:r>
          </a:p>
        </p:txBody>
      </p:sp>
      <p:sp>
        <p:nvSpPr>
          <p:cNvPr id="166" name="TextBox 165">
            <a:extLst>
              <a:ext uri="{FF2B5EF4-FFF2-40B4-BE49-F238E27FC236}">
                <a16:creationId xmlns:a16="http://schemas.microsoft.com/office/drawing/2014/main" id="{A6A0360B-CA4D-3060-17C7-EA3E75D3CA65}"/>
              </a:ext>
            </a:extLst>
          </p:cNvPr>
          <p:cNvSpPr txBox="1"/>
          <p:nvPr/>
        </p:nvSpPr>
        <p:spPr bwMode="auto">
          <a:xfrm rot="18824200">
            <a:off x="1009096" y="4881955"/>
            <a:ext cx="1035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cs typeface="Arial" panose="020B0604020202020204" pitchFamily="34" charset="0"/>
              </a:rPr>
              <a:t>Albumin</a:t>
            </a:r>
          </a:p>
        </p:txBody>
      </p:sp>
      <p:sp>
        <p:nvSpPr>
          <p:cNvPr id="167" name="TextBox 166">
            <a:extLst>
              <a:ext uri="{FF2B5EF4-FFF2-40B4-BE49-F238E27FC236}">
                <a16:creationId xmlns:a16="http://schemas.microsoft.com/office/drawing/2014/main" id="{36942B76-7868-3B4C-FD1B-5E15FB991C27}"/>
              </a:ext>
            </a:extLst>
          </p:cNvPr>
          <p:cNvSpPr txBox="1"/>
          <p:nvPr/>
        </p:nvSpPr>
        <p:spPr bwMode="auto">
          <a:xfrm rot="18824200">
            <a:off x="1940975" y="4703848"/>
            <a:ext cx="4138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cs typeface="Arial" panose="020B0604020202020204" pitchFamily="34" charset="0"/>
              </a:rPr>
              <a:t>PT</a:t>
            </a:r>
          </a:p>
        </p:txBody>
      </p:sp>
      <p:sp>
        <p:nvSpPr>
          <p:cNvPr id="168" name="TextBox 167">
            <a:extLst>
              <a:ext uri="{FF2B5EF4-FFF2-40B4-BE49-F238E27FC236}">
                <a16:creationId xmlns:a16="http://schemas.microsoft.com/office/drawing/2014/main" id="{90175DD8-9BC9-69D6-93A2-751E8FC6EB32}"/>
              </a:ext>
            </a:extLst>
          </p:cNvPr>
          <p:cNvSpPr txBox="1"/>
          <p:nvPr/>
        </p:nvSpPr>
        <p:spPr bwMode="auto">
          <a:xfrm rot="18824200">
            <a:off x="2289156" y="4718808"/>
            <a:ext cx="5293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cs typeface="Arial" panose="020B0604020202020204" pitchFamily="34" charset="0"/>
              </a:rPr>
              <a:t>ALP</a:t>
            </a:r>
          </a:p>
        </p:txBody>
      </p:sp>
      <p:sp>
        <p:nvSpPr>
          <p:cNvPr id="169" name="TextBox 168">
            <a:extLst>
              <a:ext uri="{FF2B5EF4-FFF2-40B4-BE49-F238E27FC236}">
                <a16:creationId xmlns:a16="http://schemas.microsoft.com/office/drawing/2014/main" id="{B7DA45DF-9796-BBF8-E36D-BE5597CE0027}"/>
              </a:ext>
            </a:extLst>
          </p:cNvPr>
          <p:cNvSpPr txBox="1"/>
          <p:nvPr/>
        </p:nvSpPr>
        <p:spPr bwMode="auto">
          <a:xfrm rot="18824200">
            <a:off x="2740264" y="4734236"/>
            <a:ext cx="5212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cs typeface="Arial" panose="020B0604020202020204" pitchFamily="34" charset="0"/>
              </a:rPr>
              <a:t>ALT</a:t>
            </a:r>
          </a:p>
        </p:txBody>
      </p:sp>
      <p:sp>
        <p:nvSpPr>
          <p:cNvPr id="170" name="TextBox 169">
            <a:extLst>
              <a:ext uri="{FF2B5EF4-FFF2-40B4-BE49-F238E27FC236}">
                <a16:creationId xmlns:a16="http://schemas.microsoft.com/office/drawing/2014/main" id="{70B3B3C0-1EB2-C934-504A-BD13B053C1BB}"/>
              </a:ext>
            </a:extLst>
          </p:cNvPr>
          <p:cNvSpPr txBox="1"/>
          <p:nvPr/>
        </p:nvSpPr>
        <p:spPr bwMode="auto">
          <a:xfrm rot="18824200">
            <a:off x="3155629" y="4722085"/>
            <a:ext cx="5501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cs typeface="Arial" panose="020B0604020202020204" pitchFamily="34" charset="0"/>
              </a:rPr>
              <a:t>IgM</a:t>
            </a:r>
          </a:p>
        </p:txBody>
      </p:sp>
      <p:sp>
        <p:nvSpPr>
          <p:cNvPr id="171" name="TextBox 170">
            <a:extLst>
              <a:ext uri="{FF2B5EF4-FFF2-40B4-BE49-F238E27FC236}">
                <a16:creationId xmlns:a16="http://schemas.microsoft.com/office/drawing/2014/main" id="{9DA85F5D-C725-0D09-37B0-E3AC59C7A561}"/>
              </a:ext>
            </a:extLst>
          </p:cNvPr>
          <p:cNvSpPr txBox="1"/>
          <p:nvPr/>
        </p:nvSpPr>
        <p:spPr bwMode="auto">
          <a:xfrm rot="18824200">
            <a:off x="3605923" y="4716001"/>
            <a:ext cx="5341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cs typeface="Arial" panose="020B0604020202020204" pitchFamily="34" charset="0"/>
              </a:rPr>
              <a:t>IgG</a:t>
            </a:r>
          </a:p>
        </p:txBody>
      </p:sp>
      <p:sp>
        <p:nvSpPr>
          <p:cNvPr id="172" name="TextBox 171">
            <a:extLst>
              <a:ext uri="{FF2B5EF4-FFF2-40B4-BE49-F238E27FC236}">
                <a16:creationId xmlns:a16="http://schemas.microsoft.com/office/drawing/2014/main" id="{9E20A11B-C8C7-BB65-0125-18ACBC77CB4B}"/>
              </a:ext>
            </a:extLst>
          </p:cNvPr>
          <p:cNvSpPr txBox="1"/>
          <p:nvPr/>
        </p:nvSpPr>
        <p:spPr bwMode="auto">
          <a:xfrm rot="18824200">
            <a:off x="3573725" y="4904709"/>
            <a:ext cx="10951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cs typeface="Arial" panose="020B0604020202020204" pitchFamily="34" charset="0"/>
              </a:rPr>
              <a:t>AMA titre</a:t>
            </a:r>
          </a:p>
        </p:txBody>
      </p:sp>
      <p:sp>
        <p:nvSpPr>
          <p:cNvPr id="173" name="TextBox 172">
            <a:extLst>
              <a:ext uri="{FF2B5EF4-FFF2-40B4-BE49-F238E27FC236}">
                <a16:creationId xmlns:a16="http://schemas.microsoft.com/office/drawing/2014/main" id="{C13C5308-BD69-4369-EC00-0471F41271A1}"/>
              </a:ext>
            </a:extLst>
          </p:cNvPr>
          <p:cNvSpPr txBox="1"/>
          <p:nvPr/>
        </p:nvSpPr>
        <p:spPr bwMode="auto">
          <a:xfrm rot="18824200">
            <a:off x="4282600" y="4839114"/>
            <a:ext cx="7857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cs typeface="Arial" panose="020B0604020202020204" pitchFamily="34" charset="0"/>
              </a:rPr>
              <a:t>Stage</a:t>
            </a:r>
          </a:p>
        </p:txBody>
      </p:sp>
      <p:sp>
        <p:nvSpPr>
          <p:cNvPr id="174" name="TextBox 173">
            <a:extLst>
              <a:ext uri="{FF2B5EF4-FFF2-40B4-BE49-F238E27FC236}">
                <a16:creationId xmlns:a16="http://schemas.microsoft.com/office/drawing/2014/main" id="{24DCAD36-3069-21F2-E175-8D7984F3FEC0}"/>
              </a:ext>
            </a:extLst>
          </p:cNvPr>
          <p:cNvSpPr txBox="1"/>
          <p:nvPr/>
        </p:nvSpPr>
        <p:spPr bwMode="auto">
          <a:xfrm rot="18824200">
            <a:off x="3827329" y="5200171"/>
            <a:ext cx="19159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600" dirty="0">
                <a:solidFill>
                  <a:srgbClr val="000000"/>
                </a:solidFill>
                <a:cs typeface="Arial" panose="020B0604020202020204" pitchFamily="34" charset="0"/>
              </a:rPr>
              <a:t>Disease duration</a:t>
            </a:r>
          </a:p>
        </p:txBody>
      </p:sp>
      <p:sp>
        <p:nvSpPr>
          <p:cNvPr id="175" name="Oval 174">
            <a:extLst>
              <a:ext uri="{FF2B5EF4-FFF2-40B4-BE49-F238E27FC236}">
                <a16:creationId xmlns:a16="http://schemas.microsoft.com/office/drawing/2014/main" id="{BCC8D00F-42DD-E9A6-86B1-7EFD875B2A77}"/>
              </a:ext>
            </a:extLst>
          </p:cNvPr>
          <p:cNvSpPr/>
          <p:nvPr/>
        </p:nvSpPr>
        <p:spPr bwMode="auto">
          <a:xfrm>
            <a:off x="1316892" y="4388211"/>
            <a:ext cx="66876" cy="66876"/>
          </a:xfrm>
          <a:prstGeom prst="ellipse">
            <a:avLst/>
          </a:prstGeom>
          <a:solidFill>
            <a:schemeClr val="accent1"/>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176" name="Oval 175">
            <a:extLst>
              <a:ext uri="{FF2B5EF4-FFF2-40B4-BE49-F238E27FC236}">
                <a16:creationId xmlns:a16="http://schemas.microsoft.com/office/drawing/2014/main" id="{986A11E4-C8D8-8400-90FF-135780B7B726}"/>
              </a:ext>
            </a:extLst>
          </p:cNvPr>
          <p:cNvSpPr/>
          <p:nvPr/>
        </p:nvSpPr>
        <p:spPr bwMode="auto">
          <a:xfrm>
            <a:off x="1754875" y="3445277"/>
            <a:ext cx="66876" cy="66876"/>
          </a:xfrm>
          <a:prstGeom prst="ellipse">
            <a:avLst/>
          </a:prstGeom>
          <a:solidFill>
            <a:schemeClr val="accent1"/>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177" name="Oval 176">
            <a:extLst>
              <a:ext uri="{FF2B5EF4-FFF2-40B4-BE49-F238E27FC236}">
                <a16:creationId xmlns:a16="http://schemas.microsoft.com/office/drawing/2014/main" id="{69156E6B-CC8C-78F4-9A72-0E671F70FBB5}"/>
              </a:ext>
            </a:extLst>
          </p:cNvPr>
          <p:cNvSpPr/>
          <p:nvPr/>
        </p:nvSpPr>
        <p:spPr bwMode="auto">
          <a:xfrm>
            <a:off x="2192858" y="4392229"/>
            <a:ext cx="66876" cy="66876"/>
          </a:xfrm>
          <a:prstGeom prst="ellipse">
            <a:avLst/>
          </a:prstGeom>
          <a:solidFill>
            <a:schemeClr val="accent1"/>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178" name="Oval 177">
            <a:extLst>
              <a:ext uri="{FF2B5EF4-FFF2-40B4-BE49-F238E27FC236}">
                <a16:creationId xmlns:a16="http://schemas.microsoft.com/office/drawing/2014/main" id="{EC658980-A53B-3C78-E90D-4567201D3F79}"/>
              </a:ext>
            </a:extLst>
          </p:cNvPr>
          <p:cNvSpPr/>
          <p:nvPr/>
        </p:nvSpPr>
        <p:spPr bwMode="auto">
          <a:xfrm>
            <a:off x="2630841" y="4157885"/>
            <a:ext cx="66876" cy="66876"/>
          </a:xfrm>
          <a:prstGeom prst="ellipse">
            <a:avLst/>
          </a:prstGeom>
          <a:solidFill>
            <a:schemeClr val="accent1"/>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179" name="Oval 178">
            <a:extLst>
              <a:ext uri="{FF2B5EF4-FFF2-40B4-BE49-F238E27FC236}">
                <a16:creationId xmlns:a16="http://schemas.microsoft.com/office/drawing/2014/main" id="{098849B8-9DF2-EB37-C637-14E2FBA54237}"/>
              </a:ext>
            </a:extLst>
          </p:cNvPr>
          <p:cNvSpPr/>
          <p:nvPr/>
        </p:nvSpPr>
        <p:spPr bwMode="auto">
          <a:xfrm>
            <a:off x="3068824" y="4032171"/>
            <a:ext cx="66876" cy="66876"/>
          </a:xfrm>
          <a:prstGeom prst="ellipse">
            <a:avLst/>
          </a:prstGeom>
          <a:solidFill>
            <a:schemeClr val="accent1"/>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180" name="Oval 179">
            <a:extLst>
              <a:ext uri="{FF2B5EF4-FFF2-40B4-BE49-F238E27FC236}">
                <a16:creationId xmlns:a16="http://schemas.microsoft.com/office/drawing/2014/main" id="{CB912782-9861-A4F4-458B-A69EF831A56D}"/>
              </a:ext>
            </a:extLst>
          </p:cNvPr>
          <p:cNvSpPr/>
          <p:nvPr/>
        </p:nvSpPr>
        <p:spPr bwMode="auto">
          <a:xfrm>
            <a:off x="3506807" y="4510767"/>
            <a:ext cx="66876" cy="66876"/>
          </a:xfrm>
          <a:prstGeom prst="ellipse">
            <a:avLst/>
          </a:prstGeom>
          <a:solidFill>
            <a:schemeClr val="accent1"/>
          </a:solidFill>
          <a:ln w="317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181" name="Oval 180">
            <a:extLst>
              <a:ext uri="{FF2B5EF4-FFF2-40B4-BE49-F238E27FC236}">
                <a16:creationId xmlns:a16="http://schemas.microsoft.com/office/drawing/2014/main" id="{920F60F2-02FF-F64D-A788-D257CAE7DBA5}"/>
              </a:ext>
            </a:extLst>
          </p:cNvPr>
          <p:cNvSpPr/>
          <p:nvPr/>
        </p:nvSpPr>
        <p:spPr bwMode="auto">
          <a:xfrm>
            <a:off x="3944790" y="4506709"/>
            <a:ext cx="66876" cy="66876"/>
          </a:xfrm>
          <a:prstGeom prst="ellipse">
            <a:avLst/>
          </a:prstGeom>
          <a:solidFill>
            <a:schemeClr val="accent1"/>
          </a:solidFill>
          <a:ln w="317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182" name="Oval 181">
            <a:extLst>
              <a:ext uri="{FF2B5EF4-FFF2-40B4-BE49-F238E27FC236}">
                <a16:creationId xmlns:a16="http://schemas.microsoft.com/office/drawing/2014/main" id="{E5D566A7-858D-1053-4166-2E0722E9ABA4}"/>
              </a:ext>
            </a:extLst>
          </p:cNvPr>
          <p:cNvSpPr/>
          <p:nvPr/>
        </p:nvSpPr>
        <p:spPr bwMode="auto">
          <a:xfrm>
            <a:off x="4382773" y="4034038"/>
            <a:ext cx="66876" cy="66876"/>
          </a:xfrm>
          <a:prstGeom prst="ellipse">
            <a:avLst/>
          </a:prstGeom>
          <a:solidFill>
            <a:schemeClr val="accent1"/>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183" name="Oval 182">
            <a:extLst>
              <a:ext uri="{FF2B5EF4-FFF2-40B4-BE49-F238E27FC236}">
                <a16:creationId xmlns:a16="http://schemas.microsoft.com/office/drawing/2014/main" id="{3235DEF1-3A0F-7B48-BFCA-CD28AF61CA67}"/>
              </a:ext>
            </a:extLst>
          </p:cNvPr>
          <p:cNvSpPr/>
          <p:nvPr/>
        </p:nvSpPr>
        <p:spPr bwMode="auto">
          <a:xfrm>
            <a:off x="4820756" y="4629118"/>
            <a:ext cx="66876" cy="66876"/>
          </a:xfrm>
          <a:prstGeom prst="ellipse">
            <a:avLst/>
          </a:prstGeom>
          <a:solidFill>
            <a:schemeClr val="accent1"/>
          </a:solidFill>
          <a:ln w="3175">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184" name="Oval 183">
            <a:extLst>
              <a:ext uri="{FF2B5EF4-FFF2-40B4-BE49-F238E27FC236}">
                <a16:creationId xmlns:a16="http://schemas.microsoft.com/office/drawing/2014/main" id="{1BD33D89-83D8-8D2C-1D78-14A37C78D528}"/>
              </a:ext>
            </a:extLst>
          </p:cNvPr>
          <p:cNvSpPr/>
          <p:nvPr/>
        </p:nvSpPr>
        <p:spPr bwMode="auto">
          <a:xfrm>
            <a:off x="5258741" y="4389198"/>
            <a:ext cx="66876" cy="66876"/>
          </a:xfrm>
          <a:prstGeom prst="ellipse">
            <a:avLst/>
          </a:prstGeom>
          <a:solidFill>
            <a:schemeClr val="accent1"/>
          </a:solidFill>
          <a:ln w="0">
            <a:solidFill>
              <a:srgbClr val="000000"/>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cs typeface="Arial" panose="020B0604020202020204" pitchFamily="34" charset="0"/>
            </a:endParaRPr>
          </a:p>
        </p:txBody>
      </p:sp>
      <p:sp>
        <p:nvSpPr>
          <p:cNvPr id="185" name="TextBox 184">
            <a:extLst>
              <a:ext uri="{FF2B5EF4-FFF2-40B4-BE49-F238E27FC236}">
                <a16:creationId xmlns:a16="http://schemas.microsoft.com/office/drawing/2014/main" id="{B23A3B92-C7F8-67AA-B6E6-4D151BD363EC}"/>
              </a:ext>
            </a:extLst>
          </p:cNvPr>
          <p:cNvSpPr txBox="1"/>
          <p:nvPr/>
        </p:nvSpPr>
        <p:spPr bwMode="auto">
          <a:xfrm>
            <a:off x="1048564" y="4089611"/>
            <a:ext cx="60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0.02</a:t>
            </a:r>
          </a:p>
        </p:txBody>
      </p:sp>
      <p:sp>
        <p:nvSpPr>
          <p:cNvPr id="186" name="TextBox 185">
            <a:extLst>
              <a:ext uri="{FF2B5EF4-FFF2-40B4-BE49-F238E27FC236}">
                <a16:creationId xmlns:a16="http://schemas.microsoft.com/office/drawing/2014/main" id="{591D20D0-A8FF-1194-4C31-76E2696BF05A}"/>
              </a:ext>
            </a:extLst>
          </p:cNvPr>
          <p:cNvSpPr txBox="1"/>
          <p:nvPr/>
        </p:nvSpPr>
        <p:spPr bwMode="auto">
          <a:xfrm>
            <a:off x="1576815" y="3148239"/>
            <a:ext cx="4219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0.1</a:t>
            </a:r>
          </a:p>
        </p:txBody>
      </p:sp>
      <p:sp>
        <p:nvSpPr>
          <p:cNvPr id="187" name="TextBox 186">
            <a:extLst>
              <a:ext uri="{FF2B5EF4-FFF2-40B4-BE49-F238E27FC236}">
                <a16:creationId xmlns:a16="http://schemas.microsoft.com/office/drawing/2014/main" id="{16D88B82-DF36-B441-BEF3-46C28EB86EE5}"/>
              </a:ext>
            </a:extLst>
          </p:cNvPr>
          <p:cNvSpPr txBox="1"/>
          <p:nvPr/>
        </p:nvSpPr>
        <p:spPr bwMode="auto">
          <a:xfrm>
            <a:off x="1923928" y="4090829"/>
            <a:ext cx="60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0.02</a:t>
            </a:r>
          </a:p>
        </p:txBody>
      </p:sp>
      <p:sp>
        <p:nvSpPr>
          <p:cNvPr id="188" name="TextBox 187">
            <a:extLst>
              <a:ext uri="{FF2B5EF4-FFF2-40B4-BE49-F238E27FC236}">
                <a16:creationId xmlns:a16="http://schemas.microsoft.com/office/drawing/2014/main" id="{59F648E3-4B8C-BBD6-97A8-967CFD19CD92}"/>
              </a:ext>
            </a:extLst>
          </p:cNvPr>
          <p:cNvSpPr txBox="1"/>
          <p:nvPr/>
        </p:nvSpPr>
        <p:spPr bwMode="auto">
          <a:xfrm>
            <a:off x="2355998" y="3858047"/>
            <a:ext cx="6142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0.04</a:t>
            </a:r>
          </a:p>
        </p:txBody>
      </p:sp>
      <p:sp>
        <p:nvSpPr>
          <p:cNvPr id="189" name="TextBox 188">
            <a:extLst>
              <a:ext uri="{FF2B5EF4-FFF2-40B4-BE49-F238E27FC236}">
                <a16:creationId xmlns:a16="http://schemas.microsoft.com/office/drawing/2014/main" id="{F0149B2A-048A-5D43-F1B5-BD06D288BF1D}"/>
              </a:ext>
            </a:extLst>
          </p:cNvPr>
          <p:cNvSpPr txBox="1"/>
          <p:nvPr/>
        </p:nvSpPr>
        <p:spPr bwMode="auto">
          <a:xfrm>
            <a:off x="4107529" y="3743751"/>
            <a:ext cx="6126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0.05</a:t>
            </a:r>
          </a:p>
        </p:txBody>
      </p:sp>
      <p:sp>
        <p:nvSpPr>
          <p:cNvPr id="190" name="TextBox 189">
            <a:extLst>
              <a:ext uri="{FF2B5EF4-FFF2-40B4-BE49-F238E27FC236}">
                <a16:creationId xmlns:a16="http://schemas.microsoft.com/office/drawing/2014/main" id="{5112C8BE-DE0B-1AA1-0C6A-7D39BB72EF40}"/>
              </a:ext>
            </a:extLst>
          </p:cNvPr>
          <p:cNvSpPr txBox="1"/>
          <p:nvPr/>
        </p:nvSpPr>
        <p:spPr bwMode="auto">
          <a:xfrm>
            <a:off x="4695091" y="4335214"/>
            <a:ext cx="3129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0</a:t>
            </a:r>
          </a:p>
        </p:txBody>
      </p:sp>
      <p:sp>
        <p:nvSpPr>
          <p:cNvPr id="191" name="TextBox 190">
            <a:extLst>
              <a:ext uri="{FF2B5EF4-FFF2-40B4-BE49-F238E27FC236}">
                <a16:creationId xmlns:a16="http://schemas.microsoft.com/office/drawing/2014/main" id="{109F3A02-F50A-8555-2478-76F43487C177}"/>
              </a:ext>
            </a:extLst>
          </p:cNvPr>
          <p:cNvSpPr txBox="1"/>
          <p:nvPr/>
        </p:nvSpPr>
        <p:spPr bwMode="auto">
          <a:xfrm>
            <a:off x="4987706" y="4090506"/>
            <a:ext cx="60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0.02</a:t>
            </a:r>
          </a:p>
        </p:txBody>
      </p:sp>
      <p:sp>
        <p:nvSpPr>
          <p:cNvPr id="192" name="TextBox 191">
            <a:extLst>
              <a:ext uri="{FF2B5EF4-FFF2-40B4-BE49-F238E27FC236}">
                <a16:creationId xmlns:a16="http://schemas.microsoft.com/office/drawing/2014/main" id="{54E84669-271A-749A-7412-8E58037B196B}"/>
              </a:ext>
            </a:extLst>
          </p:cNvPr>
          <p:cNvSpPr txBox="1"/>
          <p:nvPr/>
        </p:nvSpPr>
        <p:spPr bwMode="auto">
          <a:xfrm>
            <a:off x="2794483" y="3731003"/>
            <a:ext cx="6126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0.05</a:t>
            </a:r>
          </a:p>
        </p:txBody>
      </p:sp>
      <p:sp>
        <p:nvSpPr>
          <p:cNvPr id="193" name="TextBox 192">
            <a:extLst>
              <a:ext uri="{FF2B5EF4-FFF2-40B4-BE49-F238E27FC236}">
                <a16:creationId xmlns:a16="http://schemas.microsoft.com/office/drawing/2014/main" id="{C3D471E7-1928-666B-478A-B21973214BED}"/>
              </a:ext>
            </a:extLst>
          </p:cNvPr>
          <p:cNvSpPr txBox="1"/>
          <p:nvPr/>
        </p:nvSpPr>
        <p:spPr bwMode="auto">
          <a:xfrm>
            <a:off x="3264225" y="4206592"/>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0.01</a:t>
            </a:r>
          </a:p>
        </p:txBody>
      </p:sp>
      <p:sp>
        <p:nvSpPr>
          <p:cNvPr id="194" name="TextBox 193">
            <a:extLst>
              <a:ext uri="{FF2B5EF4-FFF2-40B4-BE49-F238E27FC236}">
                <a16:creationId xmlns:a16="http://schemas.microsoft.com/office/drawing/2014/main" id="{958A54DA-435C-BD58-2EB9-81BA93B4E929}"/>
              </a:ext>
            </a:extLst>
          </p:cNvPr>
          <p:cNvSpPr txBox="1"/>
          <p:nvPr/>
        </p:nvSpPr>
        <p:spPr bwMode="auto">
          <a:xfrm>
            <a:off x="3701907" y="4207464"/>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0.01</a:t>
            </a:r>
          </a:p>
        </p:txBody>
      </p:sp>
      <p:sp>
        <p:nvSpPr>
          <p:cNvPr id="195" name="TextBox 194">
            <a:extLst>
              <a:ext uri="{FF2B5EF4-FFF2-40B4-BE49-F238E27FC236}">
                <a16:creationId xmlns:a16="http://schemas.microsoft.com/office/drawing/2014/main" id="{21A14030-B18F-CC61-9413-6A5EC38289BC}"/>
              </a:ext>
            </a:extLst>
          </p:cNvPr>
          <p:cNvSpPr txBox="1"/>
          <p:nvPr/>
        </p:nvSpPr>
        <p:spPr bwMode="auto">
          <a:xfrm rot="16200000">
            <a:off x="-502132" y="2978477"/>
            <a:ext cx="18149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dirty="0">
                <a:solidFill>
                  <a:schemeClr val="tx1">
                    <a:lumMod val="75000"/>
                    <a:lumOff val="25000"/>
                  </a:schemeClr>
                </a:solidFill>
                <a:latin typeface="Poppins Medium" panose="00000600000000000000" pitchFamily="2" charset="0"/>
                <a:cs typeface="Poppins Medium" panose="00000600000000000000" pitchFamily="2" charset="0"/>
              </a:rPr>
              <a:t>Itch (r</a:t>
            </a:r>
            <a:r>
              <a:rPr lang="en-US" baseline="30000" dirty="0">
                <a:solidFill>
                  <a:schemeClr val="tx1">
                    <a:lumMod val="75000"/>
                    <a:lumOff val="25000"/>
                  </a:schemeClr>
                </a:solidFill>
                <a:latin typeface="Poppins Medium" panose="00000600000000000000" pitchFamily="2" charset="0"/>
                <a:cs typeface="Poppins Medium" panose="00000600000000000000" pitchFamily="2" charset="0"/>
              </a:rPr>
              <a:t>2</a:t>
            </a:r>
            <a:r>
              <a:rPr lang="en-US" dirty="0">
                <a:solidFill>
                  <a:schemeClr val="tx1">
                    <a:lumMod val="75000"/>
                    <a:lumOff val="25000"/>
                  </a:schemeClr>
                </a:solidFill>
                <a:latin typeface="Poppins Medium" panose="00000600000000000000" pitchFamily="2" charset="0"/>
                <a:cs typeface="Poppins Medium" panose="00000600000000000000" pitchFamily="2" charset="0"/>
              </a:rPr>
              <a:t> value)</a:t>
            </a:r>
          </a:p>
        </p:txBody>
      </p:sp>
      <p:sp>
        <p:nvSpPr>
          <p:cNvPr id="196" name="TextBox 195">
            <a:extLst>
              <a:ext uri="{FF2B5EF4-FFF2-40B4-BE49-F238E27FC236}">
                <a16:creationId xmlns:a16="http://schemas.microsoft.com/office/drawing/2014/main" id="{818EE796-EDDD-60E9-1174-6AC5C4B12C81}"/>
              </a:ext>
            </a:extLst>
          </p:cNvPr>
          <p:cNvSpPr txBox="1"/>
          <p:nvPr/>
        </p:nvSpPr>
        <p:spPr>
          <a:xfrm>
            <a:off x="4267219" y="2067367"/>
            <a:ext cx="1226370" cy="307777"/>
          </a:xfrm>
          <a:prstGeom prst="rect">
            <a:avLst/>
          </a:prstGeom>
          <a:noFill/>
        </p:spPr>
        <p:txBody>
          <a:bodyPr wrap="square" rtlCol="0">
            <a:spAutoFit/>
          </a:bodyPr>
          <a:lstStyle/>
          <a:p>
            <a:pPr algn="r" defTabSz="914377" eaLnBrk="0" fontAlgn="base" hangingPunct="0">
              <a:spcBef>
                <a:spcPct val="0"/>
              </a:spcBef>
              <a:spcAft>
                <a:spcPct val="0"/>
              </a:spcAft>
              <a:defRPr/>
            </a:pPr>
            <a:r>
              <a:rPr lang="en-IN" sz="700" b="1" kern="0" dirty="0">
                <a:solidFill>
                  <a:srgbClr val="FFFFFF"/>
                </a:solidFill>
                <a:cs typeface="Arial" panose="020B0604020202020204" pitchFamily="34" charset="0"/>
              </a:rPr>
              <a:t>r</a:t>
            </a:r>
            <a:r>
              <a:rPr lang="en-IN" sz="700" b="1" kern="0" baseline="30000" dirty="0">
                <a:solidFill>
                  <a:srgbClr val="FFFFFF"/>
                </a:solidFill>
                <a:cs typeface="Arial" panose="020B0604020202020204" pitchFamily="34" charset="0"/>
              </a:rPr>
              <a:t>2</a:t>
            </a:r>
            <a:r>
              <a:rPr lang="en-IN" sz="700" b="1" kern="0" dirty="0">
                <a:solidFill>
                  <a:srgbClr val="FFFFFF"/>
                </a:solidFill>
                <a:cs typeface="Arial" panose="020B0604020202020204" pitchFamily="34" charset="0"/>
              </a:rPr>
              <a:t>=1 (perfect correlation)</a:t>
            </a:r>
            <a:endParaRPr lang="en-US" sz="700" b="1" kern="0" dirty="0">
              <a:solidFill>
                <a:srgbClr val="FFFFFF"/>
              </a:solidFill>
              <a:cs typeface="Arial" panose="020B0604020202020204" pitchFamily="34" charset="0"/>
            </a:endParaRPr>
          </a:p>
        </p:txBody>
      </p:sp>
      <p:sp>
        <p:nvSpPr>
          <p:cNvPr id="197" name="TextBox 196">
            <a:extLst>
              <a:ext uri="{FF2B5EF4-FFF2-40B4-BE49-F238E27FC236}">
                <a16:creationId xmlns:a16="http://schemas.microsoft.com/office/drawing/2014/main" id="{987032AF-7E56-0091-4552-8921A94408A8}"/>
              </a:ext>
            </a:extLst>
          </p:cNvPr>
          <p:cNvSpPr txBox="1"/>
          <p:nvPr/>
        </p:nvSpPr>
        <p:spPr>
          <a:xfrm rot="16200000">
            <a:off x="-634910" y="3289913"/>
            <a:ext cx="2641014" cy="215444"/>
          </a:xfrm>
          <a:prstGeom prst="rect">
            <a:avLst/>
          </a:prstGeom>
          <a:noFill/>
        </p:spPr>
        <p:txBody>
          <a:bodyPr wrap="square" rtlCol="0" anchor="ctr">
            <a:spAutoFit/>
          </a:bodyPr>
          <a:lstStyle/>
          <a:p>
            <a:pPr algn="ctr" defTabSz="914377" eaLnBrk="0" fontAlgn="base" hangingPunct="0">
              <a:spcBef>
                <a:spcPct val="0"/>
              </a:spcBef>
              <a:spcAft>
                <a:spcPct val="0"/>
              </a:spcAft>
              <a:defRPr/>
            </a:pPr>
            <a:r>
              <a:rPr lang="en-IN" sz="800" b="1" kern="0" dirty="0">
                <a:solidFill>
                  <a:srgbClr val="FFFFFF"/>
                </a:solidFill>
                <a:cs typeface="Arial" panose="020B0604020202020204" pitchFamily="34" charset="0"/>
              </a:rPr>
              <a:t>Itch (r</a:t>
            </a:r>
            <a:r>
              <a:rPr lang="en-IN" sz="800" b="1" kern="0" baseline="30000" dirty="0">
                <a:solidFill>
                  <a:srgbClr val="FFFFFF"/>
                </a:solidFill>
                <a:cs typeface="Arial" panose="020B0604020202020204" pitchFamily="34" charset="0"/>
              </a:rPr>
              <a:t>2</a:t>
            </a:r>
            <a:r>
              <a:rPr lang="en-IN" sz="800" b="1" kern="0" dirty="0">
                <a:solidFill>
                  <a:srgbClr val="FFFFFF"/>
                </a:solidFill>
                <a:cs typeface="Arial" panose="020B0604020202020204" pitchFamily="34" charset="0"/>
              </a:rPr>
              <a:t> value)</a:t>
            </a:r>
            <a:endParaRPr lang="en-US" sz="800" b="1" kern="0" dirty="0">
              <a:solidFill>
                <a:srgbClr val="FFFFFF"/>
              </a:solidFill>
              <a:cs typeface="Arial" panose="020B0604020202020204" pitchFamily="34" charset="0"/>
            </a:endParaRPr>
          </a:p>
        </p:txBody>
      </p:sp>
    </p:spTree>
    <p:extLst>
      <p:ext uri="{BB962C8B-B14F-4D97-AF65-F5344CB8AC3E}">
        <p14:creationId xmlns:p14="http://schemas.microsoft.com/office/powerpoint/2010/main" val="210443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BD52D-05CE-4E62-8659-E9059BC476D5}"/>
              </a:ext>
            </a:extLst>
          </p:cNvPr>
          <p:cNvSpPr>
            <a:spLocks noGrp="1"/>
          </p:cNvSpPr>
          <p:nvPr>
            <p:ph type="title"/>
          </p:nvPr>
        </p:nvSpPr>
        <p:spPr/>
        <p:txBody>
          <a:bodyPr/>
          <a:lstStyle/>
          <a:p>
            <a:r>
              <a:rPr lang="en-US" dirty="0"/>
              <a:t>Nonpharmacologic Treatments for PBC Pruritus</a:t>
            </a:r>
          </a:p>
        </p:txBody>
      </p:sp>
      <p:sp>
        <p:nvSpPr>
          <p:cNvPr id="3" name="Content Placeholder 2">
            <a:extLst>
              <a:ext uri="{FF2B5EF4-FFF2-40B4-BE49-F238E27FC236}">
                <a16:creationId xmlns:a16="http://schemas.microsoft.com/office/drawing/2014/main" id="{9AFEEED2-3FF0-A96E-8993-CCBEF1EB3403}"/>
              </a:ext>
            </a:extLst>
          </p:cNvPr>
          <p:cNvSpPr>
            <a:spLocks noGrp="1"/>
          </p:cNvSpPr>
          <p:nvPr>
            <p:ph sz="quarter" idx="10"/>
          </p:nvPr>
        </p:nvSpPr>
        <p:spPr/>
        <p:txBody>
          <a:bodyPr/>
          <a:lstStyle/>
          <a:p>
            <a:pPr algn="ctr"/>
            <a:r>
              <a:rPr lang="nl-NL" dirty="0"/>
              <a:t>Pate. BMJ Open Gastroenterol. 2019;6:e000256.</a:t>
            </a:r>
          </a:p>
        </p:txBody>
      </p:sp>
      <p:graphicFrame>
        <p:nvGraphicFramePr>
          <p:cNvPr id="4" name="Diagram 3">
            <a:extLst>
              <a:ext uri="{FF2B5EF4-FFF2-40B4-BE49-F238E27FC236}">
                <a16:creationId xmlns:a16="http://schemas.microsoft.com/office/drawing/2014/main" id="{36A5B404-0852-DCCD-FDA2-C0D14531CA07}"/>
              </a:ext>
            </a:extLst>
          </p:cNvPr>
          <p:cNvGraphicFramePr/>
          <p:nvPr/>
        </p:nvGraphicFramePr>
        <p:xfrm>
          <a:off x="2031915" y="1333500"/>
          <a:ext cx="8294211" cy="47841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aphic 4" descr="Shower with solid fill">
            <a:extLst>
              <a:ext uri="{FF2B5EF4-FFF2-40B4-BE49-F238E27FC236}">
                <a16:creationId xmlns:a16="http://schemas.microsoft.com/office/drawing/2014/main" id="{A588C792-B0D9-8B66-77E9-0495F773371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688400" y="2553613"/>
            <a:ext cx="557074" cy="557074"/>
          </a:xfrm>
          <a:prstGeom prst="rect">
            <a:avLst/>
          </a:prstGeom>
        </p:spPr>
      </p:pic>
      <p:pic>
        <p:nvPicPr>
          <p:cNvPr id="6" name="Graphic 5" descr="Sanitizer with solid fill">
            <a:extLst>
              <a:ext uri="{FF2B5EF4-FFF2-40B4-BE49-F238E27FC236}">
                <a16:creationId xmlns:a16="http://schemas.microsoft.com/office/drawing/2014/main" id="{EFF44F00-3E08-488E-CDDA-EE1112D0773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119753" y="1617280"/>
            <a:ext cx="668045" cy="668045"/>
          </a:xfrm>
          <a:prstGeom prst="rect">
            <a:avLst/>
          </a:prstGeom>
        </p:spPr>
      </p:pic>
      <p:pic>
        <p:nvPicPr>
          <p:cNvPr id="7" name="Graphic 6" descr="Soap with solid fill">
            <a:extLst>
              <a:ext uri="{FF2B5EF4-FFF2-40B4-BE49-F238E27FC236}">
                <a16:creationId xmlns:a16="http://schemas.microsoft.com/office/drawing/2014/main" id="{433A0F7A-76B2-E251-10C0-C46D0051151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712150" y="3383946"/>
            <a:ext cx="689318" cy="689318"/>
          </a:xfrm>
          <a:prstGeom prst="rect">
            <a:avLst/>
          </a:prstGeom>
        </p:spPr>
      </p:pic>
      <p:pic>
        <p:nvPicPr>
          <p:cNvPr id="8" name="Graphic 7" descr="Fresh Laundry with solid fill">
            <a:extLst>
              <a:ext uri="{FF2B5EF4-FFF2-40B4-BE49-F238E27FC236}">
                <a16:creationId xmlns:a16="http://schemas.microsoft.com/office/drawing/2014/main" id="{4E23C6A0-B18A-B76F-3467-66742126960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634280" y="4346523"/>
            <a:ext cx="575569" cy="575569"/>
          </a:xfrm>
          <a:prstGeom prst="rect">
            <a:avLst/>
          </a:prstGeom>
        </p:spPr>
      </p:pic>
      <p:pic>
        <p:nvPicPr>
          <p:cNvPr id="9" name="Graphic 8" descr="Brain with solid fill">
            <a:extLst>
              <a:ext uri="{FF2B5EF4-FFF2-40B4-BE49-F238E27FC236}">
                <a16:creationId xmlns:a16="http://schemas.microsoft.com/office/drawing/2014/main" id="{5E936EA8-AC8C-DE5F-8A9F-B8DD8F9BE54B}"/>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197990" y="5221980"/>
            <a:ext cx="594360" cy="594360"/>
          </a:xfrm>
          <a:prstGeom prst="rect">
            <a:avLst/>
          </a:prstGeom>
        </p:spPr>
      </p:pic>
    </p:spTree>
    <p:extLst>
      <p:ext uri="{BB962C8B-B14F-4D97-AF65-F5344CB8AC3E}">
        <p14:creationId xmlns:p14="http://schemas.microsoft.com/office/powerpoint/2010/main" val="1711899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6AFE6-41EF-3276-54D4-6BB3FDA121F6}"/>
              </a:ext>
            </a:extLst>
          </p:cNvPr>
          <p:cNvSpPr>
            <a:spLocks noGrp="1"/>
          </p:cNvSpPr>
          <p:nvPr>
            <p:ph type="title"/>
          </p:nvPr>
        </p:nvSpPr>
        <p:spPr/>
        <p:txBody>
          <a:bodyPr/>
          <a:lstStyle/>
          <a:p>
            <a:r>
              <a:rPr lang="en-US" dirty="0"/>
              <a:t>Historic Management of Cholestatic Pruritus</a:t>
            </a:r>
          </a:p>
        </p:txBody>
      </p:sp>
      <p:sp>
        <p:nvSpPr>
          <p:cNvPr id="3" name="Content Placeholder 2">
            <a:extLst>
              <a:ext uri="{FF2B5EF4-FFF2-40B4-BE49-F238E27FC236}">
                <a16:creationId xmlns:a16="http://schemas.microsoft.com/office/drawing/2014/main" id="{7DA55839-B033-4D4A-EFCE-5119085D648F}"/>
              </a:ext>
            </a:extLst>
          </p:cNvPr>
          <p:cNvSpPr>
            <a:spLocks noGrp="1"/>
          </p:cNvSpPr>
          <p:nvPr>
            <p:ph sz="quarter" idx="10"/>
          </p:nvPr>
        </p:nvSpPr>
        <p:spPr/>
        <p:txBody>
          <a:bodyPr/>
          <a:lstStyle/>
          <a:p>
            <a:pPr algn="ctr"/>
            <a:r>
              <a:rPr lang="en-US" dirty="0"/>
              <a:t>Lindor. Hepatology. 2019;69:394. Adapted from Vander Does. Am J Clin Dermatol. 2022;23:647.</a:t>
            </a:r>
          </a:p>
        </p:txBody>
      </p:sp>
      <p:sp>
        <p:nvSpPr>
          <p:cNvPr id="7" name="Content Placeholder 8">
            <a:extLst>
              <a:ext uri="{FF2B5EF4-FFF2-40B4-BE49-F238E27FC236}">
                <a16:creationId xmlns:a16="http://schemas.microsoft.com/office/drawing/2014/main" id="{07B232BD-C7E8-2E7F-0F7D-43840779CEC9}"/>
              </a:ext>
            </a:extLst>
          </p:cNvPr>
          <p:cNvSpPr txBox="1">
            <a:spLocks/>
          </p:cNvSpPr>
          <p:nvPr/>
        </p:nvSpPr>
        <p:spPr bwMode="auto">
          <a:xfrm>
            <a:off x="133988" y="2260600"/>
            <a:ext cx="6040280" cy="3916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Poppins"/>
                <a:ea typeface="+mn-ea"/>
                <a:cs typeface="+mn-cs"/>
              </a:rPr>
              <a:t>Bile acid resins (eg, cholestyramine)</a:t>
            </a:r>
          </a:p>
          <a:p>
            <a:pPr marL="342900" marR="0" lvl="0" indent="-34290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Poppins"/>
                <a:ea typeface="+mn-ea"/>
                <a:cs typeface="+mn-cs"/>
              </a:rPr>
              <a:t>Pruritogen reducer (rifampin)</a:t>
            </a:r>
          </a:p>
          <a:p>
            <a:pPr marL="342900" marR="0" lvl="0" indent="-34290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Poppins"/>
                <a:ea typeface="+mn-ea"/>
                <a:cs typeface="+mn-cs"/>
              </a:rPr>
              <a:t>Central itch/pain pathway modulators (naltrexone, butorphanol, sertraline)</a:t>
            </a:r>
          </a:p>
          <a:p>
            <a:pPr marL="342900" marR="0" lvl="0" indent="-34290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Poppins"/>
                <a:ea typeface="+mn-ea"/>
                <a:cs typeface="+mn-cs"/>
              </a:rPr>
              <a:t>Experimental (gabapentin, phenobarbital)</a:t>
            </a:r>
          </a:p>
          <a:p>
            <a:pPr marL="342900" marR="0" lvl="0" indent="-34290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endParaRPr kumimoji="0" lang="en-US" sz="2000" b="0" i="0" u="none" strike="noStrike" kern="0" cap="none" spc="0" normalizeH="0" baseline="0" noProof="0" dirty="0">
              <a:ln>
                <a:noFill/>
              </a:ln>
              <a:solidFill>
                <a:srgbClr val="000000"/>
              </a:solidFill>
              <a:effectLst/>
              <a:uLnTx/>
              <a:uFillTx/>
              <a:latin typeface="Poppins"/>
              <a:ea typeface="+mn-ea"/>
              <a:cs typeface="+mn-cs"/>
            </a:endParaRPr>
          </a:p>
        </p:txBody>
      </p:sp>
      <p:sp>
        <p:nvSpPr>
          <p:cNvPr id="8" name="Content Placeholder 13">
            <a:extLst>
              <a:ext uri="{FF2B5EF4-FFF2-40B4-BE49-F238E27FC236}">
                <a16:creationId xmlns:a16="http://schemas.microsoft.com/office/drawing/2014/main" id="{E03EE4A3-DCA3-374D-E0F6-3230E190022B}"/>
              </a:ext>
            </a:extLst>
          </p:cNvPr>
          <p:cNvSpPr txBox="1">
            <a:spLocks/>
          </p:cNvSpPr>
          <p:nvPr/>
        </p:nvSpPr>
        <p:spPr bwMode="auto">
          <a:xfrm>
            <a:off x="6642100" y="2260718"/>
            <a:ext cx="4840104" cy="338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Poppins"/>
                <a:ea typeface="+mn-ea"/>
                <a:cs typeface="+mn-cs"/>
              </a:rPr>
              <a:t>Salvage options:</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Molecular absorbance recirculating system (MARS)</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Plasmapheresis</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Ultraviolet B light therapy</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Liver transplantation</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800" b="0" i="0" u="none" strike="noStrike" kern="0" cap="none" spc="0" normalizeH="0" baseline="0" noProof="0" dirty="0">
              <a:ln>
                <a:noFill/>
              </a:ln>
              <a:solidFill>
                <a:srgbClr val="000000"/>
              </a:solidFill>
              <a:effectLst/>
              <a:uLnTx/>
              <a:uFillTx/>
              <a:latin typeface="Poppins"/>
              <a:ea typeface="+mn-ea"/>
              <a:cs typeface="+mn-cs"/>
            </a:endParaRPr>
          </a:p>
        </p:txBody>
      </p:sp>
      <p:sp>
        <p:nvSpPr>
          <p:cNvPr id="9" name="Content Placeholder 2">
            <a:extLst>
              <a:ext uri="{FF2B5EF4-FFF2-40B4-BE49-F238E27FC236}">
                <a16:creationId xmlns:a16="http://schemas.microsoft.com/office/drawing/2014/main" id="{99CA4A95-4EFF-3465-B2C7-D7438D562D41}"/>
              </a:ext>
            </a:extLst>
          </p:cNvPr>
          <p:cNvSpPr txBox="1">
            <a:spLocks/>
          </p:cNvSpPr>
          <p:nvPr/>
        </p:nvSpPr>
        <p:spPr bwMode="auto">
          <a:xfrm>
            <a:off x="136843" y="1216856"/>
            <a:ext cx="11834495" cy="918138"/>
          </a:xfrm>
          <a:prstGeom prst="rect">
            <a:avLst/>
          </a:prstGeom>
          <a:solidFill>
            <a:schemeClr val="bg2"/>
          </a:solidFill>
          <a:ln>
            <a:noFill/>
          </a:ln>
        </p:spPr>
        <p:txBody>
          <a:bodyPr vert="horz" wrap="square" lIns="91440" tIns="45720" rIns="91440" bIns="45720" numCol="1"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0" i="0" u="none" strike="noStrike" kern="0" cap="none" spc="0" normalizeH="0" baseline="0" noProof="0" dirty="0">
                <a:ln>
                  <a:noFill/>
                </a:ln>
                <a:solidFill>
                  <a:srgbClr val="000000"/>
                </a:solidFill>
                <a:effectLst/>
                <a:uLnTx/>
                <a:uFillTx/>
                <a:latin typeface="Poppins"/>
                <a:ea typeface="+mn-ea"/>
                <a:cs typeface="+mn-cs"/>
              </a:rPr>
              <a:t>UDCA is the first-line PBC treatment, but it does not reduce pruritus;</a:t>
            </a:r>
            <a:br>
              <a:rPr kumimoji="0" lang="en-US" sz="2400" b="0" i="0" u="none" strike="noStrike" kern="0" cap="none" spc="0" normalizeH="0" baseline="0" noProof="0" dirty="0">
                <a:ln>
                  <a:noFill/>
                </a:ln>
                <a:solidFill>
                  <a:srgbClr val="000000"/>
                </a:solidFill>
                <a:effectLst/>
                <a:uLnTx/>
                <a:uFillTx/>
                <a:latin typeface="Poppins"/>
                <a:ea typeface="+mn-ea"/>
                <a:cs typeface="+mn-cs"/>
              </a:rPr>
            </a:br>
            <a:r>
              <a:rPr kumimoji="0" lang="en-US" sz="2400" b="1" i="0" u="none" strike="noStrike" kern="0" cap="none" spc="0" normalizeH="0" baseline="0" noProof="0" dirty="0">
                <a:ln>
                  <a:noFill/>
                </a:ln>
                <a:solidFill>
                  <a:srgbClr val="E1471D"/>
                </a:solidFill>
                <a:effectLst/>
                <a:uLnTx/>
                <a:uFillTx/>
                <a:latin typeface="Poppins"/>
                <a:ea typeface="+mn-ea"/>
                <a:cs typeface="+mn-cs"/>
              </a:rPr>
              <a:t>pruritus must be treated independently of PBC</a:t>
            </a:r>
            <a:endParaRPr kumimoji="0" lang="en-US" sz="2400" b="1" i="0" u="none" strike="noStrike" kern="0" cap="none" spc="0" normalizeH="0" baseline="0" noProof="0" dirty="0">
              <a:ln>
                <a:noFill/>
              </a:ln>
              <a:solidFill>
                <a:srgbClr val="000000"/>
              </a:solidFill>
              <a:effectLst/>
              <a:uLnTx/>
              <a:uFillTx/>
              <a:latin typeface="Poppins"/>
              <a:ea typeface="+mn-ea"/>
              <a:cs typeface="+mn-cs"/>
            </a:endParaRPr>
          </a:p>
        </p:txBody>
      </p:sp>
    </p:spTree>
    <p:extLst>
      <p:ext uri="{BB962C8B-B14F-4D97-AF65-F5344CB8AC3E}">
        <p14:creationId xmlns:p14="http://schemas.microsoft.com/office/powerpoint/2010/main" val="414474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10CB7F-2CF8-E1D3-6DE2-C9102F010901}"/>
              </a:ext>
            </a:extLst>
          </p:cNvPr>
          <p:cNvSpPr>
            <a:spLocks noGrp="1"/>
          </p:cNvSpPr>
          <p:nvPr>
            <p:ph type="title"/>
          </p:nvPr>
        </p:nvSpPr>
        <p:spPr/>
        <p:txBody>
          <a:bodyPr/>
          <a:lstStyle/>
          <a:p>
            <a:r>
              <a:rPr lang="en-US" dirty="0"/>
              <a:t>ELATIVE: Itch With Elafibranor Through Wk 52</a:t>
            </a:r>
          </a:p>
        </p:txBody>
      </p:sp>
      <p:sp>
        <p:nvSpPr>
          <p:cNvPr id="5" name="Content Placeholder 4">
            <a:extLst>
              <a:ext uri="{FF2B5EF4-FFF2-40B4-BE49-F238E27FC236}">
                <a16:creationId xmlns:a16="http://schemas.microsoft.com/office/drawing/2014/main" id="{28550C5E-41A0-6098-4B6D-48BEF3E14570}"/>
              </a:ext>
            </a:extLst>
          </p:cNvPr>
          <p:cNvSpPr>
            <a:spLocks noGrp="1"/>
          </p:cNvSpPr>
          <p:nvPr>
            <p:ph idx="1"/>
          </p:nvPr>
        </p:nvSpPr>
        <p:spPr>
          <a:xfrm>
            <a:off x="231078" y="1335023"/>
            <a:ext cx="11740260" cy="4754880"/>
          </a:xfrm>
        </p:spPr>
        <p:txBody>
          <a:bodyPr/>
          <a:lstStyle/>
          <a:p>
            <a:r>
              <a:rPr lang="en-US" sz="2200" dirty="0"/>
              <a:t>Change in itch was assessed in patients with baseline moderate to severe itch</a:t>
            </a:r>
          </a:p>
          <a:p>
            <a:endParaRPr lang="en-US" sz="2200" dirty="0"/>
          </a:p>
          <a:p>
            <a:endParaRPr lang="en-US" sz="2200" dirty="0"/>
          </a:p>
          <a:p>
            <a:pPr marL="0" indent="0">
              <a:buNone/>
            </a:pPr>
            <a:endParaRPr lang="en-US" sz="2200" dirty="0"/>
          </a:p>
          <a:p>
            <a:pPr marL="0" indent="0">
              <a:buNone/>
            </a:pPr>
            <a:endParaRPr lang="en-US" sz="2200" dirty="0"/>
          </a:p>
          <a:p>
            <a:endParaRPr lang="en-US" sz="2200" dirty="0"/>
          </a:p>
          <a:p>
            <a:endParaRPr lang="en-US" sz="2200" dirty="0"/>
          </a:p>
          <a:p>
            <a:pPr marL="0" indent="0">
              <a:buNone/>
            </a:pPr>
            <a:endParaRPr lang="en-US" sz="2200" dirty="0"/>
          </a:p>
          <a:p>
            <a:r>
              <a:rPr lang="en-US" sz="2200" b="1" dirty="0"/>
              <a:t>Numeric improvement (not statistically significant) </a:t>
            </a:r>
            <a:r>
              <a:rPr lang="en-US" sz="2200" dirty="0"/>
              <a:t>in itch with elafibranor </a:t>
            </a:r>
          </a:p>
          <a:p>
            <a:endParaRPr lang="en-US" sz="2200" dirty="0"/>
          </a:p>
        </p:txBody>
      </p:sp>
      <p:sp>
        <p:nvSpPr>
          <p:cNvPr id="6" name="Content Placeholder 5">
            <a:extLst>
              <a:ext uri="{FF2B5EF4-FFF2-40B4-BE49-F238E27FC236}">
                <a16:creationId xmlns:a16="http://schemas.microsoft.com/office/drawing/2014/main" id="{ABB16A66-3A76-BC9E-05B8-E8C2D60EE7A8}"/>
              </a:ext>
            </a:extLst>
          </p:cNvPr>
          <p:cNvSpPr>
            <a:spLocks noGrp="1"/>
          </p:cNvSpPr>
          <p:nvPr>
            <p:ph sz="quarter" idx="10"/>
          </p:nvPr>
        </p:nvSpPr>
        <p:spPr/>
        <p:txBody>
          <a:bodyPr/>
          <a:lstStyle/>
          <a:p>
            <a:pPr algn="ctr"/>
            <a:r>
              <a:rPr lang="nb-NO" dirty="0"/>
              <a:t>Kowdley. N Eng J Med. 2024;390:795.</a:t>
            </a:r>
          </a:p>
        </p:txBody>
      </p:sp>
      <p:sp>
        <p:nvSpPr>
          <p:cNvPr id="304" name="TextBox 303">
            <a:extLst>
              <a:ext uri="{FF2B5EF4-FFF2-40B4-BE49-F238E27FC236}">
                <a16:creationId xmlns:a16="http://schemas.microsoft.com/office/drawing/2014/main" id="{D2BB682D-4D2D-C726-B0D4-36945955172C}"/>
              </a:ext>
            </a:extLst>
          </p:cNvPr>
          <p:cNvSpPr txBox="1"/>
          <p:nvPr/>
        </p:nvSpPr>
        <p:spPr bwMode="auto">
          <a:xfrm rot="16200000">
            <a:off x="158703" y="3405158"/>
            <a:ext cx="24659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LS Mean Change</a:t>
            </a:r>
            <a:br>
              <a:rPr lang="en-US" sz="1600" dirty="0">
                <a:solidFill>
                  <a:schemeClr val="tx1">
                    <a:lumMod val="75000"/>
                    <a:lumOff val="25000"/>
                  </a:schemeClr>
                </a:solidFill>
                <a:latin typeface="Poppins Medium" panose="00000600000000000000" pitchFamily="2" charset="0"/>
                <a:cs typeface="Poppins Medium" panose="00000600000000000000" pitchFamily="2" charset="0"/>
              </a:rPr>
            </a:b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From Baseline</a:t>
            </a:r>
          </a:p>
        </p:txBody>
      </p:sp>
      <p:grpSp>
        <p:nvGrpSpPr>
          <p:cNvPr id="196" name="Group 195">
            <a:extLst>
              <a:ext uri="{FF2B5EF4-FFF2-40B4-BE49-F238E27FC236}">
                <a16:creationId xmlns:a16="http://schemas.microsoft.com/office/drawing/2014/main" id="{EC003DF5-9763-5F6E-7A1A-337003786CB4}"/>
              </a:ext>
            </a:extLst>
          </p:cNvPr>
          <p:cNvGrpSpPr/>
          <p:nvPr/>
        </p:nvGrpSpPr>
        <p:grpSpPr>
          <a:xfrm>
            <a:off x="2915163" y="2699107"/>
            <a:ext cx="142243" cy="432715"/>
            <a:chOff x="9414164" y="3932960"/>
            <a:chExt cx="88322" cy="858979"/>
          </a:xfrm>
        </p:grpSpPr>
        <p:cxnSp>
          <p:nvCxnSpPr>
            <p:cNvPr id="197" name="Straight Connector 196">
              <a:extLst>
                <a:ext uri="{FF2B5EF4-FFF2-40B4-BE49-F238E27FC236}">
                  <a16:creationId xmlns:a16="http://schemas.microsoft.com/office/drawing/2014/main" id="{2DEF3BF8-F2E1-0047-5AFC-F2F4F1D1522B}"/>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EF9AD734-0E5D-3911-86BA-B1E758A63558}"/>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D1725CC6-0BC6-31B1-6A1D-1A316283A6C4}"/>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0" name="Group 199">
            <a:extLst>
              <a:ext uri="{FF2B5EF4-FFF2-40B4-BE49-F238E27FC236}">
                <a16:creationId xmlns:a16="http://schemas.microsoft.com/office/drawing/2014/main" id="{D8A3EBFA-540F-25EB-EC15-ABE11D9E2944}"/>
              </a:ext>
            </a:extLst>
          </p:cNvPr>
          <p:cNvGrpSpPr/>
          <p:nvPr/>
        </p:nvGrpSpPr>
        <p:grpSpPr>
          <a:xfrm>
            <a:off x="3012379" y="2499107"/>
            <a:ext cx="142243" cy="641947"/>
            <a:chOff x="9414164" y="4126921"/>
            <a:chExt cx="88322" cy="594013"/>
          </a:xfrm>
        </p:grpSpPr>
        <p:cxnSp>
          <p:nvCxnSpPr>
            <p:cNvPr id="201" name="Straight Connector 200">
              <a:extLst>
                <a:ext uri="{FF2B5EF4-FFF2-40B4-BE49-F238E27FC236}">
                  <a16:creationId xmlns:a16="http://schemas.microsoft.com/office/drawing/2014/main" id="{8D3E4304-3573-E3EC-C59E-343FAE28621F}"/>
                </a:ext>
              </a:extLst>
            </p:cNvPr>
            <p:cNvCxnSpPr>
              <a:cxnSpLocks/>
            </p:cNvCxnSpPr>
            <p:nvPr/>
          </p:nvCxnSpPr>
          <p:spPr bwMode="auto">
            <a:xfrm>
              <a:off x="9458325" y="4126921"/>
              <a:ext cx="0" cy="59401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450AC0DC-1830-79BF-FEAC-6B8E4AC83C43}"/>
                </a:ext>
              </a:extLst>
            </p:cNvPr>
            <p:cNvCxnSpPr>
              <a:cxnSpLocks/>
            </p:cNvCxnSpPr>
            <p:nvPr/>
          </p:nvCxnSpPr>
          <p:spPr bwMode="auto">
            <a:xfrm>
              <a:off x="9414164" y="413038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48204D70-74A0-E254-D0EC-0F6245808587}"/>
                </a:ext>
              </a:extLst>
            </p:cNvPr>
            <p:cNvCxnSpPr>
              <a:cxnSpLocks/>
            </p:cNvCxnSpPr>
            <p:nvPr/>
          </p:nvCxnSpPr>
          <p:spPr bwMode="auto">
            <a:xfrm>
              <a:off x="9414164" y="471400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C17B8ED0-BF73-7ED2-55B8-20AB9ADD16F0}"/>
              </a:ext>
            </a:extLst>
          </p:cNvPr>
          <p:cNvGrpSpPr/>
          <p:nvPr/>
        </p:nvGrpSpPr>
        <p:grpSpPr>
          <a:xfrm>
            <a:off x="3477681" y="2829996"/>
            <a:ext cx="142243" cy="648930"/>
            <a:chOff x="9414164" y="3932960"/>
            <a:chExt cx="88322" cy="858979"/>
          </a:xfrm>
        </p:grpSpPr>
        <p:cxnSp>
          <p:nvCxnSpPr>
            <p:cNvPr id="205" name="Straight Connector 204">
              <a:extLst>
                <a:ext uri="{FF2B5EF4-FFF2-40B4-BE49-F238E27FC236}">
                  <a16:creationId xmlns:a16="http://schemas.microsoft.com/office/drawing/2014/main" id="{E0D26339-3A6F-8574-31CA-61F283E9D147}"/>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90659734-B28A-04D2-62D9-923BFE3FF181}"/>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29D78913-3EAC-C363-8E98-4CDA6A543CCC}"/>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D9397E38-66B7-D56F-6507-02AD6481AD16}"/>
              </a:ext>
            </a:extLst>
          </p:cNvPr>
          <p:cNvGrpSpPr/>
          <p:nvPr/>
        </p:nvGrpSpPr>
        <p:grpSpPr>
          <a:xfrm>
            <a:off x="3563947" y="2588543"/>
            <a:ext cx="142243" cy="922986"/>
            <a:chOff x="9414164" y="4126921"/>
            <a:chExt cx="88322" cy="594013"/>
          </a:xfrm>
        </p:grpSpPr>
        <p:cxnSp>
          <p:nvCxnSpPr>
            <p:cNvPr id="209" name="Straight Connector 208">
              <a:extLst>
                <a:ext uri="{FF2B5EF4-FFF2-40B4-BE49-F238E27FC236}">
                  <a16:creationId xmlns:a16="http://schemas.microsoft.com/office/drawing/2014/main" id="{AA8292FB-FFE9-695D-1D8C-42901EB9AC18}"/>
                </a:ext>
              </a:extLst>
            </p:cNvPr>
            <p:cNvCxnSpPr>
              <a:cxnSpLocks/>
            </p:cNvCxnSpPr>
            <p:nvPr/>
          </p:nvCxnSpPr>
          <p:spPr bwMode="auto">
            <a:xfrm>
              <a:off x="9458325" y="4126921"/>
              <a:ext cx="0" cy="594013"/>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671D68F6-506B-2496-609F-ED6180B2153C}"/>
                </a:ext>
              </a:extLst>
            </p:cNvPr>
            <p:cNvCxnSpPr>
              <a:cxnSpLocks/>
            </p:cNvCxnSpPr>
            <p:nvPr/>
          </p:nvCxnSpPr>
          <p:spPr bwMode="auto">
            <a:xfrm>
              <a:off x="9414164" y="4130389"/>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71AB353F-5C82-44ED-B31A-AF1E7AF2F495}"/>
                </a:ext>
              </a:extLst>
            </p:cNvPr>
            <p:cNvCxnSpPr>
              <a:cxnSpLocks/>
            </p:cNvCxnSpPr>
            <p:nvPr/>
          </p:nvCxnSpPr>
          <p:spPr bwMode="auto">
            <a:xfrm>
              <a:off x="9414164" y="4714004"/>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78FB0A56-06E5-62C4-6DA2-98008B9B9824}"/>
              </a:ext>
            </a:extLst>
          </p:cNvPr>
          <p:cNvGrpSpPr/>
          <p:nvPr/>
        </p:nvGrpSpPr>
        <p:grpSpPr>
          <a:xfrm>
            <a:off x="4032304" y="2941061"/>
            <a:ext cx="142243" cy="687963"/>
            <a:chOff x="9414164" y="3932960"/>
            <a:chExt cx="88322" cy="858979"/>
          </a:xfrm>
        </p:grpSpPr>
        <p:cxnSp>
          <p:nvCxnSpPr>
            <p:cNvPr id="213" name="Straight Connector 212">
              <a:extLst>
                <a:ext uri="{FF2B5EF4-FFF2-40B4-BE49-F238E27FC236}">
                  <a16:creationId xmlns:a16="http://schemas.microsoft.com/office/drawing/2014/main" id="{8DCBAB03-D465-701E-9DF1-851F82DDDBCC}"/>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45CCA3C3-0640-8652-9546-67E09BD287CA}"/>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9BEDD923-C99D-8942-9891-C0EA32226915}"/>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10149569-AE5A-49FF-69B3-1599AACC7222}"/>
              </a:ext>
            </a:extLst>
          </p:cNvPr>
          <p:cNvGrpSpPr/>
          <p:nvPr/>
        </p:nvGrpSpPr>
        <p:grpSpPr>
          <a:xfrm>
            <a:off x="4107620" y="2650369"/>
            <a:ext cx="142243" cy="1030921"/>
            <a:chOff x="9414164" y="4126921"/>
            <a:chExt cx="88322" cy="594013"/>
          </a:xfrm>
        </p:grpSpPr>
        <p:cxnSp>
          <p:nvCxnSpPr>
            <p:cNvPr id="217" name="Straight Connector 216">
              <a:extLst>
                <a:ext uri="{FF2B5EF4-FFF2-40B4-BE49-F238E27FC236}">
                  <a16:creationId xmlns:a16="http://schemas.microsoft.com/office/drawing/2014/main" id="{21F9C359-9BCC-0750-ADD3-EB418B78FCAB}"/>
                </a:ext>
              </a:extLst>
            </p:cNvPr>
            <p:cNvCxnSpPr>
              <a:cxnSpLocks/>
            </p:cNvCxnSpPr>
            <p:nvPr/>
          </p:nvCxnSpPr>
          <p:spPr bwMode="auto">
            <a:xfrm>
              <a:off x="9458325" y="4126921"/>
              <a:ext cx="0" cy="59401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AA76D1EC-3702-A4C3-FADF-3934AC688B42}"/>
                </a:ext>
              </a:extLst>
            </p:cNvPr>
            <p:cNvCxnSpPr>
              <a:cxnSpLocks/>
            </p:cNvCxnSpPr>
            <p:nvPr/>
          </p:nvCxnSpPr>
          <p:spPr bwMode="auto">
            <a:xfrm>
              <a:off x="9414164" y="413038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2D2A9047-92DE-A07B-1BBB-E09FFD253A1E}"/>
                </a:ext>
              </a:extLst>
            </p:cNvPr>
            <p:cNvCxnSpPr>
              <a:cxnSpLocks/>
            </p:cNvCxnSpPr>
            <p:nvPr/>
          </p:nvCxnSpPr>
          <p:spPr bwMode="auto">
            <a:xfrm>
              <a:off x="9414164" y="471400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220" name="Group 219">
            <a:extLst>
              <a:ext uri="{FF2B5EF4-FFF2-40B4-BE49-F238E27FC236}">
                <a16:creationId xmlns:a16="http://schemas.microsoft.com/office/drawing/2014/main" id="{539423F3-0E66-FFC2-4FEA-BB37003FBC5D}"/>
              </a:ext>
            </a:extLst>
          </p:cNvPr>
          <p:cNvGrpSpPr/>
          <p:nvPr/>
        </p:nvGrpSpPr>
        <p:grpSpPr>
          <a:xfrm>
            <a:off x="4596423" y="2962409"/>
            <a:ext cx="142243" cy="718888"/>
            <a:chOff x="9414164" y="3932960"/>
            <a:chExt cx="88322" cy="858979"/>
          </a:xfrm>
        </p:grpSpPr>
        <p:cxnSp>
          <p:nvCxnSpPr>
            <p:cNvPr id="221" name="Straight Connector 220">
              <a:extLst>
                <a:ext uri="{FF2B5EF4-FFF2-40B4-BE49-F238E27FC236}">
                  <a16:creationId xmlns:a16="http://schemas.microsoft.com/office/drawing/2014/main" id="{71302C33-DE65-4612-A34E-F739E0ACBC07}"/>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BA856102-6E52-C169-6D41-D1D895324FE8}"/>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F46DF5E4-B3C7-0299-9B49-3D4F881F9EDF}"/>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4" name="Group 223">
            <a:extLst>
              <a:ext uri="{FF2B5EF4-FFF2-40B4-BE49-F238E27FC236}">
                <a16:creationId xmlns:a16="http://schemas.microsoft.com/office/drawing/2014/main" id="{0D07F191-5B17-6A99-BA6E-E67BBEEEF17E}"/>
              </a:ext>
            </a:extLst>
          </p:cNvPr>
          <p:cNvGrpSpPr/>
          <p:nvPr/>
        </p:nvGrpSpPr>
        <p:grpSpPr>
          <a:xfrm>
            <a:off x="4682689" y="2565075"/>
            <a:ext cx="142243" cy="1076518"/>
            <a:chOff x="9414164" y="4126921"/>
            <a:chExt cx="88322" cy="594013"/>
          </a:xfrm>
        </p:grpSpPr>
        <p:cxnSp>
          <p:nvCxnSpPr>
            <p:cNvPr id="225" name="Straight Connector 224">
              <a:extLst>
                <a:ext uri="{FF2B5EF4-FFF2-40B4-BE49-F238E27FC236}">
                  <a16:creationId xmlns:a16="http://schemas.microsoft.com/office/drawing/2014/main" id="{136847BB-D085-67C7-D92A-EAB80FE5A686}"/>
                </a:ext>
              </a:extLst>
            </p:cNvPr>
            <p:cNvCxnSpPr>
              <a:cxnSpLocks/>
            </p:cNvCxnSpPr>
            <p:nvPr/>
          </p:nvCxnSpPr>
          <p:spPr bwMode="auto">
            <a:xfrm>
              <a:off x="9458325" y="4126921"/>
              <a:ext cx="0" cy="59401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6EE16E79-DD04-B606-9444-ABC1D2A91056}"/>
                </a:ext>
              </a:extLst>
            </p:cNvPr>
            <p:cNvCxnSpPr>
              <a:cxnSpLocks/>
            </p:cNvCxnSpPr>
            <p:nvPr/>
          </p:nvCxnSpPr>
          <p:spPr bwMode="auto">
            <a:xfrm>
              <a:off x="9414164" y="413038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B872F2D7-6058-733E-42FE-6F68A16187F1}"/>
                </a:ext>
              </a:extLst>
            </p:cNvPr>
            <p:cNvCxnSpPr>
              <a:cxnSpLocks/>
            </p:cNvCxnSpPr>
            <p:nvPr/>
          </p:nvCxnSpPr>
          <p:spPr bwMode="auto">
            <a:xfrm>
              <a:off x="9414164" y="471400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FEF4FB2D-C265-E757-6301-7E2E372A84F6}"/>
              </a:ext>
            </a:extLst>
          </p:cNvPr>
          <p:cNvGrpSpPr/>
          <p:nvPr/>
        </p:nvGrpSpPr>
        <p:grpSpPr>
          <a:xfrm>
            <a:off x="5164811" y="3017789"/>
            <a:ext cx="142243" cy="744962"/>
            <a:chOff x="9414164" y="3932960"/>
            <a:chExt cx="88322" cy="858979"/>
          </a:xfrm>
        </p:grpSpPr>
        <p:cxnSp>
          <p:nvCxnSpPr>
            <p:cNvPr id="229" name="Straight Connector 228">
              <a:extLst>
                <a:ext uri="{FF2B5EF4-FFF2-40B4-BE49-F238E27FC236}">
                  <a16:creationId xmlns:a16="http://schemas.microsoft.com/office/drawing/2014/main" id="{038C957E-0446-1EB1-ADC4-04015FBADB6C}"/>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4CFDDACB-63B5-06B9-D0E8-249D1C9199BD}"/>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5D84D8CD-FC10-269B-6951-292026C74C06}"/>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137CE254-0DE8-0314-8FB5-343A194223BD}"/>
              </a:ext>
            </a:extLst>
          </p:cNvPr>
          <p:cNvGrpSpPr/>
          <p:nvPr/>
        </p:nvGrpSpPr>
        <p:grpSpPr>
          <a:xfrm>
            <a:off x="5229177" y="2517167"/>
            <a:ext cx="142243" cy="1098566"/>
            <a:chOff x="9414164" y="4126921"/>
            <a:chExt cx="88322" cy="594013"/>
          </a:xfrm>
        </p:grpSpPr>
        <p:cxnSp>
          <p:nvCxnSpPr>
            <p:cNvPr id="233" name="Straight Connector 232">
              <a:extLst>
                <a:ext uri="{FF2B5EF4-FFF2-40B4-BE49-F238E27FC236}">
                  <a16:creationId xmlns:a16="http://schemas.microsoft.com/office/drawing/2014/main" id="{3ED97721-30F8-13BE-A2BF-4FBABE99F961}"/>
                </a:ext>
              </a:extLst>
            </p:cNvPr>
            <p:cNvCxnSpPr>
              <a:cxnSpLocks/>
            </p:cNvCxnSpPr>
            <p:nvPr/>
          </p:nvCxnSpPr>
          <p:spPr bwMode="auto">
            <a:xfrm>
              <a:off x="9458325" y="4126921"/>
              <a:ext cx="0" cy="59401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336425E6-03D5-FA11-938E-A6416B1EBEF3}"/>
                </a:ext>
              </a:extLst>
            </p:cNvPr>
            <p:cNvCxnSpPr>
              <a:cxnSpLocks/>
            </p:cNvCxnSpPr>
            <p:nvPr/>
          </p:nvCxnSpPr>
          <p:spPr bwMode="auto">
            <a:xfrm>
              <a:off x="9414164" y="413038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5811D7FC-F7D5-DA24-F296-17B36EB7D55D}"/>
                </a:ext>
              </a:extLst>
            </p:cNvPr>
            <p:cNvCxnSpPr>
              <a:cxnSpLocks/>
            </p:cNvCxnSpPr>
            <p:nvPr/>
          </p:nvCxnSpPr>
          <p:spPr bwMode="auto">
            <a:xfrm>
              <a:off x="9414164" y="471400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236" name="Group 235">
            <a:extLst>
              <a:ext uri="{FF2B5EF4-FFF2-40B4-BE49-F238E27FC236}">
                <a16:creationId xmlns:a16="http://schemas.microsoft.com/office/drawing/2014/main" id="{A8653682-7130-A054-A90F-CDE234C03761}"/>
              </a:ext>
            </a:extLst>
          </p:cNvPr>
          <p:cNvGrpSpPr/>
          <p:nvPr/>
        </p:nvGrpSpPr>
        <p:grpSpPr>
          <a:xfrm>
            <a:off x="5711500" y="3026250"/>
            <a:ext cx="142243" cy="739480"/>
            <a:chOff x="9414164" y="3932960"/>
            <a:chExt cx="88322" cy="858979"/>
          </a:xfrm>
        </p:grpSpPr>
        <p:cxnSp>
          <p:nvCxnSpPr>
            <p:cNvPr id="237" name="Straight Connector 236">
              <a:extLst>
                <a:ext uri="{FF2B5EF4-FFF2-40B4-BE49-F238E27FC236}">
                  <a16:creationId xmlns:a16="http://schemas.microsoft.com/office/drawing/2014/main" id="{8EFB4674-5535-4618-9EA2-1F1CB62B6991}"/>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A9E5F76D-6EB0-C139-B758-D90FD491AD9B}"/>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89BF65ED-DE94-E864-F153-C17A042E730A}"/>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1810E409-8760-7618-A359-4A17D9670B44}"/>
              </a:ext>
            </a:extLst>
          </p:cNvPr>
          <p:cNvGrpSpPr/>
          <p:nvPr/>
        </p:nvGrpSpPr>
        <p:grpSpPr>
          <a:xfrm>
            <a:off x="5786816" y="2683778"/>
            <a:ext cx="142243" cy="1111585"/>
            <a:chOff x="9414164" y="4126921"/>
            <a:chExt cx="88322" cy="594013"/>
          </a:xfrm>
        </p:grpSpPr>
        <p:cxnSp>
          <p:nvCxnSpPr>
            <p:cNvPr id="241" name="Straight Connector 240">
              <a:extLst>
                <a:ext uri="{FF2B5EF4-FFF2-40B4-BE49-F238E27FC236}">
                  <a16:creationId xmlns:a16="http://schemas.microsoft.com/office/drawing/2014/main" id="{ED883CB4-6F0C-DF17-FE76-BDF764142F85}"/>
                </a:ext>
              </a:extLst>
            </p:cNvPr>
            <p:cNvCxnSpPr>
              <a:cxnSpLocks/>
            </p:cNvCxnSpPr>
            <p:nvPr/>
          </p:nvCxnSpPr>
          <p:spPr bwMode="auto">
            <a:xfrm>
              <a:off x="9458325" y="4126921"/>
              <a:ext cx="0" cy="59401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471C372D-4646-EAF6-710C-3C00F2191790}"/>
                </a:ext>
              </a:extLst>
            </p:cNvPr>
            <p:cNvCxnSpPr>
              <a:cxnSpLocks/>
            </p:cNvCxnSpPr>
            <p:nvPr/>
          </p:nvCxnSpPr>
          <p:spPr bwMode="auto">
            <a:xfrm>
              <a:off x="9414164" y="413038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38CE7A74-B01B-16C5-7920-464C83B30A20}"/>
                </a:ext>
              </a:extLst>
            </p:cNvPr>
            <p:cNvCxnSpPr>
              <a:cxnSpLocks/>
            </p:cNvCxnSpPr>
            <p:nvPr/>
          </p:nvCxnSpPr>
          <p:spPr bwMode="auto">
            <a:xfrm>
              <a:off x="9414164" y="471400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DAF7FE03-3D90-1426-8120-A55E0EC38D08}"/>
              </a:ext>
            </a:extLst>
          </p:cNvPr>
          <p:cNvGrpSpPr/>
          <p:nvPr/>
        </p:nvGrpSpPr>
        <p:grpSpPr>
          <a:xfrm>
            <a:off x="6268360" y="3078818"/>
            <a:ext cx="142243" cy="691140"/>
            <a:chOff x="9414164" y="3932960"/>
            <a:chExt cx="88322" cy="858979"/>
          </a:xfrm>
        </p:grpSpPr>
        <p:cxnSp>
          <p:nvCxnSpPr>
            <p:cNvPr id="245" name="Straight Connector 244">
              <a:extLst>
                <a:ext uri="{FF2B5EF4-FFF2-40B4-BE49-F238E27FC236}">
                  <a16:creationId xmlns:a16="http://schemas.microsoft.com/office/drawing/2014/main" id="{0F0857F0-3367-FE02-5D12-391D6C60DC40}"/>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BD97B09D-8CF5-982A-AFFF-F67D0A8C2544}"/>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5D8C8152-4D7D-FA8D-ADCF-CCFF73D3021A}"/>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8" name="Group 247">
            <a:extLst>
              <a:ext uri="{FF2B5EF4-FFF2-40B4-BE49-F238E27FC236}">
                <a16:creationId xmlns:a16="http://schemas.microsoft.com/office/drawing/2014/main" id="{69273637-A1D7-1437-1587-76F12163183B}"/>
              </a:ext>
            </a:extLst>
          </p:cNvPr>
          <p:cNvGrpSpPr/>
          <p:nvPr/>
        </p:nvGrpSpPr>
        <p:grpSpPr>
          <a:xfrm>
            <a:off x="6349151" y="2409843"/>
            <a:ext cx="142243" cy="1077288"/>
            <a:chOff x="9414164" y="4126921"/>
            <a:chExt cx="88322" cy="594013"/>
          </a:xfrm>
        </p:grpSpPr>
        <p:cxnSp>
          <p:nvCxnSpPr>
            <p:cNvPr id="249" name="Straight Connector 248">
              <a:extLst>
                <a:ext uri="{FF2B5EF4-FFF2-40B4-BE49-F238E27FC236}">
                  <a16:creationId xmlns:a16="http://schemas.microsoft.com/office/drawing/2014/main" id="{C177BBA0-DF9B-6CB7-C027-76530C54EF92}"/>
                </a:ext>
              </a:extLst>
            </p:cNvPr>
            <p:cNvCxnSpPr>
              <a:cxnSpLocks/>
            </p:cNvCxnSpPr>
            <p:nvPr/>
          </p:nvCxnSpPr>
          <p:spPr bwMode="auto">
            <a:xfrm>
              <a:off x="9458325" y="4126921"/>
              <a:ext cx="0" cy="59401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245C4409-A0B1-F4C0-6A5B-A3AC810D6020}"/>
                </a:ext>
              </a:extLst>
            </p:cNvPr>
            <p:cNvCxnSpPr>
              <a:cxnSpLocks/>
            </p:cNvCxnSpPr>
            <p:nvPr/>
          </p:nvCxnSpPr>
          <p:spPr bwMode="auto">
            <a:xfrm>
              <a:off x="9414164" y="413038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2308823E-378F-D3A1-520F-401EB505DAA6}"/>
                </a:ext>
              </a:extLst>
            </p:cNvPr>
            <p:cNvCxnSpPr>
              <a:cxnSpLocks/>
            </p:cNvCxnSpPr>
            <p:nvPr/>
          </p:nvCxnSpPr>
          <p:spPr bwMode="auto">
            <a:xfrm>
              <a:off x="9414164" y="471400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9CECB9B2-914A-1617-537E-D4A1B0FFCB36}"/>
              </a:ext>
            </a:extLst>
          </p:cNvPr>
          <p:cNvGrpSpPr/>
          <p:nvPr/>
        </p:nvGrpSpPr>
        <p:grpSpPr>
          <a:xfrm>
            <a:off x="6812032" y="3200361"/>
            <a:ext cx="142243" cy="734258"/>
            <a:chOff x="9414164" y="3932960"/>
            <a:chExt cx="88322" cy="858979"/>
          </a:xfrm>
        </p:grpSpPr>
        <p:cxnSp>
          <p:nvCxnSpPr>
            <p:cNvPr id="253" name="Straight Connector 252">
              <a:extLst>
                <a:ext uri="{FF2B5EF4-FFF2-40B4-BE49-F238E27FC236}">
                  <a16:creationId xmlns:a16="http://schemas.microsoft.com/office/drawing/2014/main" id="{C848218C-DEBE-810B-47E9-ADB7297B95F7}"/>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89A62C38-0D94-3394-C6E9-CBB22C01FAC4}"/>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4C30DB3B-BEFF-AD3A-B6F7-50463D2DC49A}"/>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6" name="Group 255">
            <a:extLst>
              <a:ext uri="{FF2B5EF4-FFF2-40B4-BE49-F238E27FC236}">
                <a16:creationId xmlns:a16="http://schemas.microsoft.com/office/drawing/2014/main" id="{D6AB72B1-B4EE-1662-BAF5-535B48201F19}"/>
              </a:ext>
            </a:extLst>
          </p:cNvPr>
          <p:cNvGrpSpPr/>
          <p:nvPr/>
        </p:nvGrpSpPr>
        <p:grpSpPr>
          <a:xfrm>
            <a:off x="6903773" y="2357677"/>
            <a:ext cx="142243" cy="1091078"/>
            <a:chOff x="9414164" y="4126921"/>
            <a:chExt cx="88322" cy="594013"/>
          </a:xfrm>
        </p:grpSpPr>
        <p:cxnSp>
          <p:nvCxnSpPr>
            <p:cNvPr id="257" name="Straight Connector 256">
              <a:extLst>
                <a:ext uri="{FF2B5EF4-FFF2-40B4-BE49-F238E27FC236}">
                  <a16:creationId xmlns:a16="http://schemas.microsoft.com/office/drawing/2014/main" id="{CFF433E3-181F-D5B3-8E93-E19DC6BCA94D}"/>
                </a:ext>
              </a:extLst>
            </p:cNvPr>
            <p:cNvCxnSpPr>
              <a:cxnSpLocks/>
            </p:cNvCxnSpPr>
            <p:nvPr/>
          </p:nvCxnSpPr>
          <p:spPr bwMode="auto">
            <a:xfrm>
              <a:off x="9458325" y="4126921"/>
              <a:ext cx="0" cy="59401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9945C2D4-FED0-2789-6A71-4F9B7880AC42}"/>
                </a:ext>
              </a:extLst>
            </p:cNvPr>
            <p:cNvCxnSpPr>
              <a:cxnSpLocks/>
            </p:cNvCxnSpPr>
            <p:nvPr/>
          </p:nvCxnSpPr>
          <p:spPr bwMode="auto">
            <a:xfrm>
              <a:off x="9414164" y="413038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08E0D380-B7C2-3D1B-C780-860C27370F04}"/>
                </a:ext>
              </a:extLst>
            </p:cNvPr>
            <p:cNvCxnSpPr>
              <a:cxnSpLocks/>
            </p:cNvCxnSpPr>
            <p:nvPr/>
          </p:nvCxnSpPr>
          <p:spPr bwMode="auto">
            <a:xfrm>
              <a:off x="9414164" y="471400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260" name="Group 259">
            <a:extLst>
              <a:ext uri="{FF2B5EF4-FFF2-40B4-BE49-F238E27FC236}">
                <a16:creationId xmlns:a16="http://schemas.microsoft.com/office/drawing/2014/main" id="{11FB3879-AB40-5F17-8A3F-8E6BCE9EC6E8}"/>
              </a:ext>
            </a:extLst>
          </p:cNvPr>
          <p:cNvGrpSpPr/>
          <p:nvPr/>
        </p:nvGrpSpPr>
        <p:grpSpPr>
          <a:xfrm>
            <a:off x="7376633" y="3142488"/>
            <a:ext cx="142243" cy="774858"/>
            <a:chOff x="9414164" y="3932960"/>
            <a:chExt cx="88322" cy="858979"/>
          </a:xfrm>
        </p:grpSpPr>
        <p:cxnSp>
          <p:nvCxnSpPr>
            <p:cNvPr id="261" name="Straight Connector 260">
              <a:extLst>
                <a:ext uri="{FF2B5EF4-FFF2-40B4-BE49-F238E27FC236}">
                  <a16:creationId xmlns:a16="http://schemas.microsoft.com/office/drawing/2014/main" id="{C766FF82-883C-E55E-C83A-F9ACE2AC99C3}"/>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34619455-1A33-2069-5954-38A92F03B135}"/>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48B9762F-2EA4-2F73-685B-5D28D6850C45}"/>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4" name="Group 263">
            <a:extLst>
              <a:ext uri="{FF2B5EF4-FFF2-40B4-BE49-F238E27FC236}">
                <a16:creationId xmlns:a16="http://schemas.microsoft.com/office/drawing/2014/main" id="{D5BA41C9-9558-24EC-3EC5-B99C6DE7A158}"/>
              </a:ext>
            </a:extLst>
          </p:cNvPr>
          <p:cNvGrpSpPr/>
          <p:nvPr/>
        </p:nvGrpSpPr>
        <p:grpSpPr>
          <a:xfrm>
            <a:off x="7451949" y="2400322"/>
            <a:ext cx="142243" cy="1164661"/>
            <a:chOff x="9414164" y="4126921"/>
            <a:chExt cx="88322" cy="594013"/>
          </a:xfrm>
        </p:grpSpPr>
        <p:cxnSp>
          <p:nvCxnSpPr>
            <p:cNvPr id="265" name="Straight Connector 264">
              <a:extLst>
                <a:ext uri="{FF2B5EF4-FFF2-40B4-BE49-F238E27FC236}">
                  <a16:creationId xmlns:a16="http://schemas.microsoft.com/office/drawing/2014/main" id="{5808F860-07CB-47C3-39D9-4E9B69D37CA6}"/>
                </a:ext>
              </a:extLst>
            </p:cNvPr>
            <p:cNvCxnSpPr>
              <a:cxnSpLocks/>
            </p:cNvCxnSpPr>
            <p:nvPr/>
          </p:nvCxnSpPr>
          <p:spPr bwMode="auto">
            <a:xfrm>
              <a:off x="9458325" y="4126921"/>
              <a:ext cx="0" cy="59401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1C06DA58-1EE5-7812-0D33-3B85BBDEBEE1}"/>
                </a:ext>
              </a:extLst>
            </p:cNvPr>
            <p:cNvCxnSpPr>
              <a:cxnSpLocks/>
            </p:cNvCxnSpPr>
            <p:nvPr/>
          </p:nvCxnSpPr>
          <p:spPr bwMode="auto">
            <a:xfrm>
              <a:off x="9414164" y="413038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253CB60A-F64B-B934-791D-C8502C6DD0C5}"/>
                </a:ext>
              </a:extLst>
            </p:cNvPr>
            <p:cNvCxnSpPr>
              <a:cxnSpLocks/>
            </p:cNvCxnSpPr>
            <p:nvPr/>
          </p:nvCxnSpPr>
          <p:spPr bwMode="auto">
            <a:xfrm>
              <a:off x="9414164" y="471400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268" name="Group 267">
            <a:extLst>
              <a:ext uri="{FF2B5EF4-FFF2-40B4-BE49-F238E27FC236}">
                <a16:creationId xmlns:a16="http://schemas.microsoft.com/office/drawing/2014/main" id="{3CB471B2-1F7A-34C8-2146-1FEF06498CB2}"/>
              </a:ext>
            </a:extLst>
          </p:cNvPr>
          <p:cNvGrpSpPr/>
          <p:nvPr/>
        </p:nvGrpSpPr>
        <p:grpSpPr>
          <a:xfrm>
            <a:off x="7941217" y="3177217"/>
            <a:ext cx="142243" cy="779571"/>
            <a:chOff x="9414164" y="3932960"/>
            <a:chExt cx="88322" cy="858979"/>
          </a:xfrm>
        </p:grpSpPr>
        <p:cxnSp>
          <p:nvCxnSpPr>
            <p:cNvPr id="269" name="Straight Connector 268">
              <a:extLst>
                <a:ext uri="{FF2B5EF4-FFF2-40B4-BE49-F238E27FC236}">
                  <a16:creationId xmlns:a16="http://schemas.microsoft.com/office/drawing/2014/main" id="{CA2C5FF5-1237-DF34-A73F-3C4056B612D7}"/>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F7A73DA5-2DE0-D367-73A6-11A06418469B}"/>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C9AE8452-31EF-6EB7-AD0F-BEA851C8397C}"/>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2" name="Group 271">
            <a:extLst>
              <a:ext uri="{FF2B5EF4-FFF2-40B4-BE49-F238E27FC236}">
                <a16:creationId xmlns:a16="http://schemas.microsoft.com/office/drawing/2014/main" id="{3AE92E61-05C5-70FE-7086-906E4439E316}"/>
              </a:ext>
            </a:extLst>
          </p:cNvPr>
          <p:cNvGrpSpPr/>
          <p:nvPr/>
        </p:nvGrpSpPr>
        <p:grpSpPr>
          <a:xfrm>
            <a:off x="8022008" y="2220094"/>
            <a:ext cx="142243" cy="1201428"/>
            <a:chOff x="9414164" y="4126921"/>
            <a:chExt cx="88322" cy="594013"/>
          </a:xfrm>
        </p:grpSpPr>
        <p:cxnSp>
          <p:nvCxnSpPr>
            <p:cNvPr id="273" name="Straight Connector 272">
              <a:extLst>
                <a:ext uri="{FF2B5EF4-FFF2-40B4-BE49-F238E27FC236}">
                  <a16:creationId xmlns:a16="http://schemas.microsoft.com/office/drawing/2014/main" id="{77529F1D-9EF8-C167-E545-33F5DBCA1AEE}"/>
                </a:ext>
              </a:extLst>
            </p:cNvPr>
            <p:cNvCxnSpPr>
              <a:cxnSpLocks/>
            </p:cNvCxnSpPr>
            <p:nvPr/>
          </p:nvCxnSpPr>
          <p:spPr bwMode="auto">
            <a:xfrm>
              <a:off x="9458325" y="4126921"/>
              <a:ext cx="0" cy="59401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EE3AF318-03FD-FCB9-DD5B-D2E60AF25D98}"/>
                </a:ext>
              </a:extLst>
            </p:cNvPr>
            <p:cNvCxnSpPr>
              <a:cxnSpLocks/>
            </p:cNvCxnSpPr>
            <p:nvPr/>
          </p:nvCxnSpPr>
          <p:spPr bwMode="auto">
            <a:xfrm>
              <a:off x="9414164" y="413038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641D9719-8301-57A0-48AD-95599F45A6A9}"/>
                </a:ext>
              </a:extLst>
            </p:cNvPr>
            <p:cNvCxnSpPr>
              <a:cxnSpLocks/>
            </p:cNvCxnSpPr>
            <p:nvPr/>
          </p:nvCxnSpPr>
          <p:spPr bwMode="auto">
            <a:xfrm>
              <a:off x="9414164" y="471400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276" name="Group 275">
            <a:extLst>
              <a:ext uri="{FF2B5EF4-FFF2-40B4-BE49-F238E27FC236}">
                <a16:creationId xmlns:a16="http://schemas.microsoft.com/office/drawing/2014/main" id="{A04B964D-EDF5-002B-BFCD-142F2A163A2C}"/>
              </a:ext>
            </a:extLst>
          </p:cNvPr>
          <p:cNvGrpSpPr/>
          <p:nvPr/>
        </p:nvGrpSpPr>
        <p:grpSpPr>
          <a:xfrm>
            <a:off x="8489547" y="3178089"/>
            <a:ext cx="142243" cy="830982"/>
            <a:chOff x="9414164" y="3932960"/>
            <a:chExt cx="88322" cy="858979"/>
          </a:xfrm>
        </p:grpSpPr>
        <p:cxnSp>
          <p:nvCxnSpPr>
            <p:cNvPr id="277" name="Straight Connector 276">
              <a:extLst>
                <a:ext uri="{FF2B5EF4-FFF2-40B4-BE49-F238E27FC236}">
                  <a16:creationId xmlns:a16="http://schemas.microsoft.com/office/drawing/2014/main" id="{42AB5942-00AD-3925-AC29-D42931E1D81C}"/>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9933BD36-5722-4C98-375C-06D94461F4AD}"/>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7677DE03-0B95-6EFD-7962-BA1A3B5051AE}"/>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0" name="Group 279">
            <a:extLst>
              <a:ext uri="{FF2B5EF4-FFF2-40B4-BE49-F238E27FC236}">
                <a16:creationId xmlns:a16="http://schemas.microsoft.com/office/drawing/2014/main" id="{85038482-9847-6219-0623-66EDF6391C59}"/>
              </a:ext>
            </a:extLst>
          </p:cNvPr>
          <p:cNvGrpSpPr/>
          <p:nvPr/>
        </p:nvGrpSpPr>
        <p:grpSpPr>
          <a:xfrm>
            <a:off x="8586763" y="2270386"/>
            <a:ext cx="142243" cy="1303073"/>
            <a:chOff x="9414164" y="4126921"/>
            <a:chExt cx="88322" cy="594013"/>
          </a:xfrm>
        </p:grpSpPr>
        <p:cxnSp>
          <p:nvCxnSpPr>
            <p:cNvPr id="281" name="Straight Connector 280">
              <a:extLst>
                <a:ext uri="{FF2B5EF4-FFF2-40B4-BE49-F238E27FC236}">
                  <a16:creationId xmlns:a16="http://schemas.microsoft.com/office/drawing/2014/main" id="{6DB248A0-7F1A-FC70-A009-482FE0F7CDD6}"/>
                </a:ext>
              </a:extLst>
            </p:cNvPr>
            <p:cNvCxnSpPr>
              <a:cxnSpLocks/>
            </p:cNvCxnSpPr>
            <p:nvPr/>
          </p:nvCxnSpPr>
          <p:spPr bwMode="auto">
            <a:xfrm>
              <a:off x="9458325" y="4126921"/>
              <a:ext cx="0" cy="59401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3C4BFEBF-2BE9-92B9-31EF-BD51E16893C2}"/>
                </a:ext>
              </a:extLst>
            </p:cNvPr>
            <p:cNvCxnSpPr>
              <a:cxnSpLocks/>
            </p:cNvCxnSpPr>
            <p:nvPr/>
          </p:nvCxnSpPr>
          <p:spPr bwMode="auto">
            <a:xfrm>
              <a:off x="9414164" y="413038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CBE20D00-4B04-7AC1-6982-90AD72E433DD}"/>
                </a:ext>
              </a:extLst>
            </p:cNvPr>
            <p:cNvCxnSpPr>
              <a:cxnSpLocks/>
            </p:cNvCxnSpPr>
            <p:nvPr/>
          </p:nvCxnSpPr>
          <p:spPr bwMode="auto">
            <a:xfrm>
              <a:off x="9414164" y="471400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284" name="Group 283">
            <a:extLst>
              <a:ext uri="{FF2B5EF4-FFF2-40B4-BE49-F238E27FC236}">
                <a16:creationId xmlns:a16="http://schemas.microsoft.com/office/drawing/2014/main" id="{F2DC6C2E-A889-3C41-17A1-99ECCE93EB28}"/>
              </a:ext>
            </a:extLst>
          </p:cNvPr>
          <p:cNvGrpSpPr/>
          <p:nvPr/>
        </p:nvGrpSpPr>
        <p:grpSpPr>
          <a:xfrm>
            <a:off x="9056266" y="3149563"/>
            <a:ext cx="142243" cy="836042"/>
            <a:chOff x="9414164" y="3932960"/>
            <a:chExt cx="88322" cy="858979"/>
          </a:xfrm>
        </p:grpSpPr>
        <p:cxnSp>
          <p:nvCxnSpPr>
            <p:cNvPr id="285" name="Straight Connector 284">
              <a:extLst>
                <a:ext uri="{FF2B5EF4-FFF2-40B4-BE49-F238E27FC236}">
                  <a16:creationId xmlns:a16="http://schemas.microsoft.com/office/drawing/2014/main" id="{CA7D8812-AFC3-642F-C24D-7EFF81E6C01C}"/>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47553CCB-15D0-16FE-0D48-66ACAD24968A}"/>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A7E85176-1941-17DF-6A18-4A2C006CAC7C}"/>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8" name="Group 287">
            <a:extLst>
              <a:ext uri="{FF2B5EF4-FFF2-40B4-BE49-F238E27FC236}">
                <a16:creationId xmlns:a16="http://schemas.microsoft.com/office/drawing/2014/main" id="{E357152F-BD4E-49DC-F9C8-B14DCB636C01}"/>
              </a:ext>
            </a:extLst>
          </p:cNvPr>
          <p:cNvGrpSpPr/>
          <p:nvPr/>
        </p:nvGrpSpPr>
        <p:grpSpPr>
          <a:xfrm>
            <a:off x="9142532" y="2435046"/>
            <a:ext cx="142243" cy="1308598"/>
            <a:chOff x="9414164" y="4126921"/>
            <a:chExt cx="88322" cy="594013"/>
          </a:xfrm>
        </p:grpSpPr>
        <p:cxnSp>
          <p:nvCxnSpPr>
            <p:cNvPr id="289" name="Straight Connector 288">
              <a:extLst>
                <a:ext uri="{FF2B5EF4-FFF2-40B4-BE49-F238E27FC236}">
                  <a16:creationId xmlns:a16="http://schemas.microsoft.com/office/drawing/2014/main" id="{EA9A219A-465C-194B-F251-35D057876E7E}"/>
                </a:ext>
              </a:extLst>
            </p:cNvPr>
            <p:cNvCxnSpPr>
              <a:cxnSpLocks/>
            </p:cNvCxnSpPr>
            <p:nvPr/>
          </p:nvCxnSpPr>
          <p:spPr bwMode="auto">
            <a:xfrm>
              <a:off x="9458325" y="4126921"/>
              <a:ext cx="0" cy="59401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CF8CBFEB-7ABE-4EB1-2014-029FECD6FB65}"/>
                </a:ext>
              </a:extLst>
            </p:cNvPr>
            <p:cNvCxnSpPr>
              <a:cxnSpLocks/>
            </p:cNvCxnSpPr>
            <p:nvPr/>
          </p:nvCxnSpPr>
          <p:spPr bwMode="auto">
            <a:xfrm>
              <a:off x="9414164" y="413038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C01ADFD5-CF39-5BEC-6D2E-EDFA94968F2E}"/>
                </a:ext>
              </a:extLst>
            </p:cNvPr>
            <p:cNvCxnSpPr>
              <a:cxnSpLocks/>
            </p:cNvCxnSpPr>
            <p:nvPr/>
          </p:nvCxnSpPr>
          <p:spPr bwMode="auto">
            <a:xfrm>
              <a:off x="9414164" y="471400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292" name="Group 291">
            <a:extLst>
              <a:ext uri="{FF2B5EF4-FFF2-40B4-BE49-F238E27FC236}">
                <a16:creationId xmlns:a16="http://schemas.microsoft.com/office/drawing/2014/main" id="{8F1CEA85-A8C1-B901-97E0-5920C5D1D2E1}"/>
              </a:ext>
            </a:extLst>
          </p:cNvPr>
          <p:cNvGrpSpPr/>
          <p:nvPr/>
        </p:nvGrpSpPr>
        <p:grpSpPr>
          <a:xfrm>
            <a:off x="9599123" y="3088601"/>
            <a:ext cx="142243" cy="871704"/>
            <a:chOff x="9414164" y="3932960"/>
            <a:chExt cx="88322" cy="858979"/>
          </a:xfrm>
        </p:grpSpPr>
        <p:cxnSp>
          <p:nvCxnSpPr>
            <p:cNvPr id="293" name="Straight Connector 292">
              <a:extLst>
                <a:ext uri="{FF2B5EF4-FFF2-40B4-BE49-F238E27FC236}">
                  <a16:creationId xmlns:a16="http://schemas.microsoft.com/office/drawing/2014/main" id="{844150EE-48FC-9ABC-C3EA-AED030C37681}"/>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ED5AD766-4D42-E16E-9F95-B65A15A64395}"/>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E0D0CFB1-29FF-3EED-CE07-144D2A61ECD9}"/>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6" name="Group 295">
            <a:extLst>
              <a:ext uri="{FF2B5EF4-FFF2-40B4-BE49-F238E27FC236}">
                <a16:creationId xmlns:a16="http://schemas.microsoft.com/office/drawing/2014/main" id="{19A45F34-8A40-0668-50A2-426463E4BCB8}"/>
              </a:ext>
            </a:extLst>
          </p:cNvPr>
          <p:cNvGrpSpPr/>
          <p:nvPr/>
        </p:nvGrpSpPr>
        <p:grpSpPr>
          <a:xfrm>
            <a:off x="9696339" y="2535271"/>
            <a:ext cx="142243" cy="1354969"/>
            <a:chOff x="9414164" y="4126921"/>
            <a:chExt cx="88322" cy="594013"/>
          </a:xfrm>
        </p:grpSpPr>
        <p:cxnSp>
          <p:nvCxnSpPr>
            <p:cNvPr id="297" name="Straight Connector 296">
              <a:extLst>
                <a:ext uri="{FF2B5EF4-FFF2-40B4-BE49-F238E27FC236}">
                  <a16:creationId xmlns:a16="http://schemas.microsoft.com/office/drawing/2014/main" id="{0D4167CD-A0DB-A00E-7051-01D96A68E85E}"/>
                </a:ext>
              </a:extLst>
            </p:cNvPr>
            <p:cNvCxnSpPr>
              <a:cxnSpLocks/>
            </p:cNvCxnSpPr>
            <p:nvPr/>
          </p:nvCxnSpPr>
          <p:spPr bwMode="auto">
            <a:xfrm>
              <a:off x="9458325" y="4126921"/>
              <a:ext cx="0" cy="59401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A41746F5-2304-6CC4-CE52-674E099E53FC}"/>
                </a:ext>
              </a:extLst>
            </p:cNvPr>
            <p:cNvCxnSpPr>
              <a:cxnSpLocks/>
            </p:cNvCxnSpPr>
            <p:nvPr/>
          </p:nvCxnSpPr>
          <p:spPr bwMode="auto">
            <a:xfrm>
              <a:off x="9414164" y="413038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20CABE00-C244-57FE-B7DC-72D9B6437CF8}"/>
                </a:ext>
              </a:extLst>
            </p:cNvPr>
            <p:cNvCxnSpPr>
              <a:cxnSpLocks/>
            </p:cNvCxnSpPr>
            <p:nvPr/>
          </p:nvCxnSpPr>
          <p:spPr bwMode="auto">
            <a:xfrm>
              <a:off x="9414164" y="471400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sp>
        <p:nvSpPr>
          <p:cNvPr id="300" name="Freeform 91">
            <a:extLst>
              <a:ext uri="{FF2B5EF4-FFF2-40B4-BE49-F238E27FC236}">
                <a16:creationId xmlns:a16="http://schemas.microsoft.com/office/drawing/2014/main" id="{1CFD1B1A-4C69-7AB1-6A77-9FFD383F5C49}"/>
              </a:ext>
            </a:extLst>
          </p:cNvPr>
          <p:cNvSpPr/>
          <p:nvPr/>
        </p:nvSpPr>
        <p:spPr bwMode="auto">
          <a:xfrm>
            <a:off x="2538335" y="2478688"/>
            <a:ext cx="7233069" cy="765257"/>
          </a:xfrm>
          <a:custGeom>
            <a:avLst/>
            <a:gdLst>
              <a:gd name="connsiteX0" fmla="*/ 0 w 7233069"/>
              <a:gd name="connsiteY0" fmla="*/ 0 h 793940"/>
              <a:gd name="connsiteX1" fmla="*/ 0 w 7233069"/>
              <a:gd name="connsiteY1" fmla="*/ 0 h 793940"/>
              <a:gd name="connsiteX2" fmla="*/ 574923 w 7233069"/>
              <a:gd name="connsiteY2" fmla="*/ 383282 h 793940"/>
              <a:gd name="connsiteX3" fmla="*/ 618726 w 7233069"/>
              <a:gd name="connsiteY3" fmla="*/ 399708 h 793940"/>
              <a:gd name="connsiteX4" fmla="*/ 1106041 w 7233069"/>
              <a:gd name="connsiteY4" fmla="*/ 602300 h 793940"/>
              <a:gd name="connsiteX5" fmla="*/ 1631684 w 7233069"/>
              <a:gd name="connsiteY5" fmla="*/ 706333 h 793940"/>
              <a:gd name="connsiteX6" fmla="*/ 2228508 w 7233069"/>
              <a:gd name="connsiteY6" fmla="*/ 651579 h 793940"/>
              <a:gd name="connsiteX7" fmla="*/ 2759627 w 7233069"/>
              <a:gd name="connsiteY7" fmla="*/ 607775 h 793940"/>
              <a:gd name="connsiteX8" fmla="*/ 3329074 w 7233069"/>
              <a:gd name="connsiteY8" fmla="*/ 793940 h 793940"/>
              <a:gd name="connsiteX9" fmla="*/ 3882094 w 7233069"/>
              <a:gd name="connsiteY9" fmla="*/ 476364 h 793940"/>
              <a:gd name="connsiteX10" fmla="*/ 4429639 w 7233069"/>
              <a:gd name="connsiteY10" fmla="*/ 432561 h 793940"/>
              <a:gd name="connsiteX11" fmla="*/ 4982659 w 7233069"/>
              <a:gd name="connsiteY11" fmla="*/ 536594 h 793940"/>
              <a:gd name="connsiteX12" fmla="*/ 5552106 w 7233069"/>
              <a:gd name="connsiteY12" fmla="*/ 355904 h 793940"/>
              <a:gd name="connsiteX13" fmla="*/ 6094175 w 7233069"/>
              <a:gd name="connsiteY13" fmla="*/ 448987 h 793940"/>
              <a:gd name="connsiteX14" fmla="*/ 6652671 w 7233069"/>
              <a:gd name="connsiteY14" fmla="*/ 613251 h 793940"/>
              <a:gd name="connsiteX15" fmla="*/ 7233069 w 7233069"/>
              <a:gd name="connsiteY15" fmla="*/ 755612 h 79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33069" h="793940">
                <a:moveTo>
                  <a:pt x="0" y="0"/>
                </a:moveTo>
                <a:lnTo>
                  <a:pt x="0" y="0"/>
                </a:lnTo>
                <a:lnTo>
                  <a:pt x="574923" y="383282"/>
                </a:lnTo>
                <a:lnTo>
                  <a:pt x="618726" y="399708"/>
                </a:lnTo>
                <a:lnTo>
                  <a:pt x="1106041" y="602300"/>
                </a:lnTo>
                <a:lnTo>
                  <a:pt x="1631684" y="706333"/>
                </a:lnTo>
                <a:lnTo>
                  <a:pt x="2228508" y="651579"/>
                </a:lnTo>
                <a:lnTo>
                  <a:pt x="2759627" y="607775"/>
                </a:lnTo>
                <a:lnTo>
                  <a:pt x="3329074" y="793940"/>
                </a:lnTo>
                <a:lnTo>
                  <a:pt x="3882094" y="476364"/>
                </a:lnTo>
                <a:lnTo>
                  <a:pt x="4429639" y="432561"/>
                </a:lnTo>
                <a:lnTo>
                  <a:pt x="4982659" y="536594"/>
                </a:lnTo>
                <a:lnTo>
                  <a:pt x="5552106" y="355904"/>
                </a:lnTo>
                <a:lnTo>
                  <a:pt x="6094175" y="448987"/>
                </a:lnTo>
                <a:lnTo>
                  <a:pt x="6652671" y="613251"/>
                </a:lnTo>
                <a:lnTo>
                  <a:pt x="7233069" y="755612"/>
                </a:lnTo>
              </a:path>
            </a:pathLst>
          </a:custGeom>
          <a:noFill/>
          <a:ln w="28575">
            <a:solidFill>
              <a:schemeClr val="bg1">
                <a:lumMod val="50000"/>
              </a:schemeClr>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01" name="Freeform 92">
            <a:extLst>
              <a:ext uri="{FF2B5EF4-FFF2-40B4-BE49-F238E27FC236}">
                <a16:creationId xmlns:a16="http://schemas.microsoft.com/office/drawing/2014/main" id="{C0B0DFD0-0FB0-411B-C0CB-ACEE095F7C6C}"/>
              </a:ext>
            </a:extLst>
          </p:cNvPr>
          <p:cNvSpPr/>
          <p:nvPr/>
        </p:nvSpPr>
        <p:spPr bwMode="auto">
          <a:xfrm>
            <a:off x="2461679" y="2483966"/>
            <a:ext cx="7211167" cy="1113580"/>
          </a:xfrm>
          <a:custGeom>
            <a:avLst/>
            <a:gdLst>
              <a:gd name="connsiteX0" fmla="*/ 0 w 7211167"/>
              <a:gd name="connsiteY0" fmla="*/ 0 h 1155319"/>
              <a:gd name="connsiteX1" fmla="*/ 531119 w 7211167"/>
              <a:gd name="connsiteY1" fmla="*/ 438036 h 1155319"/>
              <a:gd name="connsiteX2" fmla="*/ 1095090 w 7211167"/>
              <a:gd name="connsiteY2" fmla="*/ 695382 h 1155319"/>
              <a:gd name="connsiteX3" fmla="*/ 1642635 w 7211167"/>
              <a:gd name="connsiteY3" fmla="*/ 837743 h 1155319"/>
              <a:gd name="connsiteX4" fmla="*/ 2201131 w 7211167"/>
              <a:gd name="connsiteY4" fmla="*/ 870596 h 1155319"/>
              <a:gd name="connsiteX5" fmla="*/ 2776053 w 7211167"/>
              <a:gd name="connsiteY5" fmla="*/ 936301 h 1155319"/>
              <a:gd name="connsiteX6" fmla="*/ 3318122 w 7211167"/>
              <a:gd name="connsiteY6" fmla="*/ 936301 h 1155319"/>
              <a:gd name="connsiteX7" fmla="*/ 3860192 w 7211167"/>
              <a:gd name="connsiteY7" fmla="*/ 985581 h 1155319"/>
              <a:gd name="connsiteX8" fmla="*/ 4429639 w 7211167"/>
              <a:gd name="connsiteY8" fmla="*/ 1111516 h 1155319"/>
              <a:gd name="connsiteX9" fmla="*/ 4982659 w 7211167"/>
              <a:gd name="connsiteY9" fmla="*/ 1084139 h 1155319"/>
              <a:gd name="connsiteX10" fmla="*/ 5557581 w 7211167"/>
              <a:gd name="connsiteY10" fmla="*/ 1127942 h 1155319"/>
              <a:gd name="connsiteX11" fmla="*/ 6105126 w 7211167"/>
              <a:gd name="connsiteY11" fmla="*/ 1155319 h 1155319"/>
              <a:gd name="connsiteX12" fmla="*/ 6674573 w 7211167"/>
              <a:gd name="connsiteY12" fmla="*/ 1122467 h 1155319"/>
              <a:gd name="connsiteX13" fmla="*/ 7211167 w 7211167"/>
              <a:gd name="connsiteY13" fmla="*/ 1078663 h 1155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11167" h="1155319">
                <a:moveTo>
                  <a:pt x="0" y="0"/>
                </a:moveTo>
                <a:lnTo>
                  <a:pt x="531119" y="438036"/>
                </a:lnTo>
                <a:lnTo>
                  <a:pt x="1095090" y="695382"/>
                </a:lnTo>
                <a:lnTo>
                  <a:pt x="1642635" y="837743"/>
                </a:lnTo>
                <a:lnTo>
                  <a:pt x="2201131" y="870596"/>
                </a:lnTo>
                <a:lnTo>
                  <a:pt x="2776053" y="936301"/>
                </a:lnTo>
                <a:lnTo>
                  <a:pt x="3318122" y="936301"/>
                </a:lnTo>
                <a:lnTo>
                  <a:pt x="3860192" y="985581"/>
                </a:lnTo>
                <a:lnTo>
                  <a:pt x="4429639" y="1111516"/>
                </a:lnTo>
                <a:lnTo>
                  <a:pt x="4982659" y="1084139"/>
                </a:lnTo>
                <a:lnTo>
                  <a:pt x="5557581" y="1127942"/>
                </a:lnTo>
                <a:lnTo>
                  <a:pt x="6105126" y="1155319"/>
                </a:lnTo>
                <a:lnTo>
                  <a:pt x="6674573" y="1122467"/>
                </a:lnTo>
                <a:lnTo>
                  <a:pt x="7211167" y="1078663"/>
                </a:lnTo>
              </a:path>
            </a:pathLst>
          </a:custGeom>
          <a:noFill/>
          <a:ln w="28575">
            <a:solidFill>
              <a:schemeClr val="accent1"/>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02" name="TextBox 301">
            <a:extLst>
              <a:ext uri="{FF2B5EF4-FFF2-40B4-BE49-F238E27FC236}">
                <a16:creationId xmlns:a16="http://schemas.microsoft.com/office/drawing/2014/main" id="{307F22D0-9DB7-B3F0-DD2E-A649FD2B8CF2}"/>
              </a:ext>
            </a:extLst>
          </p:cNvPr>
          <p:cNvSpPr txBox="1"/>
          <p:nvPr/>
        </p:nvSpPr>
        <p:spPr bwMode="auto">
          <a:xfrm>
            <a:off x="2211012" y="1662943"/>
            <a:ext cx="79624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spcAft>
                <a:spcPct val="0"/>
              </a:spcAft>
            </a:pPr>
            <a:r>
              <a:rPr lang="en-US" b="1" dirty="0">
                <a:solidFill>
                  <a:srgbClr val="000000"/>
                </a:solidFill>
              </a:rPr>
              <a:t>Change in Score on the Worst Itch Numeric Rating Scale (WI-NRS)</a:t>
            </a:r>
          </a:p>
        </p:txBody>
      </p:sp>
      <p:sp>
        <p:nvSpPr>
          <p:cNvPr id="303" name="TextBox 302">
            <a:extLst>
              <a:ext uri="{FF2B5EF4-FFF2-40B4-BE49-F238E27FC236}">
                <a16:creationId xmlns:a16="http://schemas.microsoft.com/office/drawing/2014/main" id="{1F0ED5BB-DA8C-71F3-3ABD-3495BD62245A}"/>
              </a:ext>
            </a:extLst>
          </p:cNvPr>
          <p:cNvSpPr txBox="1"/>
          <p:nvPr/>
        </p:nvSpPr>
        <p:spPr bwMode="auto">
          <a:xfrm>
            <a:off x="5845148" y="5102360"/>
            <a:ext cx="5036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spcAft>
                <a:spcPct val="0"/>
              </a:spcAft>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Wk</a:t>
            </a:r>
          </a:p>
        </p:txBody>
      </p:sp>
      <p:cxnSp>
        <p:nvCxnSpPr>
          <p:cNvPr id="325" name="Straight Connector 324">
            <a:extLst>
              <a:ext uri="{FF2B5EF4-FFF2-40B4-BE49-F238E27FC236}">
                <a16:creationId xmlns:a16="http://schemas.microsoft.com/office/drawing/2014/main" id="{E44586FB-7590-16AB-EA0F-E203F4E93F4D}"/>
              </a:ext>
            </a:extLst>
          </p:cNvPr>
          <p:cNvCxnSpPr>
            <a:cxnSpLocks/>
          </p:cNvCxnSpPr>
          <p:nvPr/>
        </p:nvCxnSpPr>
        <p:spPr bwMode="auto">
          <a:xfrm>
            <a:off x="2280872" y="2464562"/>
            <a:ext cx="7461650" cy="0"/>
          </a:xfrm>
          <a:prstGeom prst="line">
            <a:avLst/>
          </a:prstGeom>
          <a:noFill/>
          <a:ln w="28575" cap="flat" cmpd="sng" algn="ctr">
            <a:solidFill>
              <a:srgbClr val="CDCDCF">
                <a:lumMod val="90000"/>
              </a:srgbClr>
            </a:solidFill>
            <a:prstDash val="sysDash"/>
            <a:round/>
            <a:headEnd type="none" w="med" len="med"/>
            <a:tailEnd type="none" w="med" len="med"/>
          </a:ln>
          <a:effectLst/>
        </p:spPr>
      </p:cxnSp>
      <p:sp>
        <p:nvSpPr>
          <p:cNvPr id="327" name="TextBox 326">
            <a:extLst>
              <a:ext uri="{FF2B5EF4-FFF2-40B4-BE49-F238E27FC236}">
                <a16:creationId xmlns:a16="http://schemas.microsoft.com/office/drawing/2014/main" id="{6B0246A0-7510-2740-A530-82E47540C828}"/>
              </a:ext>
            </a:extLst>
          </p:cNvPr>
          <p:cNvSpPr txBox="1"/>
          <p:nvPr/>
        </p:nvSpPr>
        <p:spPr bwMode="auto">
          <a:xfrm>
            <a:off x="2335783" y="4885877"/>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0</a:t>
            </a:r>
          </a:p>
        </p:txBody>
      </p:sp>
      <p:sp>
        <p:nvSpPr>
          <p:cNvPr id="328" name="TextBox 327">
            <a:extLst>
              <a:ext uri="{FF2B5EF4-FFF2-40B4-BE49-F238E27FC236}">
                <a16:creationId xmlns:a16="http://schemas.microsoft.com/office/drawing/2014/main" id="{8A615122-6C7C-C075-B693-BB15E61CDB9A}"/>
              </a:ext>
            </a:extLst>
          </p:cNvPr>
          <p:cNvSpPr txBox="1"/>
          <p:nvPr/>
        </p:nvSpPr>
        <p:spPr bwMode="auto">
          <a:xfrm>
            <a:off x="2885440" y="4885877"/>
            <a:ext cx="3145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4</a:t>
            </a:r>
          </a:p>
        </p:txBody>
      </p:sp>
      <p:sp>
        <p:nvSpPr>
          <p:cNvPr id="329" name="TextBox 328">
            <a:extLst>
              <a:ext uri="{FF2B5EF4-FFF2-40B4-BE49-F238E27FC236}">
                <a16:creationId xmlns:a16="http://schemas.microsoft.com/office/drawing/2014/main" id="{16ACA462-96D8-7859-12E9-CACA9BDDFF66}"/>
              </a:ext>
            </a:extLst>
          </p:cNvPr>
          <p:cNvSpPr txBox="1"/>
          <p:nvPr/>
        </p:nvSpPr>
        <p:spPr bwMode="auto">
          <a:xfrm>
            <a:off x="3440715" y="4885877"/>
            <a:ext cx="3145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8</a:t>
            </a:r>
          </a:p>
        </p:txBody>
      </p:sp>
      <p:sp>
        <p:nvSpPr>
          <p:cNvPr id="330" name="TextBox 329">
            <a:extLst>
              <a:ext uri="{FF2B5EF4-FFF2-40B4-BE49-F238E27FC236}">
                <a16:creationId xmlns:a16="http://schemas.microsoft.com/office/drawing/2014/main" id="{DA92D130-D2D1-55A2-2986-318237EECA8A}"/>
              </a:ext>
            </a:extLst>
          </p:cNvPr>
          <p:cNvSpPr txBox="1"/>
          <p:nvPr/>
        </p:nvSpPr>
        <p:spPr bwMode="auto">
          <a:xfrm>
            <a:off x="3979278" y="4885877"/>
            <a:ext cx="3690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12</a:t>
            </a:r>
          </a:p>
        </p:txBody>
      </p:sp>
      <p:sp>
        <p:nvSpPr>
          <p:cNvPr id="331" name="TextBox 330">
            <a:extLst>
              <a:ext uri="{FF2B5EF4-FFF2-40B4-BE49-F238E27FC236}">
                <a16:creationId xmlns:a16="http://schemas.microsoft.com/office/drawing/2014/main" id="{521E22B8-CB4A-2FF4-83BB-71631FB573CF}"/>
              </a:ext>
            </a:extLst>
          </p:cNvPr>
          <p:cNvSpPr txBox="1"/>
          <p:nvPr/>
        </p:nvSpPr>
        <p:spPr bwMode="auto">
          <a:xfrm>
            <a:off x="4524128" y="4885877"/>
            <a:ext cx="3802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16</a:t>
            </a:r>
          </a:p>
        </p:txBody>
      </p:sp>
      <p:sp>
        <p:nvSpPr>
          <p:cNvPr id="332" name="TextBox 331">
            <a:extLst>
              <a:ext uri="{FF2B5EF4-FFF2-40B4-BE49-F238E27FC236}">
                <a16:creationId xmlns:a16="http://schemas.microsoft.com/office/drawing/2014/main" id="{C8DFEF8A-8F0D-F723-6135-C2963D8CB123}"/>
              </a:ext>
            </a:extLst>
          </p:cNvPr>
          <p:cNvSpPr txBox="1"/>
          <p:nvPr/>
        </p:nvSpPr>
        <p:spPr bwMode="auto">
          <a:xfrm>
            <a:off x="5055383" y="4885877"/>
            <a:ext cx="431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20</a:t>
            </a:r>
          </a:p>
        </p:txBody>
      </p:sp>
      <p:sp>
        <p:nvSpPr>
          <p:cNvPr id="333" name="TextBox 332">
            <a:extLst>
              <a:ext uri="{FF2B5EF4-FFF2-40B4-BE49-F238E27FC236}">
                <a16:creationId xmlns:a16="http://schemas.microsoft.com/office/drawing/2014/main" id="{B73A68E9-D196-DEE0-C2E6-8938554B1BCD}"/>
              </a:ext>
            </a:extLst>
          </p:cNvPr>
          <p:cNvSpPr txBox="1"/>
          <p:nvPr/>
        </p:nvSpPr>
        <p:spPr bwMode="auto">
          <a:xfrm>
            <a:off x="5593140" y="4885877"/>
            <a:ext cx="433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24</a:t>
            </a:r>
          </a:p>
        </p:txBody>
      </p:sp>
      <p:sp>
        <p:nvSpPr>
          <p:cNvPr id="334" name="TextBox 333">
            <a:extLst>
              <a:ext uri="{FF2B5EF4-FFF2-40B4-BE49-F238E27FC236}">
                <a16:creationId xmlns:a16="http://schemas.microsoft.com/office/drawing/2014/main" id="{CA7C3A44-C214-B075-0B18-D9F03C38CC95}"/>
              </a:ext>
            </a:extLst>
          </p:cNvPr>
          <p:cNvSpPr txBox="1"/>
          <p:nvPr/>
        </p:nvSpPr>
        <p:spPr bwMode="auto">
          <a:xfrm>
            <a:off x="6142042" y="4885877"/>
            <a:ext cx="433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28</a:t>
            </a:r>
          </a:p>
        </p:txBody>
      </p:sp>
      <p:sp>
        <p:nvSpPr>
          <p:cNvPr id="335" name="TextBox 334">
            <a:extLst>
              <a:ext uri="{FF2B5EF4-FFF2-40B4-BE49-F238E27FC236}">
                <a16:creationId xmlns:a16="http://schemas.microsoft.com/office/drawing/2014/main" id="{D849BA8C-B844-1017-8D38-1B34D6544C78}"/>
              </a:ext>
            </a:extLst>
          </p:cNvPr>
          <p:cNvSpPr txBox="1"/>
          <p:nvPr/>
        </p:nvSpPr>
        <p:spPr bwMode="auto">
          <a:xfrm>
            <a:off x="6702126" y="4885877"/>
            <a:ext cx="4235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32</a:t>
            </a:r>
          </a:p>
        </p:txBody>
      </p:sp>
      <p:sp>
        <p:nvSpPr>
          <p:cNvPr id="336" name="TextBox 335">
            <a:extLst>
              <a:ext uri="{FF2B5EF4-FFF2-40B4-BE49-F238E27FC236}">
                <a16:creationId xmlns:a16="http://schemas.microsoft.com/office/drawing/2014/main" id="{EB8BBC1D-B66D-CFD4-698C-4E70DE083FD6}"/>
              </a:ext>
            </a:extLst>
          </p:cNvPr>
          <p:cNvSpPr txBox="1"/>
          <p:nvPr/>
        </p:nvSpPr>
        <p:spPr bwMode="auto">
          <a:xfrm>
            <a:off x="7284995" y="4885877"/>
            <a:ext cx="4347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36</a:t>
            </a:r>
          </a:p>
        </p:txBody>
      </p:sp>
      <p:sp>
        <p:nvSpPr>
          <p:cNvPr id="337" name="TextBox 336">
            <a:extLst>
              <a:ext uri="{FF2B5EF4-FFF2-40B4-BE49-F238E27FC236}">
                <a16:creationId xmlns:a16="http://schemas.microsoft.com/office/drawing/2014/main" id="{6C663CE3-BBF6-E4CF-DDB6-6C749A42E943}"/>
              </a:ext>
            </a:extLst>
          </p:cNvPr>
          <p:cNvSpPr txBox="1"/>
          <p:nvPr/>
        </p:nvSpPr>
        <p:spPr bwMode="auto">
          <a:xfrm>
            <a:off x="7812498" y="4885877"/>
            <a:ext cx="4427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40</a:t>
            </a:r>
          </a:p>
        </p:txBody>
      </p:sp>
      <p:sp>
        <p:nvSpPr>
          <p:cNvPr id="338" name="TextBox 337">
            <a:extLst>
              <a:ext uri="{FF2B5EF4-FFF2-40B4-BE49-F238E27FC236}">
                <a16:creationId xmlns:a16="http://schemas.microsoft.com/office/drawing/2014/main" id="{0DB20338-2E72-D77A-22CB-85126B6C5309}"/>
              </a:ext>
            </a:extLst>
          </p:cNvPr>
          <p:cNvSpPr txBox="1"/>
          <p:nvPr/>
        </p:nvSpPr>
        <p:spPr bwMode="auto">
          <a:xfrm>
            <a:off x="8362985" y="4885877"/>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44</a:t>
            </a:r>
          </a:p>
        </p:txBody>
      </p:sp>
      <p:sp>
        <p:nvSpPr>
          <p:cNvPr id="339" name="TextBox 338">
            <a:extLst>
              <a:ext uri="{FF2B5EF4-FFF2-40B4-BE49-F238E27FC236}">
                <a16:creationId xmlns:a16="http://schemas.microsoft.com/office/drawing/2014/main" id="{473AB23D-8C51-0E0C-F24F-FD4B7846E7C5}"/>
              </a:ext>
            </a:extLst>
          </p:cNvPr>
          <p:cNvSpPr txBox="1"/>
          <p:nvPr/>
        </p:nvSpPr>
        <p:spPr bwMode="auto">
          <a:xfrm>
            <a:off x="8931687" y="4885877"/>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48</a:t>
            </a:r>
          </a:p>
        </p:txBody>
      </p:sp>
      <p:sp>
        <p:nvSpPr>
          <p:cNvPr id="340" name="TextBox 339">
            <a:extLst>
              <a:ext uri="{FF2B5EF4-FFF2-40B4-BE49-F238E27FC236}">
                <a16:creationId xmlns:a16="http://schemas.microsoft.com/office/drawing/2014/main" id="{C651ADB6-928E-905A-B181-6ED8FBD7614F}"/>
              </a:ext>
            </a:extLst>
          </p:cNvPr>
          <p:cNvSpPr txBox="1"/>
          <p:nvPr/>
        </p:nvSpPr>
        <p:spPr bwMode="auto">
          <a:xfrm>
            <a:off x="9480632" y="4885877"/>
            <a:ext cx="431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600" dirty="0">
                <a:solidFill>
                  <a:srgbClr val="000000"/>
                </a:solidFill>
                <a:cs typeface="Arial" panose="020B0604020202020204" pitchFamily="34" charset="0"/>
              </a:rPr>
              <a:t>52</a:t>
            </a:r>
          </a:p>
        </p:txBody>
      </p:sp>
      <p:grpSp>
        <p:nvGrpSpPr>
          <p:cNvPr id="399" name="Group 398">
            <a:extLst>
              <a:ext uri="{FF2B5EF4-FFF2-40B4-BE49-F238E27FC236}">
                <a16:creationId xmlns:a16="http://schemas.microsoft.com/office/drawing/2014/main" id="{AD920671-9A8F-89D0-EDD0-C2117863BA34}"/>
              </a:ext>
            </a:extLst>
          </p:cNvPr>
          <p:cNvGrpSpPr/>
          <p:nvPr/>
        </p:nvGrpSpPr>
        <p:grpSpPr>
          <a:xfrm>
            <a:off x="2485871" y="4878526"/>
            <a:ext cx="7228734" cy="62854"/>
            <a:chOff x="2485871" y="4872041"/>
            <a:chExt cx="7228734" cy="62854"/>
          </a:xfrm>
        </p:grpSpPr>
        <p:cxnSp>
          <p:nvCxnSpPr>
            <p:cNvPr id="341" name="Straight Connector 340">
              <a:extLst>
                <a:ext uri="{FF2B5EF4-FFF2-40B4-BE49-F238E27FC236}">
                  <a16:creationId xmlns:a16="http://schemas.microsoft.com/office/drawing/2014/main" id="{9344D4AD-A571-573A-5328-A638916AE077}"/>
                </a:ext>
              </a:extLst>
            </p:cNvPr>
            <p:cNvCxnSpPr/>
            <p:nvPr/>
          </p:nvCxnSpPr>
          <p:spPr bwMode="auto">
            <a:xfrm>
              <a:off x="2485871" y="4882888"/>
              <a:ext cx="0" cy="52007"/>
            </a:xfrm>
            <a:prstGeom prst="line">
              <a:avLst/>
            </a:prstGeom>
            <a:noFill/>
            <a:ln w="19050" cap="flat" cmpd="sng" algn="ctr">
              <a:solidFill>
                <a:srgbClr val="000000"/>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A0C0D748-1921-F8DA-7A42-4B4E1E3FEF8C}"/>
                </a:ext>
              </a:extLst>
            </p:cNvPr>
            <p:cNvCxnSpPr/>
            <p:nvPr/>
          </p:nvCxnSpPr>
          <p:spPr bwMode="auto">
            <a:xfrm>
              <a:off x="3042874" y="4882888"/>
              <a:ext cx="0" cy="52007"/>
            </a:xfrm>
            <a:prstGeom prst="line">
              <a:avLst/>
            </a:prstGeom>
            <a:noFill/>
            <a:ln w="19050" cap="flat" cmpd="sng" algn="ctr">
              <a:solidFill>
                <a:srgbClr val="000000"/>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2B169B1D-6989-3F08-ECB5-C3EC58AD8C34}"/>
                </a:ext>
              </a:extLst>
            </p:cNvPr>
            <p:cNvCxnSpPr/>
            <p:nvPr/>
          </p:nvCxnSpPr>
          <p:spPr bwMode="auto">
            <a:xfrm>
              <a:off x="3599877" y="4882888"/>
              <a:ext cx="0" cy="52007"/>
            </a:xfrm>
            <a:prstGeom prst="line">
              <a:avLst/>
            </a:prstGeom>
            <a:noFill/>
            <a:ln w="19050" cap="flat" cmpd="sng" algn="ctr">
              <a:solidFill>
                <a:srgbClr val="000000"/>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898DC329-EECE-DBDB-8B15-DD7A46000371}"/>
                </a:ext>
              </a:extLst>
            </p:cNvPr>
            <p:cNvCxnSpPr/>
            <p:nvPr/>
          </p:nvCxnSpPr>
          <p:spPr bwMode="auto">
            <a:xfrm>
              <a:off x="4160757" y="4873485"/>
              <a:ext cx="0" cy="52007"/>
            </a:xfrm>
            <a:prstGeom prst="line">
              <a:avLst/>
            </a:prstGeom>
            <a:noFill/>
            <a:ln w="19050" cap="flat" cmpd="sng" algn="ctr">
              <a:solidFill>
                <a:srgbClr val="000000"/>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0A8DA1EB-F52F-A5A7-2380-D836588A9408}"/>
                </a:ext>
              </a:extLst>
            </p:cNvPr>
            <p:cNvCxnSpPr/>
            <p:nvPr/>
          </p:nvCxnSpPr>
          <p:spPr bwMode="auto">
            <a:xfrm>
              <a:off x="4717760" y="4873485"/>
              <a:ext cx="0" cy="52007"/>
            </a:xfrm>
            <a:prstGeom prst="line">
              <a:avLst/>
            </a:prstGeom>
            <a:noFill/>
            <a:ln w="19050" cap="flat" cmpd="sng" algn="ctr">
              <a:solidFill>
                <a:srgbClr val="000000"/>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1C1F3A8F-2A83-04E4-AC69-9E805B65C474}"/>
                </a:ext>
              </a:extLst>
            </p:cNvPr>
            <p:cNvCxnSpPr/>
            <p:nvPr/>
          </p:nvCxnSpPr>
          <p:spPr bwMode="auto">
            <a:xfrm>
              <a:off x="5274763" y="4873485"/>
              <a:ext cx="0" cy="52007"/>
            </a:xfrm>
            <a:prstGeom prst="line">
              <a:avLst/>
            </a:prstGeom>
            <a:noFill/>
            <a:ln w="19050" cap="flat" cmpd="sng" algn="ctr">
              <a:solidFill>
                <a:srgbClr val="000000"/>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4ADA0387-9154-1537-6379-A69DCDABECA7}"/>
                </a:ext>
              </a:extLst>
            </p:cNvPr>
            <p:cNvCxnSpPr/>
            <p:nvPr/>
          </p:nvCxnSpPr>
          <p:spPr bwMode="auto">
            <a:xfrm>
              <a:off x="5826634" y="4872764"/>
              <a:ext cx="0" cy="52007"/>
            </a:xfrm>
            <a:prstGeom prst="line">
              <a:avLst/>
            </a:prstGeom>
            <a:noFill/>
            <a:ln w="19050" cap="flat" cmpd="sng" algn="ctr">
              <a:solidFill>
                <a:srgbClr val="000000"/>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C2CE8B99-28D1-5E39-2F71-297F728D8820}"/>
                </a:ext>
              </a:extLst>
            </p:cNvPr>
            <p:cNvCxnSpPr/>
            <p:nvPr/>
          </p:nvCxnSpPr>
          <p:spPr bwMode="auto">
            <a:xfrm>
              <a:off x="6383637" y="4872764"/>
              <a:ext cx="0" cy="52007"/>
            </a:xfrm>
            <a:prstGeom prst="line">
              <a:avLst/>
            </a:prstGeom>
            <a:noFill/>
            <a:ln w="19050" cap="flat" cmpd="sng" algn="ctr">
              <a:solidFill>
                <a:srgbClr val="000000"/>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858D8D67-93BD-0173-7890-8B58A0DB8F48}"/>
                </a:ext>
              </a:extLst>
            </p:cNvPr>
            <p:cNvCxnSpPr/>
            <p:nvPr/>
          </p:nvCxnSpPr>
          <p:spPr bwMode="auto">
            <a:xfrm>
              <a:off x="6940640" y="4872764"/>
              <a:ext cx="0" cy="52007"/>
            </a:xfrm>
            <a:prstGeom prst="line">
              <a:avLst/>
            </a:prstGeom>
            <a:noFill/>
            <a:ln w="19050" cap="flat" cmpd="sng" algn="ctr">
              <a:solidFill>
                <a:srgbClr val="000000"/>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6D5F6DC6-003D-A0A0-219A-AEF0569D806E}"/>
                </a:ext>
              </a:extLst>
            </p:cNvPr>
            <p:cNvCxnSpPr/>
            <p:nvPr/>
          </p:nvCxnSpPr>
          <p:spPr bwMode="auto">
            <a:xfrm>
              <a:off x="7491725" y="4872762"/>
              <a:ext cx="0" cy="52007"/>
            </a:xfrm>
            <a:prstGeom prst="line">
              <a:avLst/>
            </a:prstGeom>
            <a:noFill/>
            <a:ln w="19050" cap="flat" cmpd="sng" algn="ctr">
              <a:solidFill>
                <a:srgbClr val="000000"/>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7907F98B-856A-B33A-4357-FE24A87EDB87}"/>
                </a:ext>
              </a:extLst>
            </p:cNvPr>
            <p:cNvCxnSpPr/>
            <p:nvPr/>
          </p:nvCxnSpPr>
          <p:spPr bwMode="auto">
            <a:xfrm>
              <a:off x="8048728" y="4872762"/>
              <a:ext cx="0" cy="52007"/>
            </a:xfrm>
            <a:prstGeom prst="line">
              <a:avLst/>
            </a:prstGeom>
            <a:noFill/>
            <a:ln w="19050" cap="flat" cmpd="sng" algn="ctr">
              <a:solidFill>
                <a:srgbClr val="000000"/>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7071C0A3-F9F5-768F-AEED-6FF204B2A0E4}"/>
                </a:ext>
              </a:extLst>
            </p:cNvPr>
            <p:cNvCxnSpPr/>
            <p:nvPr/>
          </p:nvCxnSpPr>
          <p:spPr bwMode="auto">
            <a:xfrm>
              <a:off x="8600599" y="4872041"/>
              <a:ext cx="0" cy="52007"/>
            </a:xfrm>
            <a:prstGeom prst="line">
              <a:avLst/>
            </a:prstGeom>
            <a:noFill/>
            <a:ln w="19050" cap="flat" cmpd="sng" algn="ctr">
              <a:solidFill>
                <a:srgbClr val="000000"/>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29445D63-E0F2-C246-8F62-2910B44767A1}"/>
                </a:ext>
              </a:extLst>
            </p:cNvPr>
            <p:cNvCxnSpPr/>
            <p:nvPr/>
          </p:nvCxnSpPr>
          <p:spPr bwMode="auto">
            <a:xfrm>
              <a:off x="9157602" y="4872041"/>
              <a:ext cx="0" cy="52007"/>
            </a:xfrm>
            <a:prstGeom prst="line">
              <a:avLst/>
            </a:prstGeom>
            <a:noFill/>
            <a:ln w="19050" cap="flat" cmpd="sng" algn="ctr">
              <a:solidFill>
                <a:srgbClr val="000000"/>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74673E85-1A25-DDE9-9DA0-8A04A2207E3C}"/>
                </a:ext>
              </a:extLst>
            </p:cNvPr>
            <p:cNvCxnSpPr/>
            <p:nvPr/>
          </p:nvCxnSpPr>
          <p:spPr bwMode="auto">
            <a:xfrm>
              <a:off x="9714605" y="4872041"/>
              <a:ext cx="0" cy="52007"/>
            </a:xfrm>
            <a:prstGeom prst="line">
              <a:avLst/>
            </a:prstGeom>
            <a:noFill/>
            <a:ln w="19050" cap="flat" cmpd="sng" algn="ctr">
              <a:solidFill>
                <a:srgbClr val="000000"/>
              </a:solidFill>
              <a:prstDash val="solid"/>
              <a:round/>
              <a:headEnd type="none" w="med" len="med"/>
              <a:tailEnd type="none" w="med" len="med"/>
            </a:ln>
            <a:effectLst/>
          </p:spPr>
        </p:cxnSp>
      </p:grpSp>
      <p:sp>
        <p:nvSpPr>
          <p:cNvPr id="355" name="TextBox 354">
            <a:extLst>
              <a:ext uri="{FF2B5EF4-FFF2-40B4-BE49-F238E27FC236}">
                <a16:creationId xmlns:a16="http://schemas.microsoft.com/office/drawing/2014/main" id="{0FA1373E-6CDA-FEC7-856A-0696A6C73E0E}"/>
              </a:ext>
            </a:extLst>
          </p:cNvPr>
          <p:cNvSpPr txBox="1"/>
          <p:nvPr/>
        </p:nvSpPr>
        <p:spPr bwMode="auto">
          <a:xfrm>
            <a:off x="9970619" y="3345579"/>
            <a:ext cx="1425390" cy="35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dirty="0">
                <a:solidFill>
                  <a:schemeClr val="accent1"/>
                </a:solidFill>
                <a:cs typeface="Arial" panose="020B0604020202020204" pitchFamily="34" charset="0"/>
              </a:rPr>
              <a:t>Elafibranor</a:t>
            </a:r>
          </a:p>
        </p:txBody>
      </p:sp>
      <p:sp>
        <p:nvSpPr>
          <p:cNvPr id="356" name="TextBox 355">
            <a:extLst>
              <a:ext uri="{FF2B5EF4-FFF2-40B4-BE49-F238E27FC236}">
                <a16:creationId xmlns:a16="http://schemas.microsoft.com/office/drawing/2014/main" id="{41B81529-15C2-690A-876E-22A2B00849D2}"/>
              </a:ext>
            </a:extLst>
          </p:cNvPr>
          <p:cNvSpPr txBox="1"/>
          <p:nvPr/>
        </p:nvSpPr>
        <p:spPr bwMode="auto">
          <a:xfrm>
            <a:off x="10002579" y="3024195"/>
            <a:ext cx="1114409" cy="35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dirty="0">
                <a:solidFill>
                  <a:schemeClr val="bg1">
                    <a:lumMod val="50000"/>
                  </a:schemeClr>
                </a:solidFill>
                <a:cs typeface="Arial" panose="020B0604020202020204" pitchFamily="34" charset="0"/>
              </a:rPr>
              <a:t>Placebo</a:t>
            </a:r>
          </a:p>
        </p:txBody>
      </p:sp>
      <p:sp>
        <p:nvSpPr>
          <p:cNvPr id="357" name="Oval 356">
            <a:extLst>
              <a:ext uri="{FF2B5EF4-FFF2-40B4-BE49-F238E27FC236}">
                <a16:creationId xmlns:a16="http://schemas.microsoft.com/office/drawing/2014/main" id="{A4F80BE3-736F-B001-3FF6-C8CE9BD78B94}"/>
              </a:ext>
            </a:extLst>
          </p:cNvPr>
          <p:cNvSpPr/>
          <p:nvPr/>
        </p:nvSpPr>
        <p:spPr bwMode="auto">
          <a:xfrm>
            <a:off x="2384184" y="2409815"/>
            <a:ext cx="108104" cy="104199"/>
          </a:xfrm>
          <a:prstGeom prst="ellipse">
            <a:avLst/>
          </a:prstGeom>
          <a:solidFill>
            <a:schemeClr val="accent1"/>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58" name="Oval 357">
            <a:extLst>
              <a:ext uri="{FF2B5EF4-FFF2-40B4-BE49-F238E27FC236}">
                <a16:creationId xmlns:a16="http://schemas.microsoft.com/office/drawing/2014/main" id="{B43C14BD-76A7-D7D8-A4BA-18BEF384A14C}"/>
              </a:ext>
            </a:extLst>
          </p:cNvPr>
          <p:cNvSpPr/>
          <p:nvPr/>
        </p:nvSpPr>
        <p:spPr bwMode="auto">
          <a:xfrm>
            <a:off x="2934591" y="2858212"/>
            <a:ext cx="108104" cy="104199"/>
          </a:xfrm>
          <a:prstGeom prst="ellipse">
            <a:avLst/>
          </a:prstGeom>
          <a:solidFill>
            <a:schemeClr val="accent1"/>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59" name="Oval 358">
            <a:extLst>
              <a:ext uri="{FF2B5EF4-FFF2-40B4-BE49-F238E27FC236}">
                <a16:creationId xmlns:a16="http://schemas.microsoft.com/office/drawing/2014/main" id="{DF11E109-D54A-3260-E85D-9322D5A4BA21}"/>
              </a:ext>
            </a:extLst>
          </p:cNvPr>
          <p:cNvSpPr/>
          <p:nvPr/>
        </p:nvSpPr>
        <p:spPr bwMode="auto">
          <a:xfrm>
            <a:off x="3489866" y="3106121"/>
            <a:ext cx="108104" cy="104199"/>
          </a:xfrm>
          <a:prstGeom prst="ellipse">
            <a:avLst/>
          </a:prstGeom>
          <a:solidFill>
            <a:schemeClr val="accent1"/>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60" name="Oval 359">
            <a:extLst>
              <a:ext uri="{FF2B5EF4-FFF2-40B4-BE49-F238E27FC236}">
                <a16:creationId xmlns:a16="http://schemas.microsoft.com/office/drawing/2014/main" id="{4069C1B1-13E9-377C-4077-CD9DD93F0DFD}"/>
              </a:ext>
            </a:extLst>
          </p:cNvPr>
          <p:cNvSpPr/>
          <p:nvPr/>
        </p:nvSpPr>
        <p:spPr bwMode="auto">
          <a:xfrm>
            <a:off x="4052653" y="3234949"/>
            <a:ext cx="108104" cy="104199"/>
          </a:xfrm>
          <a:prstGeom prst="ellipse">
            <a:avLst/>
          </a:prstGeom>
          <a:solidFill>
            <a:schemeClr val="accent1"/>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61" name="Oval 360">
            <a:extLst>
              <a:ext uri="{FF2B5EF4-FFF2-40B4-BE49-F238E27FC236}">
                <a16:creationId xmlns:a16="http://schemas.microsoft.com/office/drawing/2014/main" id="{CAC91F11-D371-4027-0950-997EC8BC4AFB}"/>
              </a:ext>
            </a:extLst>
          </p:cNvPr>
          <p:cNvSpPr/>
          <p:nvPr/>
        </p:nvSpPr>
        <p:spPr bwMode="auto">
          <a:xfrm>
            <a:off x="4615148" y="3269579"/>
            <a:ext cx="108104" cy="104199"/>
          </a:xfrm>
          <a:prstGeom prst="ellipse">
            <a:avLst/>
          </a:prstGeom>
          <a:solidFill>
            <a:schemeClr val="accent1"/>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62" name="Oval 361">
            <a:extLst>
              <a:ext uri="{FF2B5EF4-FFF2-40B4-BE49-F238E27FC236}">
                <a16:creationId xmlns:a16="http://schemas.microsoft.com/office/drawing/2014/main" id="{54CF87C8-F513-835F-F827-FF26699D4841}"/>
              </a:ext>
            </a:extLst>
          </p:cNvPr>
          <p:cNvSpPr/>
          <p:nvPr/>
        </p:nvSpPr>
        <p:spPr bwMode="auto">
          <a:xfrm>
            <a:off x="5177643" y="3328665"/>
            <a:ext cx="108104" cy="104199"/>
          </a:xfrm>
          <a:prstGeom prst="ellipse">
            <a:avLst/>
          </a:prstGeom>
          <a:solidFill>
            <a:schemeClr val="accent1"/>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63" name="Oval 362">
            <a:extLst>
              <a:ext uri="{FF2B5EF4-FFF2-40B4-BE49-F238E27FC236}">
                <a16:creationId xmlns:a16="http://schemas.microsoft.com/office/drawing/2014/main" id="{A204F732-0A01-C0D4-3E4D-5FBEBA3E91CE}"/>
              </a:ext>
            </a:extLst>
          </p:cNvPr>
          <p:cNvSpPr/>
          <p:nvPr/>
        </p:nvSpPr>
        <p:spPr bwMode="auto">
          <a:xfrm>
            <a:off x="5732348" y="3334963"/>
            <a:ext cx="108104" cy="104199"/>
          </a:xfrm>
          <a:prstGeom prst="ellipse">
            <a:avLst/>
          </a:prstGeom>
          <a:solidFill>
            <a:schemeClr val="accent1"/>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64" name="Oval 363">
            <a:extLst>
              <a:ext uri="{FF2B5EF4-FFF2-40B4-BE49-F238E27FC236}">
                <a16:creationId xmlns:a16="http://schemas.microsoft.com/office/drawing/2014/main" id="{5DF0EC3F-39BC-DCEF-A1B0-045DB56F1C28}"/>
              </a:ext>
            </a:extLst>
          </p:cNvPr>
          <p:cNvSpPr/>
          <p:nvPr/>
        </p:nvSpPr>
        <p:spPr bwMode="auto">
          <a:xfrm>
            <a:off x="6282011" y="3376154"/>
            <a:ext cx="108104" cy="104199"/>
          </a:xfrm>
          <a:prstGeom prst="ellipse">
            <a:avLst/>
          </a:prstGeom>
          <a:solidFill>
            <a:schemeClr val="accent1"/>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65" name="Oval 364">
            <a:extLst>
              <a:ext uri="{FF2B5EF4-FFF2-40B4-BE49-F238E27FC236}">
                <a16:creationId xmlns:a16="http://schemas.microsoft.com/office/drawing/2014/main" id="{FED1B659-6140-FFF4-C4F7-EC2530279DDC}"/>
              </a:ext>
            </a:extLst>
          </p:cNvPr>
          <p:cNvSpPr/>
          <p:nvPr/>
        </p:nvSpPr>
        <p:spPr bwMode="auto">
          <a:xfrm>
            <a:off x="6830679" y="3503566"/>
            <a:ext cx="108104" cy="104199"/>
          </a:xfrm>
          <a:prstGeom prst="ellipse">
            <a:avLst/>
          </a:prstGeom>
          <a:solidFill>
            <a:schemeClr val="accent1"/>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66" name="Oval 365">
            <a:extLst>
              <a:ext uri="{FF2B5EF4-FFF2-40B4-BE49-F238E27FC236}">
                <a16:creationId xmlns:a16="http://schemas.microsoft.com/office/drawing/2014/main" id="{E68F215B-B012-B402-BCD0-B953ED7BA3A6}"/>
              </a:ext>
            </a:extLst>
          </p:cNvPr>
          <p:cNvSpPr/>
          <p:nvPr/>
        </p:nvSpPr>
        <p:spPr bwMode="auto">
          <a:xfrm>
            <a:off x="7383621" y="3473431"/>
            <a:ext cx="108104" cy="104199"/>
          </a:xfrm>
          <a:prstGeom prst="ellipse">
            <a:avLst/>
          </a:prstGeom>
          <a:solidFill>
            <a:schemeClr val="accent1"/>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67" name="Oval 366">
            <a:extLst>
              <a:ext uri="{FF2B5EF4-FFF2-40B4-BE49-F238E27FC236}">
                <a16:creationId xmlns:a16="http://schemas.microsoft.com/office/drawing/2014/main" id="{33EA8C92-4DEB-8515-8DE1-29001BD302D2}"/>
              </a:ext>
            </a:extLst>
          </p:cNvPr>
          <p:cNvSpPr/>
          <p:nvPr/>
        </p:nvSpPr>
        <p:spPr bwMode="auto">
          <a:xfrm>
            <a:off x="7956077" y="3511534"/>
            <a:ext cx="108104" cy="104199"/>
          </a:xfrm>
          <a:prstGeom prst="ellipse">
            <a:avLst/>
          </a:prstGeom>
          <a:solidFill>
            <a:schemeClr val="accent1"/>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68" name="Oval 367">
            <a:extLst>
              <a:ext uri="{FF2B5EF4-FFF2-40B4-BE49-F238E27FC236}">
                <a16:creationId xmlns:a16="http://schemas.microsoft.com/office/drawing/2014/main" id="{FE85E21E-601B-6637-9DB9-184426A3679C}"/>
              </a:ext>
            </a:extLst>
          </p:cNvPr>
          <p:cNvSpPr/>
          <p:nvPr/>
        </p:nvSpPr>
        <p:spPr bwMode="auto">
          <a:xfrm>
            <a:off x="8509019" y="3537395"/>
            <a:ext cx="108104" cy="104199"/>
          </a:xfrm>
          <a:prstGeom prst="ellipse">
            <a:avLst/>
          </a:prstGeom>
          <a:solidFill>
            <a:schemeClr val="accent1"/>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69" name="Oval 368">
            <a:extLst>
              <a:ext uri="{FF2B5EF4-FFF2-40B4-BE49-F238E27FC236}">
                <a16:creationId xmlns:a16="http://schemas.microsoft.com/office/drawing/2014/main" id="{EDAFBBAC-A113-29B0-CE06-4F414C9084DF}"/>
              </a:ext>
            </a:extLst>
          </p:cNvPr>
          <p:cNvSpPr/>
          <p:nvPr/>
        </p:nvSpPr>
        <p:spPr bwMode="auto">
          <a:xfrm>
            <a:off x="9071718" y="3515181"/>
            <a:ext cx="108104" cy="104199"/>
          </a:xfrm>
          <a:prstGeom prst="ellipse">
            <a:avLst/>
          </a:prstGeom>
          <a:solidFill>
            <a:schemeClr val="accent1"/>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70" name="Oval 369">
            <a:extLst>
              <a:ext uri="{FF2B5EF4-FFF2-40B4-BE49-F238E27FC236}">
                <a16:creationId xmlns:a16="http://schemas.microsoft.com/office/drawing/2014/main" id="{023F6C7B-4799-37AC-0C0E-8D2C8B2A83D4}"/>
              </a:ext>
            </a:extLst>
          </p:cNvPr>
          <p:cNvSpPr/>
          <p:nvPr/>
        </p:nvSpPr>
        <p:spPr bwMode="auto">
          <a:xfrm>
            <a:off x="9624660" y="3462109"/>
            <a:ext cx="108104" cy="104199"/>
          </a:xfrm>
          <a:prstGeom prst="ellipse">
            <a:avLst/>
          </a:prstGeom>
          <a:solidFill>
            <a:schemeClr val="accent1"/>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grpSp>
        <p:nvGrpSpPr>
          <p:cNvPr id="2" name="Group 1">
            <a:extLst>
              <a:ext uri="{FF2B5EF4-FFF2-40B4-BE49-F238E27FC236}">
                <a16:creationId xmlns:a16="http://schemas.microsoft.com/office/drawing/2014/main" id="{7CD6B3A6-E097-613A-1335-C99F680DEE01}"/>
              </a:ext>
            </a:extLst>
          </p:cNvPr>
          <p:cNvGrpSpPr/>
          <p:nvPr/>
        </p:nvGrpSpPr>
        <p:grpSpPr>
          <a:xfrm>
            <a:off x="2462677" y="2380072"/>
            <a:ext cx="7361457" cy="892831"/>
            <a:chOff x="2672719" y="2432976"/>
            <a:chExt cx="7361457" cy="926296"/>
          </a:xfrm>
        </p:grpSpPr>
        <p:sp>
          <p:nvSpPr>
            <p:cNvPr id="371" name="Triangle 77">
              <a:extLst>
                <a:ext uri="{FF2B5EF4-FFF2-40B4-BE49-F238E27FC236}">
                  <a16:creationId xmlns:a16="http://schemas.microsoft.com/office/drawing/2014/main" id="{6F5998E7-987A-EC2C-49A6-B16EAA77B68E}"/>
                </a:ext>
              </a:extLst>
            </p:cNvPr>
            <p:cNvSpPr/>
            <p:nvPr/>
          </p:nvSpPr>
          <p:spPr bwMode="auto">
            <a:xfrm>
              <a:off x="6568650" y="2961879"/>
              <a:ext cx="132065" cy="113849"/>
            </a:xfrm>
            <a:prstGeom prst="triangle">
              <a:avLst/>
            </a:prstGeom>
            <a:solidFill>
              <a:schemeClr val="bg1">
                <a:lumMod val="50000"/>
              </a:schemeClr>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72" name="Triangle 78">
              <a:extLst>
                <a:ext uri="{FF2B5EF4-FFF2-40B4-BE49-F238E27FC236}">
                  <a16:creationId xmlns:a16="http://schemas.microsoft.com/office/drawing/2014/main" id="{F965C353-017F-AE2A-C548-4887F1ED5A97}"/>
                </a:ext>
              </a:extLst>
            </p:cNvPr>
            <p:cNvSpPr/>
            <p:nvPr/>
          </p:nvSpPr>
          <p:spPr bwMode="auto">
            <a:xfrm>
              <a:off x="7117712" y="2890477"/>
              <a:ext cx="132065" cy="113849"/>
            </a:xfrm>
            <a:prstGeom prst="triangle">
              <a:avLst/>
            </a:prstGeom>
            <a:solidFill>
              <a:schemeClr val="bg1">
                <a:lumMod val="50000"/>
              </a:schemeClr>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73" name="Triangle 79">
              <a:extLst>
                <a:ext uri="{FF2B5EF4-FFF2-40B4-BE49-F238E27FC236}">
                  <a16:creationId xmlns:a16="http://schemas.microsoft.com/office/drawing/2014/main" id="{3289F7B9-C396-0AB9-F9C3-B539C1243CB9}"/>
                </a:ext>
              </a:extLst>
            </p:cNvPr>
            <p:cNvSpPr/>
            <p:nvPr/>
          </p:nvSpPr>
          <p:spPr bwMode="auto">
            <a:xfrm>
              <a:off x="7666774" y="2994783"/>
              <a:ext cx="132065" cy="113849"/>
            </a:xfrm>
            <a:prstGeom prst="triangle">
              <a:avLst/>
            </a:prstGeom>
            <a:solidFill>
              <a:schemeClr val="bg1">
                <a:lumMod val="50000"/>
              </a:schemeClr>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74" name="Triangle 80">
              <a:extLst>
                <a:ext uri="{FF2B5EF4-FFF2-40B4-BE49-F238E27FC236}">
                  <a16:creationId xmlns:a16="http://schemas.microsoft.com/office/drawing/2014/main" id="{AFC54602-9CBD-0E30-9990-D72D9A602FE4}"/>
                </a:ext>
              </a:extLst>
            </p:cNvPr>
            <p:cNvSpPr/>
            <p:nvPr/>
          </p:nvSpPr>
          <p:spPr bwMode="auto">
            <a:xfrm>
              <a:off x="8231908" y="2824824"/>
              <a:ext cx="132065" cy="113849"/>
            </a:xfrm>
            <a:prstGeom prst="triangle">
              <a:avLst/>
            </a:prstGeom>
            <a:solidFill>
              <a:schemeClr val="bg1">
                <a:lumMod val="50000"/>
              </a:schemeClr>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75" name="Triangle 81">
              <a:extLst>
                <a:ext uri="{FF2B5EF4-FFF2-40B4-BE49-F238E27FC236}">
                  <a16:creationId xmlns:a16="http://schemas.microsoft.com/office/drawing/2014/main" id="{13D3DFAC-E88B-CEF3-782D-35700CD0DEB7}"/>
                </a:ext>
              </a:extLst>
            </p:cNvPr>
            <p:cNvSpPr/>
            <p:nvPr/>
          </p:nvSpPr>
          <p:spPr bwMode="auto">
            <a:xfrm>
              <a:off x="8790949" y="2929664"/>
              <a:ext cx="132065" cy="113849"/>
            </a:xfrm>
            <a:prstGeom prst="triangle">
              <a:avLst/>
            </a:prstGeom>
            <a:solidFill>
              <a:schemeClr val="bg1">
                <a:lumMod val="50000"/>
              </a:schemeClr>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76" name="Triangle 82">
              <a:extLst>
                <a:ext uri="{FF2B5EF4-FFF2-40B4-BE49-F238E27FC236}">
                  <a16:creationId xmlns:a16="http://schemas.microsoft.com/office/drawing/2014/main" id="{164B2992-434B-8B61-199D-4AF978EE12A5}"/>
                </a:ext>
              </a:extLst>
            </p:cNvPr>
            <p:cNvSpPr/>
            <p:nvPr/>
          </p:nvSpPr>
          <p:spPr bwMode="auto">
            <a:xfrm>
              <a:off x="9352237" y="3094595"/>
              <a:ext cx="132065" cy="113849"/>
            </a:xfrm>
            <a:prstGeom prst="triangle">
              <a:avLst/>
            </a:prstGeom>
            <a:solidFill>
              <a:schemeClr val="bg1">
                <a:lumMod val="50000"/>
              </a:schemeClr>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77" name="Triangle 83">
              <a:extLst>
                <a:ext uri="{FF2B5EF4-FFF2-40B4-BE49-F238E27FC236}">
                  <a16:creationId xmlns:a16="http://schemas.microsoft.com/office/drawing/2014/main" id="{925E8724-D0A7-7E93-8FD8-B03A0A04FF63}"/>
                </a:ext>
              </a:extLst>
            </p:cNvPr>
            <p:cNvSpPr/>
            <p:nvPr/>
          </p:nvSpPr>
          <p:spPr bwMode="auto">
            <a:xfrm>
              <a:off x="9902111" y="3232568"/>
              <a:ext cx="132065" cy="113849"/>
            </a:xfrm>
            <a:prstGeom prst="triangle">
              <a:avLst/>
            </a:prstGeom>
            <a:solidFill>
              <a:schemeClr val="bg1">
                <a:lumMod val="50000"/>
              </a:schemeClr>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78" name="Triangle 84">
              <a:extLst>
                <a:ext uri="{FF2B5EF4-FFF2-40B4-BE49-F238E27FC236}">
                  <a16:creationId xmlns:a16="http://schemas.microsoft.com/office/drawing/2014/main" id="{25115B1B-7E8C-5AA1-DD7E-C1A6E79933FC}"/>
                </a:ext>
              </a:extLst>
            </p:cNvPr>
            <p:cNvSpPr/>
            <p:nvPr/>
          </p:nvSpPr>
          <p:spPr bwMode="auto">
            <a:xfrm>
              <a:off x="6006603" y="3245423"/>
              <a:ext cx="132065" cy="113849"/>
            </a:xfrm>
            <a:prstGeom prst="triangle">
              <a:avLst/>
            </a:prstGeom>
            <a:solidFill>
              <a:schemeClr val="bg1">
                <a:lumMod val="50000"/>
              </a:schemeClr>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79" name="Triangle 85">
              <a:extLst>
                <a:ext uri="{FF2B5EF4-FFF2-40B4-BE49-F238E27FC236}">
                  <a16:creationId xmlns:a16="http://schemas.microsoft.com/office/drawing/2014/main" id="{CB1F3CFB-D317-DB0F-C5B7-A67EA2B982F9}"/>
                </a:ext>
              </a:extLst>
            </p:cNvPr>
            <p:cNvSpPr/>
            <p:nvPr/>
          </p:nvSpPr>
          <p:spPr bwMode="auto">
            <a:xfrm>
              <a:off x="5442068" y="3079609"/>
              <a:ext cx="132065" cy="113849"/>
            </a:xfrm>
            <a:prstGeom prst="triangle">
              <a:avLst/>
            </a:prstGeom>
            <a:solidFill>
              <a:schemeClr val="bg1">
                <a:lumMod val="50000"/>
              </a:schemeClr>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80" name="Triangle 86">
              <a:extLst>
                <a:ext uri="{FF2B5EF4-FFF2-40B4-BE49-F238E27FC236}">
                  <a16:creationId xmlns:a16="http://schemas.microsoft.com/office/drawing/2014/main" id="{61FD222A-672B-3292-0252-C6BB3EE824AA}"/>
                </a:ext>
              </a:extLst>
            </p:cNvPr>
            <p:cNvSpPr/>
            <p:nvPr/>
          </p:nvSpPr>
          <p:spPr bwMode="auto">
            <a:xfrm>
              <a:off x="4896129" y="3108632"/>
              <a:ext cx="132065" cy="113849"/>
            </a:xfrm>
            <a:prstGeom prst="triangle">
              <a:avLst/>
            </a:prstGeom>
            <a:solidFill>
              <a:schemeClr val="bg1">
                <a:lumMod val="50000"/>
              </a:schemeClr>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81" name="Triangle 87">
              <a:extLst>
                <a:ext uri="{FF2B5EF4-FFF2-40B4-BE49-F238E27FC236}">
                  <a16:creationId xmlns:a16="http://schemas.microsoft.com/office/drawing/2014/main" id="{E10CF07B-B6E7-C9C7-F559-FDCA374BC470}"/>
                </a:ext>
              </a:extLst>
            </p:cNvPr>
            <p:cNvSpPr/>
            <p:nvPr/>
          </p:nvSpPr>
          <p:spPr bwMode="auto">
            <a:xfrm>
              <a:off x="3778007" y="3065690"/>
              <a:ext cx="132065" cy="113849"/>
            </a:xfrm>
            <a:prstGeom prst="triangle">
              <a:avLst/>
            </a:prstGeom>
            <a:solidFill>
              <a:schemeClr val="bg1">
                <a:lumMod val="50000"/>
              </a:schemeClr>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82" name="Triangle 88">
              <a:extLst>
                <a:ext uri="{FF2B5EF4-FFF2-40B4-BE49-F238E27FC236}">
                  <a16:creationId xmlns:a16="http://schemas.microsoft.com/office/drawing/2014/main" id="{47747FCC-8062-57E9-3B63-BB07987BC905}"/>
                </a:ext>
              </a:extLst>
            </p:cNvPr>
            <p:cNvSpPr/>
            <p:nvPr/>
          </p:nvSpPr>
          <p:spPr bwMode="auto">
            <a:xfrm>
              <a:off x="4323946" y="3184959"/>
              <a:ext cx="132065" cy="113849"/>
            </a:xfrm>
            <a:prstGeom prst="triangle">
              <a:avLst/>
            </a:prstGeom>
            <a:solidFill>
              <a:schemeClr val="bg1">
                <a:lumMod val="50000"/>
              </a:schemeClr>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83" name="Triangle 89">
              <a:extLst>
                <a:ext uri="{FF2B5EF4-FFF2-40B4-BE49-F238E27FC236}">
                  <a16:creationId xmlns:a16="http://schemas.microsoft.com/office/drawing/2014/main" id="{1BDA51AF-22C7-3191-8F9F-252208B35CFC}"/>
                </a:ext>
              </a:extLst>
            </p:cNvPr>
            <p:cNvSpPr/>
            <p:nvPr/>
          </p:nvSpPr>
          <p:spPr bwMode="auto">
            <a:xfrm>
              <a:off x="3227511" y="2822739"/>
              <a:ext cx="132065" cy="113849"/>
            </a:xfrm>
            <a:prstGeom prst="triangle">
              <a:avLst/>
            </a:prstGeom>
            <a:solidFill>
              <a:schemeClr val="bg1">
                <a:lumMod val="50000"/>
              </a:schemeClr>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384" name="Triangle 90">
              <a:extLst>
                <a:ext uri="{FF2B5EF4-FFF2-40B4-BE49-F238E27FC236}">
                  <a16:creationId xmlns:a16="http://schemas.microsoft.com/office/drawing/2014/main" id="{DC405B2E-271F-C355-2028-B703E4E9A707}"/>
                </a:ext>
              </a:extLst>
            </p:cNvPr>
            <p:cNvSpPr/>
            <p:nvPr/>
          </p:nvSpPr>
          <p:spPr bwMode="auto">
            <a:xfrm>
              <a:off x="2672719" y="2432976"/>
              <a:ext cx="132065" cy="113849"/>
            </a:xfrm>
            <a:prstGeom prst="triangle">
              <a:avLst/>
            </a:prstGeom>
            <a:solidFill>
              <a:schemeClr val="bg1">
                <a:lumMod val="50000"/>
              </a:schemeClr>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grpSp>
      <p:sp>
        <p:nvSpPr>
          <p:cNvPr id="55" name="Freeform 11">
            <a:extLst>
              <a:ext uri="{FF2B5EF4-FFF2-40B4-BE49-F238E27FC236}">
                <a16:creationId xmlns:a16="http://schemas.microsoft.com/office/drawing/2014/main" id="{F8828D0F-2D3E-37E2-B733-E19BFE63B134}"/>
              </a:ext>
            </a:extLst>
          </p:cNvPr>
          <p:cNvSpPr/>
          <p:nvPr/>
        </p:nvSpPr>
        <p:spPr bwMode="auto">
          <a:xfrm>
            <a:off x="2296559" y="1987685"/>
            <a:ext cx="7614569" cy="2901124"/>
          </a:xfrm>
          <a:custGeom>
            <a:avLst/>
            <a:gdLst>
              <a:gd name="connsiteX0" fmla="*/ 0 w 4452730"/>
              <a:gd name="connsiteY0" fmla="*/ 0 h 2146852"/>
              <a:gd name="connsiteX1" fmla="*/ 0 w 4452730"/>
              <a:gd name="connsiteY1" fmla="*/ 2146852 h 2146852"/>
              <a:gd name="connsiteX2" fmla="*/ 4452730 w 4452730"/>
              <a:gd name="connsiteY2" fmla="*/ 2146852 h 2146852"/>
            </a:gdLst>
            <a:ahLst/>
            <a:cxnLst>
              <a:cxn ang="0">
                <a:pos x="connsiteX0" y="connsiteY0"/>
              </a:cxn>
              <a:cxn ang="0">
                <a:pos x="connsiteX1" y="connsiteY1"/>
              </a:cxn>
              <a:cxn ang="0">
                <a:pos x="connsiteX2" y="connsiteY2"/>
              </a:cxn>
            </a:cxnLst>
            <a:rect l="l" t="t" r="r" b="b"/>
            <a:pathLst>
              <a:path w="4452730" h="2146852">
                <a:moveTo>
                  <a:pt x="0" y="0"/>
                </a:moveTo>
                <a:lnTo>
                  <a:pt x="0" y="2146852"/>
                </a:lnTo>
                <a:lnTo>
                  <a:pt x="4452730" y="2146852"/>
                </a:lnTo>
              </a:path>
            </a:pathLst>
          </a:custGeom>
          <a:noFill/>
          <a:ln w="19050">
            <a:solidFill>
              <a:srgbClr val="000000"/>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grpSp>
        <p:nvGrpSpPr>
          <p:cNvPr id="56" name="Group 55">
            <a:extLst>
              <a:ext uri="{FF2B5EF4-FFF2-40B4-BE49-F238E27FC236}">
                <a16:creationId xmlns:a16="http://schemas.microsoft.com/office/drawing/2014/main" id="{C32AD934-0146-072C-E72F-2336DF2D7DD3}"/>
              </a:ext>
            </a:extLst>
          </p:cNvPr>
          <p:cNvGrpSpPr/>
          <p:nvPr/>
        </p:nvGrpSpPr>
        <p:grpSpPr>
          <a:xfrm>
            <a:off x="1689813" y="1833885"/>
            <a:ext cx="599844" cy="3219269"/>
            <a:chOff x="1689813" y="2230788"/>
            <a:chExt cx="599844" cy="3122705"/>
          </a:xfrm>
        </p:grpSpPr>
        <p:sp>
          <p:nvSpPr>
            <p:cNvPr id="57" name="TextBox 56">
              <a:extLst>
                <a:ext uri="{FF2B5EF4-FFF2-40B4-BE49-F238E27FC236}">
                  <a16:creationId xmlns:a16="http://schemas.microsoft.com/office/drawing/2014/main" id="{294DA35D-6DF3-DCC8-B4D7-E3D7628F7052}"/>
                </a:ext>
              </a:extLst>
            </p:cNvPr>
            <p:cNvSpPr txBox="1"/>
            <p:nvPr/>
          </p:nvSpPr>
          <p:spPr bwMode="auto">
            <a:xfrm>
              <a:off x="1691416" y="5074712"/>
              <a:ext cx="598241"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-5.0</a:t>
              </a:r>
            </a:p>
          </p:txBody>
        </p:sp>
        <p:sp>
          <p:nvSpPr>
            <p:cNvPr id="58" name="TextBox 57">
              <a:extLst>
                <a:ext uri="{FF2B5EF4-FFF2-40B4-BE49-F238E27FC236}">
                  <a16:creationId xmlns:a16="http://schemas.microsoft.com/office/drawing/2014/main" id="{22079FE0-0CA7-0365-3935-037D48F5DB49}"/>
                </a:ext>
              </a:extLst>
            </p:cNvPr>
            <p:cNvSpPr txBox="1"/>
            <p:nvPr/>
          </p:nvSpPr>
          <p:spPr bwMode="auto">
            <a:xfrm>
              <a:off x="1689813" y="4836216"/>
              <a:ext cx="599844"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-4.5</a:t>
              </a:r>
            </a:p>
          </p:txBody>
        </p:sp>
        <p:sp>
          <p:nvSpPr>
            <p:cNvPr id="59" name="TextBox 58">
              <a:extLst>
                <a:ext uri="{FF2B5EF4-FFF2-40B4-BE49-F238E27FC236}">
                  <a16:creationId xmlns:a16="http://schemas.microsoft.com/office/drawing/2014/main" id="{23317E40-7D72-9952-C28D-14954BEC1477}"/>
                </a:ext>
              </a:extLst>
            </p:cNvPr>
            <p:cNvSpPr txBox="1"/>
            <p:nvPr/>
          </p:nvSpPr>
          <p:spPr bwMode="auto">
            <a:xfrm>
              <a:off x="1689813" y="4597723"/>
              <a:ext cx="599844"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-4.0</a:t>
              </a:r>
            </a:p>
          </p:txBody>
        </p:sp>
        <p:sp>
          <p:nvSpPr>
            <p:cNvPr id="60" name="TextBox 59">
              <a:extLst>
                <a:ext uri="{FF2B5EF4-FFF2-40B4-BE49-F238E27FC236}">
                  <a16:creationId xmlns:a16="http://schemas.microsoft.com/office/drawing/2014/main" id="{399A2B07-12D8-4279-C599-D76FD243F14B}"/>
                </a:ext>
              </a:extLst>
            </p:cNvPr>
            <p:cNvSpPr txBox="1"/>
            <p:nvPr/>
          </p:nvSpPr>
          <p:spPr bwMode="auto">
            <a:xfrm>
              <a:off x="1699431" y="4359230"/>
              <a:ext cx="590226"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-3.5</a:t>
              </a:r>
            </a:p>
          </p:txBody>
        </p:sp>
        <p:sp>
          <p:nvSpPr>
            <p:cNvPr id="61" name="TextBox 60">
              <a:extLst>
                <a:ext uri="{FF2B5EF4-FFF2-40B4-BE49-F238E27FC236}">
                  <a16:creationId xmlns:a16="http://schemas.microsoft.com/office/drawing/2014/main" id="{BF840A5A-7D46-F55F-8ACD-BE83564B4B99}"/>
                </a:ext>
              </a:extLst>
            </p:cNvPr>
            <p:cNvSpPr txBox="1"/>
            <p:nvPr/>
          </p:nvSpPr>
          <p:spPr bwMode="auto">
            <a:xfrm>
              <a:off x="1699431" y="4120737"/>
              <a:ext cx="590226"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-3.0</a:t>
              </a:r>
            </a:p>
          </p:txBody>
        </p:sp>
        <p:sp>
          <p:nvSpPr>
            <p:cNvPr id="62" name="TextBox 61">
              <a:extLst>
                <a:ext uri="{FF2B5EF4-FFF2-40B4-BE49-F238E27FC236}">
                  <a16:creationId xmlns:a16="http://schemas.microsoft.com/office/drawing/2014/main" id="{1F290B8F-880C-9A8B-D9C4-3DBD00A2C5EF}"/>
                </a:ext>
              </a:extLst>
            </p:cNvPr>
            <p:cNvSpPr txBox="1"/>
            <p:nvPr/>
          </p:nvSpPr>
          <p:spPr bwMode="auto">
            <a:xfrm>
              <a:off x="1701034" y="3882244"/>
              <a:ext cx="588623"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-2.5</a:t>
              </a:r>
            </a:p>
          </p:txBody>
        </p:sp>
        <p:sp>
          <p:nvSpPr>
            <p:cNvPr id="63" name="TextBox 62">
              <a:extLst>
                <a:ext uri="{FF2B5EF4-FFF2-40B4-BE49-F238E27FC236}">
                  <a16:creationId xmlns:a16="http://schemas.microsoft.com/office/drawing/2014/main" id="{116DF646-3F07-6B1A-FBEE-4898D51FD99B}"/>
                </a:ext>
              </a:extLst>
            </p:cNvPr>
            <p:cNvSpPr txBox="1"/>
            <p:nvPr/>
          </p:nvSpPr>
          <p:spPr bwMode="auto">
            <a:xfrm>
              <a:off x="1701034" y="3643751"/>
              <a:ext cx="588623"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-2.0</a:t>
              </a:r>
            </a:p>
          </p:txBody>
        </p:sp>
        <p:sp>
          <p:nvSpPr>
            <p:cNvPr id="192" name="TextBox 191">
              <a:extLst>
                <a:ext uri="{FF2B5EF4-FFF2-40B4-BE49-F238E27FC236}">
                  <a16:creationId xmlns:a16="http://schemas.microsoft.com/office/drawing/2014/main" id="{B2176E66-0D24-217D-4D49-9E3B58444DF4}"/>
                </a:ext>
              </a:extLst>
            </p:cNvPr>
            <p:cNvSpPr txBox="1"/>
            <p:nvPr/>
          </p:nvSpPr>
          <p:spPr bwMode="auto">
            <a:xfrm>
              <a:off x="1753933" y="3405257"/>
              <a:ext cx="535724"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-1.5</a:t>
              </a:r>
            </a:p>
          </p:txBody>
        </p:sp>
        <p:sp>
          <p:nvSpPr>
            <p:cNvPr id="193" name="TextBox 192">
              <a:extLst>
                <a:ext uri="{FF2B5EF4-FFF2-40B4-BE49-F238E27FC236}">
                  <a16:creationId xmlns:a16="http://schemas.microsoft.com/office/drawing/2014/main" id="{3A787069-1895-B1ED-2518-C96B2569560B}"/>
                </a:ext>
              </a:extLst>
            </p:cNvPr>
            <p:cNvSpPr txBox="1"/>
            <p:nvPr/>
          </p:nvSpPr>
          <p:spPr bwMode="auto">
            <a:xfrm>
              <a:off x="1753933" y="3166764"/>
              <a:ext cx="535724"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-1.0</a:t>
              </a:r>
            </a:p>
          </p:txBody>
        </p:sp>
        <p:sp>
          <p:nvSpPr>
            <p:cNvPr id="194" name="TextBox 193">
              <a:extLst>
                <a:ext uri="{FF2B5EF4-FFF2-40B4-BE49-F238E27FC236}">
                  <a16:creationId xmlns:a16="http://schemas.microsoft.com/office/drawing/2014/main" id="{05521507-1F18-6543-C0E5-53FA4B9E87C7}"/>
                </a:ext>
              </a:extLst>
            </p:cNvPr>
            <p:cNvSpPr txBox="1"/>
            <p:nvPr/>
          </p:nvSpPr>
          <p:spPr bwMode="auto">
            <a:xfrm>
              <a:off x="1691416" y="2928271"/>
              <a:ext cx="598241"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-0.5</a:t>
              </a:r>
            </a:p>
          </p:txBody>
        </p:sp>
        <p:sp>
          <p:nvSpPr>
            <p:cNvPr id="400" name="TextBox 399">
              <a:extLst>
                <a:ext uri="{FF2B5EF4-FFF2-40B4-BE49-F238E27FC236}">
                  <a16:creationId xmlns:a16="http://schemas.microsoft.com/office/drawing/2014/main" id="{6745A20F-F7DA-E584-1EB0-F86BDDE64CD9}"/>
                </a:ext>
              </a:extLst>
            </p:cNvPr>
            <p:cNvSpPr txBox="1"/>
            <p:nvPr/>
          </p:nvSpPr>
          <p:spPr bwMode="auto">
            <a:xfrm>
              <a:off x="1976751" y="2710452"/>
              <a:ext cx="312906" cy="328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0</a:t>
              </a:r>
            </a:p>
          </p:txBody>
        </p:sp>
        <p:sp>
          <p:nvSpPr>
            <p:cNvPr id="402" name="TextBox 401">
              <a:extLst>
                <a:ext uri="{FF2B5EF4-FFF2-40B4-BE49-F238E27FC236}">
                  <a16:creationId xmlns:a16="http://schemas.microsoft.com/office/drawing/2014/main" id="{A1CF903D-2113-DC3D-EF84-99DD16F75C3F}"/>
                </a:ext>
              </a:extLst>
            </p:cNvPr>
            <p:cNvSpPr txBox="1"/>
            <p:nvPr/>
          </p:nvSpPr>
          <p:spPr bwMode="auto">
            <a:xfrm>
              <a:off x="1805229" y="2469281"/>
              <a:ext cx="484428" cy="328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dirty="0">
                  <a:solidFill>
                    <a:srgbClr val="000000"/>
                  </a:solidFill>
                </a:rPr>
                <a:t>0.5</a:t>
              </a:r>
              <a:endParaRPr lang="en-US" sz="1600" b="0" dirty="0">
                <a:solidFill>
                  <a:srgbClr val="000000"/>
                </a:solidFill>
                <a:latin typeface="+mn-lt"/>
              </a:endParaRPr>
            </a:p>
          </p:txBody>
        </p:sp>
        <p:sp>
          <p:nvSpPr>
            <p:cNvPr id="403" name="TextBox 402">
              <a:extLst>
                <a:ext uri="{FF2B5EF4-FFF2-40B4-BE49-F238E27FC236}">
                  <a16:creationId xmlns:a16="http://schemas.microsoft.com/office/drawing/2014/main" id="{2B5929A5-C63A-FB2E-44F9-8C4EE5BFB9EA}"/>
                </a:ext>
              </a:extLst>
            </p:cNvPr>
            <p:cNvSpPr txBox="1"/>
            <p:nvPr/>
          </p:nvSpPr>
          <p:spPr bwMode="auto">
            <a:xfrm>
              <a:off x="1867746" y="2230788"/>
              <a:ext cx="421911" cy="328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dirty="0">
                  <a:solidFill>
                    <a:srgbClr val="000000"/>
                  </a:solidFill>
                </a:rPr>
                <a:t>1.0</a:t>
              </a:r>
              <a:endParaRPr lang="en-US" sz="1600" b="0" dirty="0">
                <a:solidFill>
                  <a:srgbClr val="000000"/>
                </a:solidFill>
                <a:latin typeface="+mn-lt"/>
              </a:endParaRPr>
            </a:p>
          </p:txBody>
        </p:sp>
      </p:grpSp>
      <p:grpSp>
        <p:nvGrpSpPr>
          <p:cNvPr id="195" name="Group 194">
            <a:extLst>
              <a:ext uri="{FF2B5EF4-FFF2-40B4-BE49-F238E27FC236}">
                <a16:creationId xmlns:a16="http://schemas.microsoft.com/office/drawing/2014/main" id="{1F4EBE21-07BC-2648-1BBF-58462699C8B4}"/>
              </a:ext>
            </a:extLst>
          </p:cNvPr>
          <p:cNvGrpSpPr/>
          <p:nvPr/>
        </p:nvGrpSpPr>
        <p:grpSpPr>
          <a:xfrm>
            <a:off x="2204640" y="1995063"/>
            <a:ext cx="90559" cy="2893745"/>
            <a:chOff x="2216515" y="1839594"/>
            <a:chExt cx="285930" cy="3408777"/>
          </a:xfrm>
        </p:grpSpPr>
        <p:cxnSp>
          <p:nvCxnSpPr>
            <p:cNvPr id="385" name="Straight Connector 384">
              <a:extLst>
                <a:ext uri="{FF2B5EF4-FFF2-40B4-BE49-F238E27FC236}">
                  <a16:creationId xmlns:a16="http://schemas.microsoft.com/office/drawing/2014/main" id="{42F85AE3-C0A0-4112-9E2A-7F5221493C01}"/>
                </a:ext>
              </a:extLst>
            </p:cNvPr>
            <p:cNvCxnSpPr>
              <a:cxnSpLocks/>
            </p:cNvCxnSpPr>
            <p:nvPr/>
          </p:nvCxnSpPr>
          <p:spPr bwMode="auto">
            <a:xfrm>
              <a:off x="2216515" y="3241990"/>
              <a:ext cx="285930" cy="0"/>
            </a:xfrm>
            <a:prstGeom prst="line">
              <a:avLst/>
            </a:prstGeom>
            <a:noFill/>
            <a:ln w="19050" cap="flat" cmpd="sng" algn="ctr">
              <a:solidFill>
                <a:srgbClr val="000000"/>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0F879059-7588-12B1-5FFF-724BC5088675}"/>
                </a:ext>
              </a:extLst>
            </p:cNvPr>
            <p:cNvCxnSpPr>
              <a:cxnSpLocks/>
            </p:cNvCxnSpPr>
            <p:nvPr/>
          </p:nvCxnSpPr>
          <p:spPr bwMode="auto">
            <a:xfrm>
              <a:off x="2216515" y="2668738"/>
              <a:ext cx="285930" cy="0"/>
            </a:xfrm>
            <a:prstGeom prst="line">
              <a:avLst/>
            </a:prstGeom>
            <a:noFill/>
            <a:ln w="19050" cap="flat" cmpd="sng" algn="ctr">
              <a:solidFill>
                <a:srgbClr val="000000"/>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C5157B02-3366-5989-7FD7-4AC24E8ACB81}"/>
                </a:ext>
              </a:extLst>
            </p:cNvPr>
            <p:cNvCxnSpPr>
              <a:cxnSpLocks/>
            </p:cNvCxnSpPr>
            <p:nvPr/>
          </p:nvCxnSpPr>
          <p:spPr bwMode="auto">
            <a:xfrm>
              <a:off x="2216515" y="3528616"/>
              <a:ext cx="285930" cy="0"/>
            </a:xfrm>
            <a:prstGeom prst="line">
              <a:avLst/>
            </a:prstGeom>
            <a:noFill/>
            <a:ln w="19050" cap="flat" cmpd="sng" algn="ctr">
              <a:solidFill>
                <a:srgbClr val="000000"/>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2933C9F7-5F12-446E-6DEF-B8A91813B909}"/>
                </a:ext>
              </a:extLst>
            </p:cNvPr>
            <p:cNvCxnSpPr>
              <a:cxnSpLocks/>
            </p:cNvCxnSpPr>
            <p:nvPr/>
          </p:nvCxnSpPr>
          <p:spPr bwMode="auto">
            <a:xfrm>
              <a:off x="2216515" y="2955364"/>
              <a:ext cx="285930" cy="0"/>
            </a:xfrm>
            <a:prstGeom prst="line">
              <a:avLst/>
            </a:prstGeom>
            <a:noFill/>
            <a:ln w="19050" cap="flat" cmpd="sng" algn="ctr">
              <a:solidFill>
                <a:srgbClr val="000000"/>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912E44B2-1B53-F551-AE36-E298A7C78AED}"/>
                </a:ext>
              </a:extLst>
            </p:cNvPr>
            <p:cNvCxnSpPr>
              <a:cxnSpLocks/>
            </p:cNvCxnSpPr>
            <p:nvPr/>
          </p:nvCxnSpPr>
          <p:spPr bwMode="auto">
            <a:xfrm>
              <a:off x="2216515" y="4388494"/>
              <a:ext cx="285930" cy="0"/>
            </a:xfrm>
            <a:prstGeom prst="line">
              <a:avLst/>
            </a:prstGeom>
            <a:noFill/>
            <a:ln w="19050" cap="flat" cmpd="sng" algn="ctr">
              <a:solidFill>
                <a:srgbClr val="000000"/>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11950AC9-EB09-34B6-04DD-276B800F3AA5}"/>
                </a:ext>
              </a:extLst>
            </p:cNvPr>
            <p:cNvCxnSpPr>
              <a:cxnSpLocks/>
            </p:cNvCxnSpPr>
            <p:nvPr/>
          </p:nvCxnSpPr>
          <p:spPr bwMode="auto">
            <a:xfrm>
              <a:off x="2216515" y="3815242"/>
              <a:ext cx="285930" cy="0"/>
            </a:xfrm>
            <a:prstGeom prst="line">
              <a:avLst/>
            </a:prstGeom>
            <a:noFill/>
            <a:ln w="19050" cap="flat" cmpd="sng" algn="ctr">
              <a:solidFill>
                <a:srgbClr val="000000"/>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9FB56432-E0A2-45B9-EF63-DC04CDCD47A6}"/>
                </a:ext>
              </a:extLst>
            </p:cNvPr>
            <p:cNvCxnSpPr>
              <a:cxnSpLocks/>
            </p:cNvCxnSpPr>
            <p:nvPr/>
          </p:nvCxnSpPr>
          <p:spPr bwMode="auto">
            <a:xfrm>
              <a:off x="2216515" y="4675120"/>
              <a:ext cx="285930" cy="0"/>
            </a:xfrm>
            <a:prstGeom prst="line">
              <a:avLst/>
            </a:prstGeom>
            <a:noFill/>
            <a:ln w="19050" cap="flat" cmpd="sng" algn="ctr">
              <a:solidFill>
                <a:srgbClr val="000000"/>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E7F60254-67C2-108D-EE31-C44DCC802786}"/>
                </a:ext>
              </a:extLst>
            </p:cNvPr>
            <p:cNvCxnSpPr>
              <a:cxnSpLocks/>
            </p:cNvCxnSpPr>
            <p:nvPr/>
          </p:nvCxnSpPr>
          <p:spPr bwMode="auto">
            <a:xfrm>
              <a:off x="2216515" y="4101868"/>
              <a:ext cx="285930" cy="0"/>
            </a:xfrm>
            <a:prstGeom prst="line">
              <a:avLst/>
            </a:prstGeom>
            <a:noFill/>
            <a:ln w="19050" cap="flat" cmpd="sng" algn="ctr">
              <a:solidFill>
                <a:srgbClr val="000000"/>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595B68CD-FFB1-9CE1-2CCA-C129D67FF0FE}"/>
                </a:ext>
              </a:extLst>
            </p:cNvPr>
            <p:cNvCxnSpPr>
              <a:cxnSpLocks/>
            </p:cNvCxnSpPr>
            <p:nvPr/>
          </p:nvCxnSpPr>
          <p:spPr bwMode="auto">
            <a:xfrm>
              <a:off x="2216515" y="4961746"/>
              <a:ext cx="285930" cy="0"/>
            </a:xfrm>
            <a:prstGeom prst="line">
              <a:avLst/>
            </a:prstGeom>
            <a:noFill/>
            <a:ln w="19050" cap="flat" cmpd="sng" algn="ctr">
              <a:solidFill>
                <a:srgbClr val="000000"/>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7DA2BC73-895E-6873-431E-D4ACB769E6BF}"/>
                </a:ext>
              </a:extLst>
            </p:cNvPr>
            <p:cNvCxnSpPr>
              <a:cxnSpLocks/>
            </p:cNvCxnSpPr>
            <p:nvPr/>
          </p:nvCxnSpPr>
          <p:spPr bwMode="auto">
            <a:xfrm>
              <a:off x="2216515" y="5248371"/>
              <a:ext cx="285930" cy="0"/>
            </a:xfrm>
            <a:prstGeom prst="line">
              <a:avLst/>
            </a:prstGeom>
            <a:noFill/>
            <a:ln w="19050" cap="flat" cmpd="sng" algn="ctr">
              <a:solidFill>
                <a:srgbClr val="000000"/>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CBAA558E-2D8D-FDF4-7782-20B651736406}"/>
                </a:ext>
              </a:extLst>
            </p:cNvPr>
            <p:cNvCxnSpPr>
              <a:cxnSpLocks/>
            </p:cNvCxnSpPr>
            <p:nvPr/>
          </p:nvCxnSpPr>
          <p:spPr bwMode="auto">
            <a:xfrm>
              <a:off x="2216515" y="2397068"/>
              <a:ext cx="285930" cy="0"/>
            </a:xfrm>
            <a:prstGeom prst="line">
              <a:avLst/>
            </a:prstGeom>
            <a:noFill/>
            <a:ln w="19050" cap="flat" cmpd="sng" algn="ctr">
              <a:solidFill>
                <a:srgbClr val="000000"/>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C0585CCD-299B-2EA3-66CC-7499C242B509}"/>
                </a:ext>
              </a:extLst>
            </p:cNvPr>
            <p:cNvCxnSpPr>
              <a:cxnSpLocks/>
            </p:cNvCxnSpPr>
            <p:nvPr/>
          </p:nvCxnSpPr>
          <p:spPr bwMode="auto">
            <a:xfrm>
              <a:off x="2216515" y="2111264"/>
              <a:ext cx="285930" cy="0"/>
            </a:xfrm>
            <a:prstGeom prst="line">
              <a:avLst/>
            </a:prstGeom>
            <a:noFill/>
            <a:ln w="19050" cap="flat" cmpd="sng" algn="ctr">
              <a:solidFill>
                <a:srgbClr val="000000"/>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8CD2B06E-7440-A107-F014-B49F34AC44B0}"/>
                </a:ext>
              </a:extLst>
            </p:cNvPr>
            <p:cNvCxnSpPr>
              <a:cxnSpLocks/>
            </p:cNvCxnSpPr>
            <p:nvPr/>
          </p:nvCxnSpPr>
          <p:spPr bwMode="auto">
            <a:xfrm>
              <a:off x="2216515" y="1839594"/>
              <a:ext cx="285930" cy="0"/>
            </a:xfrm>
            <a:prstGeom prst="line">
              <a:avLst/>
            </a:prstGeom>
            <a:noFill/>
            <a:ln w="19050" cap="flat" cmpd="sng" algn="ctr">
              <a:solidFill>
                <a:srgbClr val="000000"/>
              </a:solidFill>
              <a:prstDash val="solid"/>
              <a:round/>
              <a:headEnd type="none" w="med" len="med"/>
              <a:tailEnd type="none" w="med" len="med"/>
            </a:ln>
            <a:effectLst/>
          </p:spPr>
        </p:cxnSp>
      </p:grpSp>
    </p:spTree>
    <p:extLst>
      <p:ext uri="{BB962C8B-B14F-4D97-AF65-F5344CB8AC3E}">
        <p14:creationId xmlns:p14="http://schemas.microsoft.com/office/powerpoint/2010/main" val="3491668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094967-F111-9F60-7172-C8B6D935B278}"/>
              </a:ext>
            </a:extLst>
          </p:cNvPr>
          <p:cNvSpPr>
            <a:spLocks noGrp="1"/>
          </p:cNvSpPr>
          <p:nvPr>
            <p:ph type="title"/>
          </p:nvPr>
        </p:nvSpPr>
        <p:spPr>
          <a:xfrm>
            <a:off x="231078" y="531006"/>
            <a:ext cx="11740260" cy="502445"/>
          </a:xfrm>
        </p:spPr>
        <p:txBody>
          <a:bodyPr/>
          <a:lstStyle/>
          <a:p>
            <a:r>
              <a:rPr lang="en-US" dirty="0"/>
              <a:t>ELATIVE OLE: Itch With Elafibranor Through Wk 156 </a:t>
            </a:r>
          </a:p>
        </p:txBody>
      </p:sp>
      <p:sp>
        <p:nvSpPr>
          <p:cNvPr id="2" name="Content Placeholder 1">
            <a:extLst>
              <a:ext uri="{FF2B5EF4-FFF2-40B4-BE49-F238E27FC236}">
                <a16:creationId xmlns:a16="http://schemas.microsoft.com/office/drawing/2014/main" id="{78179D0E-99F3-F2E3-7EB9-A07A7E4DC30D}"/>
              </a:ext>
            </a:extLst>
          </p:cNvPr>
          <p:cNvSpPr>
            <a:spLocks noGrp="1"/>
          </p:cNvSpPr>
          <p:nvPr>
            <p:ph idx="1"/>
          </p:nvPr>
        </p:nvSpPr>
        <p:spPr>
          <a:xfrm>
            <a:off x="231078" y="1335023"/>
            <a:ext cx="11740260" cy="4754880"/>
          </a:xfrm>
        </p:spPr>
        <p:txBody>
          <a:bodyPr/>
          <a:lstStyle/>
          <a:p>
            <a:r>
              <a:rPr lang="en-US" sz="2200" dirty="0"/>
              <a:t>Change in itch was assessed in people with baseline moderate to severe itch</a:t>
            </a:r>
          </a:p>
          <a:p>
            <a:endParaRPr lang="en-US" sz="2200" dirty="0"/>
          </a:p>
        </p:txBody>
      </p:sp>
      <p:sp>
        <p:nvSpPr>
          <p:cNvPr id="6" name="Content Placeholder 5">
            <a:extLst>
              <a:ext uri="{FF2B5EF4-FFF2-40B4-BE49-F238E27FC236}">
                <a16:creationId xmlns:a16="http://schemas.microsoft.com/office/drawing/2014/main" id="{330E758E-DC68-1482-762E-DAB9326C01A5}"/>
              </a:ext>
            </a:extLst>
          </p:cNvPr>
          <p:cNvSpPr>
            <a:spLocks noGrp="1"/>
          </p:cNvSpPr>
          <p:nvPr>
            <p:ph sz="quarter" idx="10"/>
          </p:nvPr>
        </p:nvSpPr>
        <p:spPr>
          <a:xfrm>
            <a:off x="1712199" y="6302375"/>
            <a:ext cx="7812290" cy="327025"/>
          </a:xfrm>
        </p:spPr>
        <p:txBody>
          <a:bodyPr/>
          <a:lstStyle/>
          <a:p>
            <a:pPr algn="ctr"/>
            <a:r>
              <a:rPr lang="en-US" dirty="0"/>
              <a:t>Levy. AASLD 2025. Abstr 5016.</a:t>
            </a:r>
          </a:p>
        </p:txBody>
      </p:sp>
      <p:sp>
        <p:nvSpPr>
          <p:cNvPr id="10" name="TextBox 9">
            <a:extLst>
              <a:ext uri="{FF2B5EF4-FFF2-40B4-BE49-F238E27FC236}">
                <a16:creationId xmlns:a16="http://schemas.microsoft.com/office/drawing/2014/main" id="{61525447-4C31-CAF1-A404-56E7608C72FF}"/>
              </a:ext>
            </a:extLst>
          </p:cNvPr>
          <p:cNvSpPr txBox="1"/>
          <p:nvPr/>
        </p:nvSpPr>
        <p:spPr bwMode="auto">
          <a:xfrm>
            <a:off x="2737299" y="1737156"/>
            <a:ext cx="6671655" cy="315411"/>
          </a:xfrm>
          <a:prstGeom prst="rect">
            <a:avLst/>
          </a:prstGeom>
          <a:solidFill>
            <a:schemeClr val="bg1"/>
          </a:solidFill>
          <a:ln>
            <a:noFill/>
          </a:ln>
        </p:spPr>
        <p:txBody>
          <a:bodyPr wrap="square" rtlCol="0">
            <a:spAutoFit/>
          </a:bodyPr>
          <a:lstStyle/>
          <a:p>
            <a:pPr algn="ctr">
              <a:spcBef>
                <a:spcPct val="50000"/>
              </a:spcBef>
            </a:pPr>
            <a:r>
              <a:rPr lang="en-US" b="1" dirty="0">
                <a:solidFill>
                  <a:srgbClr val="000000"/>
                </a:solidFill>
                <a:latin typeface="+mn-lt"/>
              </a:rPr>
              <a:t>Change in WI-NRS Score From Baseline to Wk 156</a:t>
            </a:r>
          </a:p>
        </p:txBody>
      </p:sp>
      <p:cxnSp>
        <p:nvCxnSpPr>
          <p:cNvPr id="4" name="Straight Connector 3">
            <a:extLst>
              <a:ext uri="{FF2B5EF4-FFF2-40B4-BE49-F238E27FC236}">
                <a16:creationId xmlns:a16="http://schemas.microsoft.com/office/drawing/2014/main" id="{604143DD-85D4-98A2-59F0-B13CDDCA881D}"/>
              </a:ext>
            </a:extLst>
          </p:cNvPr>
          <p:cNvCxnSpPr>
            <a:cxnSpLocks/>
          </p:cNvCxnSpPr>
          <p:nvPr/>
        </p:nvCxnSpPr>
        <p:spPr bwMode="auto">
          <a:xfrm>
            <a:off x="2295743" y="3300243"/>
            <a:ext cx="7813249" cy="0"/>
          </a:xfrm>
          <a:prstGeom prst="line">
            <a:avLst/>
          </a:prstGeom>
          <a:noFill/>
          <a:ln w="28575" cap="flat" cmpd="sng" algn="ctr">
            <a:solidFill>
              <a:schemeClr val="accent1">
                <a:lumMod val="20000"/>
                <a:lumOff val="80000"/>
              </a:schemeClr>
            </a:solidFill>
            <a:prstDash val="sysDash"/>
            <a:round/>
            <a:headEnd type="none" w="med" len="med"/>
            <a:tailEnd type="none" w="med" len="med"/>
          </a:ln>
          <a:effectLst/>
        </p:spPr>
      </p:cxnSp>
      <p:sp>
        <p:nvSpPr>
          <p:cNvPr id="5" name="TextBox 4">
            <a:extLst>
              <a:ext uri="{FF2B5EF4-FFF2-40B4-BE49-F238E27FC236}">
                <a16:creationId xmlns:a16="http://schemas.microsoft.com/office/drawing/2014/main" id="{88AF7710-3369-C86F-CAC8-17B02FD773D9}"/>
              </a:ext>
            </a:extLst>
          </p:cNvPr>
          <p:cNvSpPr txBox="1"/>
          <p:nvPr/>
        </p:nvSpPr>
        <p:spPr bwMode="auto">
          <a:xfrm rot="16200000">
            <a:off x="393" y="3139373"/>
            <a:ext cx="290112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b="0" dirty="0">
                <a:solidFill>
                  <a:schemeClr val="tx1">
                    <a:lumMod val="75000"/>
                    <a:lumOff val="25000"/>
                  </a:schemeClr>
                </a:solidFill>
                <a:latin typeface="Poppins Medium" panose="00000600000000000000" pitchFamily="2" charset="0"/>
                <a:cs typeface="Poppins Medium" panose="00000600000000000000" pitchFamily="2" charset="0"/>
              </a:rPr>
              <a:t>Change From Baseline (Mean ± SE)</a:t>
            </a:r>
          </a:p>
        </p:txBody>
      </p:sp>
      <p:grpSp>
        <p:nvGrpSpPr>
          <p:cNvPr id="86" name="Group 85">
            <a:extLst>
              <a:ext uri="{FF2B5EF4-FFF2-40B4-BE49-F238E27FC236}">
                <a16:creationId xmlns:a16="http://schemas.microsoft.com/office/drawing/2014/main" id="{C55DB0C0-4AE5-08E6-DC82-DFC00C99A171}"/>
              </a:ext>
            </a:extLst>
          </p:cNvPr>
          <p:cNvGrpSpPr/>
          <p:nvPr/>
        </p:nvGrpSpPr>
        <p:grpSpPr>
          <a:xfrm>
            <a:off x="7264554" y="3225548"/>
            <a:ext cx="88322" cy="477267"/>
            <a:chOff x="9414164" y="3932960"/>
            <a:chExt cx="88322" cy="858979"/>
          </a:xfrm>
        </p:grpSpPr>
        <p:cxnSp>
          <p:nvCxnSpPr>
            <p:cNvPr id="135" name="Straight Connector 134">
              <a:extLst>
                <a:ext uri="{FF2B5EF4-FFF2-40B4-BE49-F238E27FC236}">
                  <a16:creationId xmlns:a16="http://schemas.microsoft.com/office/drawing/2014/main" id="{060D954E-0302-ACDC-E799-A43556F57615}"/>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A4E882A8-589E-9889-26E8-8EBF2BAD343D}"/>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D79E71AC-3D84-C4E8-C646-C6FDE1CB0FA4}"/>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87" name="Group 86">
            <a:extLst>
              <a:ext uri="{FF2B5EF4-FFF2-40B4-BE49-F238E27FC236}">
                <a16:creationId xmlns:a16="http://schemas.microsoft.com/office/drawing/2014/main" id="{0D4CDF8C-C764-571F-6AE4-C074BD2F7E32}"/>
              </a:ext>
            </a:extLst>
          </p:cNvPr>
          <p:cNvGrpSpPr/>
          <p:nvPr/>
        </p:nvGrpSpPr>
        <p:grpSpPr>
          <a:xfrm>
            <a:off x="8038489" y="3644727"/>
            <a:ext cx="88322" cy="429951"/>
            <a:chOff x="9414164" y="3932960"/>
            <a:chExt cx="88322" cy="858979"/>
          </a:xfrm>
        </p:grpSpPr>
        <p:cxnSp>
          <p:nvCxnSpPr>
            <p:cNvPr id="132" name="Straight Connector 131">
              <a:extLst>
                <a:ext uri="{FF2B5EF4-FFF2-40B4-BE49-F238E27FC236}">
                  <a16:creationId xmlns:a16="http://schemas.microsoft.com/office/drawing/2014/main" id="{1B5E7B30-605E-270A-831D-ECBCC6ABDA08}"/>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15C58AAB-4F24-84A8-5853-770D3B849D4F}"/>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A5DEF271-4A26-7542-C33E-53024F9DE2A2}"/>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0A4BC850-F872-3EE4-3988-808897924EAD}"/>
              </a:ext>
            </a:extLst>
          </p:cNvPr>
          <p:cNvGrpSpPr/>
          <p:nvPr/>
        </p:nvGrpSpPr>
        <p:grpSpPr>
          <a:xfrm>
            <a:off x="3399168" y="2757242"/>
            <a:ext cx="88322" cy="202955"/>
            <a:chOff x="9414164" y="3932960"/>
            <a:chExt cx="88322" cy="858979"/>
          </a:xfrm>
        </p:grpSpPr>
        <p:cxnSp>
          <p:nvCxnSpPr>
            <p:cNvPr id="129" name="Straight Connector 128">
              <a:extLst>
                <a:ext uri="{FF2B5EF4-FFF2-40B4-BE49-F238E27FC236}">
                  <a16:creationId xmlns:a16="http://schemas.microsoft.com/office/drawing/2014/main" id="{E00AC0DA-94D7-456C-ACCC-98470AEBC561}"/>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2F8D8677-4C78-D3DC-7F8C-B130A4586521}"/>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9BC2C2FD-5871-527B-32CB-CF55C3DEDA7A}"/>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22732149-CDF8-5570-F248-55765CA3C595}"/>
              </a:ext>
            </a:extLst>
          </p:cNvPr>
          <p:cNvGrpSpPr/>
          <p:nvPr/>
        </p:nvGrpSpPr>
        <p:grpSpPr>
          <a:xfrm>
            <a:off x="4171234" y="3177530"/>
            <a:ext cx="88322" cy="384985"/>
            <a:chOff x="9414164" y="3932960"/>
            <a:chExt cx="88322" cy="858979"/>
          </a:xfrm>
        </p:grpSpPr>
        <p:cxnSp>
          <p:nvCxnSpPr>
            <p:cNvPr id="123" name="Straight Connector 122">
              <a:extLst>
                <a:ext uri="{FF2B5EF4-FFF2-40B4-BE49-F238E27FC236}">
                  <a16:creationId xmlns:a16="http://schemas.microsoft.com/office/drawing/2014/main" id="{1A403F97-C6F1-239C-58DB-5E0E8C7E81E6}"/>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DB40D061-FC15-99B0-83D3-E674CEF1572B}"/>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6C62DFC7-0FB9-4F79-4152-08D6D49D3DB6}"/>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62326E45-4681-6818-591A-92487267136B}"/>
              </a:ext>
            </a:extLst>
          </p:cNvPr>
          <p:cNvGrpSpPr/>
          <p:nvPr/>
        </p:nvGrpSpPr>
        <p:grpSpPr>
          <a:xfrm>
            <a:off x="4941044" y="3205329"/>
            <a:ext cx="88322" cy="334091"/>
            <a:chOff x="9414164" y="3932960"/>
            <a:chExt cx="88322" cy="858979"/>
          </a:xfrm>
        </p:grpSpPr>
        <p:cxnSp>
          <p:nvCxnSpPr>
            <p:cNvPr id="117" name="Straight Connector 116">
              <a:extLst>
                <a:ext uri="{FF2B5EF4-FFF2-40B4-BE49-F238E27FC236}">
                  <a16:creationId xmlns:a16="http://schemas.microsoft.com/office/drawing/2014/main" id="{AE06E5F7-D87E-3D44-43CD-C2A186469BBD}"/>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BA8EB3F5-1622-1885-9496-0EF9192DEFFF}"/>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2496D97F-5C81-C597-16CC-DF4CC1BCDD0B}"/>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 name="Group 92">
            <a:extLst>
              <a:ext uri="{FF2B5EF4-FFF2-40B4-BE49-F238E27FC236}">
                <a16:creationId xmlns:a16="http://schemas.microsoft.com/office/drawing/2014/main" id="{24CF2ECA-CCE5-E622-6B83-474722D509D5}"/>
              </a:ext>
            </a:extLst>
          </p:cNvPr>
          <p:cNvGrpSpPr/>
          <p:nvPr/>
        </p:nvGrpSpPr>
        <p:grpSpPr>
          <a:xfrm>
            <a:off x="5715706" y="3377032"/>
            <a:ext cx="88322" cy="436257"/>
            <a:chOff x="9414164" y="3932960"/>
            <a:chExt cx="88322" cy="858979"/>
          </a:xfrm>
        </p:grpSpPr>
        <p:cxnSp>
          <p:nvCxnSpPr>
            <p:cNvPr id="114" name="Straight Connector 113">
              <a:extLst>
                <a:ext uri="{FF2B5EF4-FFF2-40B4-BE49-F238E27FC236}">
                  <a16:creationId xmlns:a16="http://schemas.microsoft.com/office/drawing/2014/main" id="{F49F084F-ED46-BBF0-0DF4-8B4BC3004B6A}"/>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ACB9CEC7-B173-693F-993F-5D7A0AC66CEF}"/>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A793574F-A222-C1F2-CE99-2BE6FC144DDC}"/>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D154A1A1-793C-1195-03B0-FEA5BEFD6017}"/>
              </a:ext>
            </a:extLst>
          </p:cNvPr>
          <p:cNvGrpSpPr/>
          <p:nvPr/>
        </p:nvGrpSpPr>
        <p:grpSpPr>
          <a:xfrm>
            <a:off x="6497087" y="3415089"/>
            <a:ext cx="88322" cy="425245"/>
            <a:chOff x="9414164" y="3932960"/>
            <a:chExt cx="88322" cy="858979"/>
          </a:xfrm>
        </p:grpSpPr>
        <p:cxnSp>
          <p:nvCxnSpPr>
            <p:cNvPr id="111" name="Straight Connector 110">
              <a:extLst>
                <a:ext uri="{FF2B5EF4-FFF2-40B4-BE49-F238E27FC236}">
                  <a16:creationId xmlns:a16="http://schemas.microsoft.com/office/drawing/2014/main" id="{81C7C82A-FF36-5E35-95B4-A8378031AFEC}"/>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371FD2F1-5E77-5DE2-FDF1-9D30984B7009}"/>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4301854D-A33E-7089-087C-FB2831061C97}"/>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 name="Group 96">
            <a:extLst>
              <a:ext uri="{FF2B5EF4-FFF2-40B4-BE49-F238E27FC236}">
                <a16:creationId xmlns:a16="http://schemas.microsoft.com/office/drawing/2014/main" id="{E977E8AF-A595-FDD6-6A5C-26E6DBF6CB0D}"/>
              </a:ext>
            </a:extLst>
          </p:cNvPr>
          <p:cNvGrpSpPr/>
          <p:nvPr/>
        </p:nvGrpSpPr>
        <p:grpSpPr>
          <a:xfrm>
            <a:off x="8806485" y="3996608"/>
            <a:ext cx="88322" cy="494103"/>
            <a:chOff x="9414164" y="3932960"/>
            <a:chExt cx="88322" cy="858979"/>
          </a:xfrm>
        </p:grpSpPr>
        <p:cxnSp>
          <p:nvCxnSpPr>
            <p:cNvPr id="102" name="Straight Connector 101">
              <a:extLst>
                <a:ext uri="{FF2B5EF4-FFF2-40B4-BE49-F238E27FC236}">
                  <a16:creationId xmlns:a16="http://schemas.microsoft.com/office/drawing/2014/main" id="{8399C66B-D9D5-F455-7F12-9683D1A574BB}"/>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9B6B2F01-2A7D-6A06-593F-06CCD4B95C2F}"/>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73121254-86CC-375F-84AA-D04839653391}"/>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E6D9AEFF-BD1E-4CC8-F1D0-6B6A13963AF5}"/>
              </a:ext>
            </a:extLst>
          </p:cNvPr>
          <p:cNvGrpSpPr/>
          <p:nvPr/>
        </p:nvGrpSpPr>
        <p:grpSpPr>
          <a:xfrm>
            <a:off x="9585163" y="4240322"/>
            <a:ext cx="88322" cy="464994"/>
            <a:chOff x="9414164" y="3932960"/>
            <a:chExt cx="88322" cy="858979"/>
          </a:xfrm>
        </p:grpSpPr>
        <p:cxnSp>
          <p:nvCxnSpPr>
            <p:cNvPr id="99" name="Straight Connector 98">
              <a:extLst>
                <a:ext uri="{FF2B5EF4-FFF2-40B4-BE49-F238E27FC236}">
                  <a16:creationId xmlns:a16="http://schemas.microsoft.com/office/drawing/2014/main" id="{582F0789-F3A7-D2ED-5CD0-C911C5909626}"/>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FE0B6080-89D2-91EB-8D07-0B7F39FCECA4}"/>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048C105C-B8B7-916C-3672-49265AADDBD8}"/>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sp>
        <p:nvSpPr>
          <p:cNvPr id="138" name="TextBox 137">
            <a:extLst>
              <a:ext uri="{FF2B5EF4-FFF2-40B4-BE49-F238E27FC236}">
                <a16:creationId xmlns:a16="http://schemas.microsoft.com/office/drawing/2014/main" id="{79D677E3-BDA4-0619-C0CB-44766B163ADF}"/>
              </a:ext>
            </a:extLst>
          </p:cNvPr>
          <p:cNvSpPr txBox="1"/>
          <p:nvPr/>
        </p:nvSpPr>
        <p:spPr bwMode="auto">
          <a:xfrm>
            <a:off x="5651513" y="5119712"/>
            <a:ext cx="503663" cy="289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pPr>
            <a:r>
              <a:rPr lang="en-US" sz="1600" b="0" dirty="0">
                <a:solidFill>
                  <a:schemeClr val="tx1">
                    <a:lumMod val="75000"/>
                    <a:lumOff val="25000"/>
                  </a:schemeClr>
                </a:solidFill>
                <a:latin typeface="Poppins Medium" panose="00000600000000000000" pitchFamily="2" charset="0"/>
                <a:cs typeface="Poppins Medium" panose="00000600000000000000" pitchFamily="2" charset="0"/>
              </a:rPr>
              <a:t>Wk</a:t>
            </a:r>
          </a:p>
        </p:txBody>
      </p:sp>
      <p:grpSp>
        <p:nvGrpSpPr>
          <p:cNvPr id="30" name="Group 29">
            <a:extLst>
              <a:ext uri="{FF2B5EF4-FFF2-40B4-BE49-F238E27FC236}">
                <a16:creationId xmlns:a16="http://schemas.microsoft.com/office/drawing/2014/main" id="{15ADFED1-7A68-BECE-7A84-FCAD1E72932D}"/>
              </a:ext>
            </a:extLst>
          </p:cNvPr>
          <p:cNvGrpSpPr/>
          <p:nvPr/>
        </p:nvGrpSpPr>
        <p:grpSpPr>
          <a:xfrm>
            <a:off x="2139855" y="4919442"/>
            <a:ext cx="7813242" cy="289127"/>
            <a:chOff x="2316891" y="5280050"/>
            <a:chExt cx="5288560" cy="338554"/>
          </a:xfrm>
        </p:grpSpPr>
        <p:sp>
          <p:nvSpPr>
            <p:cNvPr id="140" name="TextBox 139">
              <a:extLst>
                <a:ext uri="{FF2B5EF4-FFF2-40B4-BE49-F238E27FC236}">
                  <a16:creationId xmlns:a16="http://schemas.microsoft.com/office/drawing/2014/main" id="{DE4F2B63-240D-AF5B-1DD4-0DB654DD8C11}"/>
                </a:ext>
              </a:extLst>
            </p:cNvPr>
            <p:cNvSpPr txBox="1"/>
            <p:nvPr/>
          </p:nvSpPr>
          <p:spPr bwMode="auto">
            <a:xfrm>
              <a:off x="2316891" y="5280050"/>
              <a:ext cx="7101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Baseline</a:t>
              </a:r>
            </a:p>
          </p:txBody>
        </p:sp>
        <p:sp>
          <p:nvSpPr>
            <p:cNvPr id="141" name="TextBox 140">
              <a:extLst>
                <a:ext uri="{FF2B5EF4-FFF2-40B4-BE49-F238E27FC236}">
                  <a16:creationId xmlns:a16="http://schemas.microsoft.com/office/drawing/2014/main" id="{0446C466-9E20-EA30-6705-ACFD59904616}"/>
                </a:ext>
              </a:extLst>
            </p:cNvPr>
            <p:cNvSpPr txBox="1"/>
            <p:nvPr/>
          </p:nvSpPr>
          <p:spPr bwMode="auto">
            <a:xfrm>
              <a:off x="3037669" y="5280050"/>
              <a:ext cx="3145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4</a:t>
              </a:r>
            </a:p>
          </p:txBody>
        </p:sp>
        <p:sp>
          <p:nvSpPr>
            <p:cNvPr id="142" name="TextBox 141">
              <a:extLst>
                <a:ext uri="{FF2B5EF4-FFF2-40B4-BE49-F238E27FC236}">
                  <a16:creationId xmlns:a16="http://schemas.microsoft.com/office/drawing/2014/main" id="{B475AD5B-F8D6-790F-2444-ABBB69A3046C}"/>
                </a:ext>
              </a:extLst>
            </p:cNvPr>
            <p:cNvSpPr txBox="1"/>
            <p:nvPr/>
          </p:nvSpPr>
          <p:spPr bwMode="auto">
            <a:xfrm>
              <a:off x="3613593" y="5280050"/>
              <a:ext cx="2528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13</a:t>
              </a:r>
            </a:p>
          </p:txBody>
        </p:sp>
        <p:sp>
          <p:nvSpPr>
            <p:cNvPr id="143" name="TextBox 142">
              <a:extLst>
                <a:ext uri="{FF2B5EF4-FFF2-40B4-BE49-F238E27FC236}">
                  <a16:creationId xmlns:a16="http://schemas.microsoft.com/office/drawing/2014/main" id="{512306AF-5206-7FAB-5094-FD4E9EB4FD6E}"/>
                </a:ext>
              </a:extLst>
            </p:cNvPr>
            <p:cNvSpPr txBox="1"/>
            <p:nvPr/>
          </p:nvSpPr>
          <p:spPr bwMode="auto">
            <a:xfrm>
              <a:off x="4112275" y="5280050"/>
              <a:ext cx="295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26</a:t>
              </a:r>
            </a:p>
          </p:txBody>
        </p:sp>
        <p:sp>
          <p:nvSpPr>
            <p:cNvPr id="144" name="TextBox 143">
              <a:extLst>
                <a:ext uri="{FF2B5EF4-FFF2-40B4-BE49-F238E27FC236}">
                  <a16:creationId xmlns:a16="http://schemas.microsoft.com/office/drawing/2014/main" id="{7A79F7A5-6D5F-ED30-FD16-7BDCA7ED1A89}"/>
                </a:ext>
              </a:extLst>
            </p:cNvPr>
            <p:cNvSpPr txBox="1"/>
            <p:nvPr/>
          </p:nvSpPr>
          <p:spPr bwMode="auto">
            <a:xfrm>
              <a:off x="4638539" y="5280050"/>
              <a:ext cx="2889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32</a:t>
              </a:r>
            </a:p>
          </p:txBody>
        </p:sp>
        <p:sp>
          <p:nvSpPr>
            <p:cNvPr id="145" name="TextBox 144">
              <a:extLst>
                <a:ext uri="{FF2B5EF4-FFF2-40B4-BE49-F238E27FC236}">
                  <a16:creationId xmlns:a16="http://schemas.microsoft.com/office/drawing/2014/main" id="{3FAA0B49-64D5-65F7-EBB4-BB5B8700A616}"/>
                </a:ext>
              </a:extLst>
            </p:cNvPr>
            <p:cNvSpPr txBox="1"/>
            <p:nvPr/>
          </p:nvSpPr>
          <p:spPr bwMode="auto">
            <a:xfrm>
              <a:off x="5164907" y="5280050"/>
              <a:ext cx="2944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52</a:t>
              </a:r>
            </a:p>
          </p:txBody>
        </p:sp>
        <p:sp>
          <p:nvSpPr>
            <p:cNvPr id="146" name="TextBox 145">
              <a:extLst>
                <a:ext uri="{FF2B5EF4-FFF2-40B4-BE49-F238E27FC236}">
                  <a16:creationId xmlns:a16="http://schemas.microsoft.com/office/drawing/2014/main" id="{40B13647-BAD2-1012-FCDF-F662A136A203}"/>
                </a:ext>
              </a:extLst>
            </p:cNvPr>
            <p:cNvSpPr txBox="1"/>
            <p:nvPr/>
          </p:nvSpPr>
          <p:spPr bwMode="auto">
            <a:xfrm>
              <a:off x="5678221" y="5280050"/>
              <a:ext cx="291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78</a:t>
              </a:r>
            </a:p>
          </p:txBody>
        </p:sp>
        <p:sp>
          <p:nvSpPr>
            <p:cNvPr id="147" name="TextBox 146">
              <a:extLst>
                <a:ext uri="{FF2B5EF4-FFF2-40B4-BE49-F238E27FC236}">
                  <a16:creationId xmlns:a16="http://schemas.microsoft.com/office/drawing/2014/main" id="{F59CB9F1-E7AC-C911-DE2F-F33CD0A552C7}"/>
                </a:ext>
              </a:extLst>
            </p:cNvPr>
            <p:cNvSpPr txBox="1"/>
            <p:nvPr/>
          </p:nvSpPr>
          <p:spPr bwMode="auto">
            <a:xfrm>
              <a:off x="6171832" y="5280050"/>
              <a:ext cx="3469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104</a:t>
              </a:r>
            </a:p>
          </p:txBody>
        </p:sp>
        <p:sp>
          <p:nvSpPr>
            <p:cNvPr id="148" name="TextBox 147">
              <a:extLst>
                <a:ext uri="{FF2B5EF4-FFF2-40B4-BE49-F238E27FC236}">
                  <a16:creationId xmlns:a16="http://schemas.microsoft.com/office/drawing/2014/main" id="{B255F219-8006-C305-9F81-BC48A6FF4162}"/>
                </a:ext>
              </a:extLst>
            </p:cNvPr>
            <p:cNvSpPr txBox="1"/>
            <p:nvPr/>
          </p:nvSpPr>
          <p:spPr bwMode="auto">
            <a:xfrm>
              <a:off x="6702669" y="5280050"/>
              <a:ext cx="3403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130</a:t>
              </a:r>
            </a:p>
          </p:txBody>
        </p:sp>
        <p:sp>
          <p:nvSpPr>
            <p:cNvPr id="149" name="TextBox 148">
              <a:extLst>
                <a:ext uri="{FF2B5EF4-FFF2-40B4-BE49-F238E27FC236}">
                  <a16:creationId xmlns:a16="http://schemas.microsoft.com/office/drawing/2014/main" id="{0EC18835-FB43-BEA5-BD3E-F4DF344FD905}"/>
                </a:ext>
              </a:extLst>
            </p:cNvPr>
            <p:cNvSpPr txBox="1"/>
            <p:nvPr/>
          </p:nvSpPr>
          <p:spPr bwMode="auto">
            <a:xfrm>
              <a:off x="7258492" y="5280050"/>
              <a:ext cx="3469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156</a:t>
              </a:r>
            </a:p>
          </p:txBody>
        </p:sp>
      </p:grpSp>
      <p:sp>
        <p:nvSpPr>
          <p:cNvPr id="168" name="TextBox 167">
            <a:extLst>
              <a:ext uri="{FF2B5EF4-FFF2-40B4-BE49-F238E27FC236}">
                <a16:creationId xmlns:a16="http://schemas.microsoft.com/office/drawing/2014/main" id="{81374BD6-590A-6BBB-C124-72DA7A26EA4C}"/>
              </a:ext>
            </a:extLst>
          </p:cNvPr>
          <p:cNvSpPr txBox="1"/>
          <p:nvPr/>
        </p:nvSpPr>
        <p:spPr bwMode="auto">
          <a:xfrm>
            <a:off x="7861935" y="2942954"/>
            <a:ext cx="2335896" cy="289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chemeClr val="accent1">
                    <a:lumMod val="60000"/>
                    <a:lumOff val="40000"/>
                  </a:schemeClr>
                </a:solidFill>
                <a:latin typeface="+mn-lt"/>
              </a:rPr>
              <a:t>Clinically meaningful</a:t>
            </a:r>
          </a:p>
        </p:txBody>
      </p:sp>
      <p:grpSp>
        <p:nvGrpSpPr>
          <p:cNvPr id="29" name="Group 28">
            <a:extLst>
              <a:ext uri="{FF2B5EF4-FFF2-40B4-BE49-F238E27FC236}">
                <a16:creationId xmlns:a16="http://schemas.microsoft.com/office/drawing/2014/main" id="{A6ED6C60-9C83-07DD-27E8-29643FD1FA27}"/>
              </a:ext>
            </a:extLst>
          </p:cNvPr>
          <p:cNvGrpSpPr/>
          <p:nvPr/>
        </p:nvGrpSpPr>
        <p:grpSpPr>
          <a:xfrm>
            <a:off x="2720057" y="4870650"/>
            <a:ext cx="6921142" cy="123752"/>
            <a:chOff x="3019707" y="5247575"/>
            <a:chExt cx="4755967" cy="61245"/>
          </a:xfrm>
        </p:grpSpPr>
        <p:cxnSp>
          <p:nvCxnSpPr>
            <p:cNvPr id="155" name="Straight Connector 154">
              <a:extLst>
                <a:ext uri="{FF2B5EF4-FFF2-40B4-BE49-F238E27FC236}">
                  <a16:creationId xmlns:a16="http://schemas.microsoft.com/office/drawing/2014/main" id="{79F23E39-5DB7-7A01-0E77-39CD9D1E86CB}"/>
                </a:ext>
              </a:extLst>
            </p:cNvPr>
            <p:cNvCxnSpPr/>
            <p:nvPr/>
          </p:nvCxnSpPr>
          <p:spPr bwMode="auto">
            <a:xfrm>
              <a:off x="3019707" y="5257557"/>
              <a:ext cx="0" cy="51263"/>
            </a:xfrm>
            <a:prstGeom prst="line">
              <a:avLst/>
            </a:prstGeom>
            <a:noFill/>
            <a:ln w="19050" cap="flat" cmpd="sng" algn="ctr">
              <a:solidFill>
                <a:srgbClr val="000000"/>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0A0FABC5-6E31-BC17-C1E8-63DDA6788905}"/>
                </a:ext>
              </a:extLst>
            </p:cNvPr>
            <p:cNvCxnSpPr/>
            <p:nvPr/>
          </p:nvCxnSpPr>
          <p:spPr bwMode="auto">
            <a:xfrm>
              <a:off x="3548905" y="5257557"/>
              <a:ext cx="0" cy="51263"/>
            </a:xfrm>
            <a:prstGeom prst="line">
              <a:avLst/>
            </a:prstGeom>
            <a:noFill/>
            <a:ln w="19050" cap="flat" cmpd="sng" algn="ctr">
              <a:solidFill>
                <a:srgbClr val="000000"/>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35E7F8C9-0CA9-5316-DEBF-C10A94A18DE1}"/>
                </a:ext>
              </a:extLst>
            </p:cNvPr>
            <p:cNvCxnSpPr/>
            <p:nvPr/>
          </p:nvCxnSpPr>
          <p:spPr bwMode="auto">
            <a:xfrm>
              <a:off x="4081787" y="5248288"/>
              <a:ext cx="0" cy="51263"/>
            </a:xfrm>
            <a:prstGeom prst="line">
              <a:avLst/>
            </a:prstGeom>
            <a:noFill/>
            <a:ln w="19050" cap="flat" cmpd="sng" algn="ctr">
              <a:solidFill>
                <a:srgbClr val="000000"/>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9CAF9971-A7F9-CE6F-9FA5-21681780F39E}"/>
                </a:ext>
              </a:extLst>
            </p:cNvPr>
            <p:cNvCxnSpPr/>
            <p:nvPr/>
          </p:nvCxnSpPr>
          <p:spPr bwMode="auto">
            <a:xfrm>
              <a:off x="4610985" y="5248288"/>
              <a:ext cx="0" cy="51263"/>
            </a:xfrm>
            <a:prstGeom prst="line">
              <a:avLst/>
            </a:prstGeom>
            <a:noFill/>
            <a:ln w="19050" cap="flat" cmpd="sng" algn="ctr">
              <a:solidFill>
                <a:srgbClr val="000000"/>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F0FB8BB7-85CA-E105-584C-C519301BCC9C}"/>
                </a:ext>
              </a:extLst>
            </p:cNvPr>
            <p:cNvCxnSpPr/>
            <p:nvPr/>
          </p:nvCxnSpPr>
          <p:spPr bwMode="auto">
            <a:xfrm>
              <a:off x="5140183" y="5248288"/>
              <a:ext cx="0" cy="51263"/>
            </a:xfrm>
            <a:prstGeom prst="line">
              <a:avLst/>
            </a:prstGeom>
            <a:noFill/>
            <a:ln w="19050" cap="flat" cmpd="sng" algn="ctr">
              <a:solidFill>
                <a:srgbClr val="000000"/>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8BA14D94-68B9-3525-3027-8CE7721A8CFD}"/>
                </a:ext>
              </a:extLst>
            </p:cNvPr>
            <p:cNvCxnSpPr/>
            <p:nvPr/>
          </p:nvCxnSpPr>
          <p:spPr bwMode="auto">
            <a:xfrm>
              <a:off x="5664505" y="5247577"/>
              <a:ext cx="0" cy="51263"/>
            </a:xfrm>
            <a:prstGeom prst="line">
              <a:avLst/>
            </a:prstGeom>
            <a:noFill/>
            <a:ln w="19050" cap="flat" cmpd="sng" algn="ctr">
              <a:solidFill>
                <a:srgbClr val="000000"/>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383CD37C-928B-BDCC-B421-45D8435CA647}"/>
                </a:ext>
              </a:extLst>
            </p:cNvPr>
            <p:cNvCxnSpPr/>
            <p:nvPr/>
          </p:nvCxnSpPr>
          <p:spPr bwMode="auto">
            <a:xfrm>
              <a:off x="6193703" y="5247577"/>
              <a:ext cx="0" cy="51263"/>
            </a:xfrm>
            <a:prstGeom prst="line">
              <a:avLst/>
            </a:prstGeom>
            <a:noFill/>
            <a:ln w="19050" cap="flat" cmpd="sng" algn="ctr">
              <a:solidFill>
                <a:srgbClr val="000000"/>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CFC745E9-1625-9A73-651B-FEB84506F82B}"/>
                </a:ext>
              </a:extLst>
            </p:cNvPr>
            <p:cNvCxnSpPr/>
            <p:nvPr/>
          </p:nvCxnSpPr>
          <p:spPr bwMode="auto">
            <a:xfrm>
              <a:off x="6722901" y="5247577"/>
              <a:ext cx="0" cy="51263"/>
            </a:xfrm>
            <a:prstGeom prst="line">
              <a:avLst/>
            </a:prstGeom>
            <a:noFill/>
            <a:ln w="19050" cap="flat" cmpd="sng" algn="ctr">
              <a:solidFill>
                <a:srgbClr val="000000"/>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9D106497-E8E9-B3D0-A1EE-F10E6D4D41B2}"/>
                </a:ext>
              </a:extLst>
            </p:cNvPr>
            <p:cNvCxnSpPr/>
            <p:nvPr/>
          </p:nvCxnSpPr>
          <p:spPr bwMode="auto">
            <a:xfrm>
              <a:off x="7246476" y="5247575"/>
              <a:ext cx="0" cy="51263"/>
            </a:xfrm>
            <a:prstGeom prst="line">
              <a:avLst/>
            </a:prstGeom>
            <a:noFill/>
            <a:ln w="19050" cap="flat" cmpd="sng" algn="ctr">
              <a:solidFill>
                <a:srgbClr val="000000"/>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4A15923A-D11B-2FBB-49F3-7B285F5697FA}"/>
                </a:ext>
              </a:extLst>
            </p:cNvPr>
            <p:cNvCxnSpPr/>
            <p:nvPr/>
          </p:nvCxnSpPr>
          <p:spPr bwMode="auto">
            <a:xfrm>
              <a:off x="7775674" y="5247575"/>
              <a:ext cx="0" cy="51263"/>
            </a:xfrm>
            <a:prstGeom prst="line">
              <a:avLst/>
            </a:prstGeom>
            <a:noFill/>
            <a:ln w="19050" cap="flat" cmpd="sng" algn="ctr">
              <a:solidFill>
                <a:srgbClr val="000000"/>
              </a:solidFill>
              <a:prstDash val="solid"/>
              <a:round/>
              <a:headEnd type="none" w="med" len="med"/>
              <a:tailEnd type="none" w="med" len="med"/>
            </a:ln>
            <a:effectLst/>
          </p:spPr>
        </p:cxnSp>
      </p:grpSp>
      <p:cxnSp>
        <p:nvCxnSpPr>
          <p:cNvPr id="31" name="Straight Connector 30">
            <a:extLst>
              <a:ext uri="{FF2B5EF4-FFF2-40B4-BE49-F238E27FC236}">
                <a16:creationId xmlns:a16="http://schemas.microsoft.com/office/drawing/2014/main" id="{608A8E20-FFFB-0837-3F8E-30764115562D}"/>
              </a:ext>
            </a:extLst>
          </p:cNvPr>
          <p:cNvCxnSpPr>
            <a:cxnSpLocks/>
          </p:cNvCxnSpPr>
          <p:nvPr/>
        </p:nvCxnSpPr>
        <p:spPr bwMode="auto">
          <a:xfrm>
            <a:off x="2296557" y="2457363"/>
            <a:ext cx="7813249" cy="0"/>
          </a:xfrm>
          <a:prstGeom prst="line">
            <a:avLst/>
          </a:prstGeom>
          <a:noFill/>
          <a:ln w="28575" cap="flat" cmpd="sng" algn="ctr">
            <a:solidFill>
              <a:srgbClr val="CDCDCF">
                <a:lumMod val="90000"/>
              </a:srgbClr>
            </a:solidFill>
            <a:prstDash val="sysDash"/>
            <a:round/>
            <a:headEnd type="none" w="med" len="med"/>
            <a:tailEnd type="none" w="med" len="med"/>
          </a:ln>
          <a:effectLst/>
        </p:spPr>
      </p:cxnSp>
      <p:sp>
        <p:nvSpPr>
          <p:cNvPr id="43" name="Freeform: Shape 42">
            <a:extLst>
              <a:ext uri="{FF2B5EF4-FFF2-40B4-BE49-F238E27FC236}">
                <a16:creationId xmlns:a16="http://schemas.microsoft.com/office/drawing/2014/main" id="{F2044225-A293-0D3D-A2F2-F103B81E3A76}"/>
              </a:ext>
            </a:extLst>
          </p:cNvPr>
          <p:cNvSpPr/>
          <p:nvPr/>
        </p:nvSpPr>
        <p:spPr>
          <a:xfrm>
            <a:off x="2684834" y="2448354"/>
            <a:ext cx="6958519" cy="2027021"/>
          </a:xfrm>
          <a:custGeom>
            <a:avLst/>
            <a:gdLst>
              <a:gd name="connsiteX0" fmla="*/ 0 w 6958519"/>
              <a:gd name="connsiteY0" fmla="*/ 0 h 2373549"/>
              <a:gd name="connsiteX1" fmla="*/ 784698 w 6958519"/>
              <a:gd name="connsiteY1" fmla="*/ 473413 h 2373549"/>
              <a:gd name="connsiteX2" fmla="*/ 1556426 w 6958519"/>
              <a:gd name="connsiteY2" fmla="*/ 1102468 h 2373549"/>
              <a:gd name="connsiteX3" fmla="*/ 2321668 w 6958519"/>
              <a:gd name="connsiteY3" fmla="*/ 1083013 h 2373549"/>
              <a:gd name="connsiteX4" fmla="*/ 3106366 w 6958519"/>
              <a:gd name="connsiteY4" fmla="*/ 1335932 h 2373549"/>
              <a:gd name="connsiteX5" fmla="*/ 3884579 w 6958519"/>
              <a:gd name="connsiteY5" fmla="*/ 1381328 h 2373549"/>
              <a:gd name="connsiteX6" fmla="*/ 4636851 w 6958519"/>
              <a:gd name="connsiteY6" fmla="*/ 1193260 h 2373549"/>
              <a:gd name="connsiteX7" fmla="*/ 5408579 w 6958519"/>
              <a:gd name="connsiteY7" fmla="*/ 1666672 h 2373549"/>
              <a:gd name="connsiteX8" fmla="*/ 6186792 w 6958519"/>
              <a:gd name="connsiteY8" fmla="*/ 2107660 h 2373549"/>
              <a:gd name="connsiteX9" fmla="*/ 6958519 w 6958519"/>
              <a:gd name="connsiteY9" fmla="*/ 2373549 h 237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58519" h="2373549">
                <a:moveTo>
                  <a:pt x="0" y="0"/>
                </a:moveTo>
                <a:lnTo>
                  <a:pt x="784698" y="473413"/>
                </a:lnTo>
                <a:lnTo>
                  <a:pt x="1556426" y="1102468"/>
                </a:lnTo>
                <a:lnTo>
                  <a:pt x="2321668" y="1083013"/>
                </a:lnTo>
                <a:lnTo>
                  <a:pt x="3106366" y="1335932"/>
                </a:lnTo>
                <a:lnTo>
                  <a:pt x="3884579" y="1381328"/>
                </a:lnTo>
                <a:lnTo>
                  <a:pt x="4636851" y="1193260"/>
                </a:lnTo>
                <a:lnTo>
                  <a:pt x="5408579" y="1666672"/>
                </a:lnTo>
                <a:lnTo>
                  <a:pt x="6186792" y="2107660"/>
                </a:lnTo>
                <a:lnTo>
                  <a:pt x="6958519" y="2373549"/>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0" name="Group 169">
            <a:extLst>
              <a:ext uri="{FF2B5EF4-FFF2-40B4-BE49-F238E27FC236}">
                <a16:creationId xmlns:a16="http://schemas.microsoft.com/office/drawing/2014/main" id="{1AF71539-D8B5-4513-5376-6F4E0A4CA561}"/>
              </a:ext>
            </a:extLst>
          </p:cNvPr>
          <p:cNvGrpSpPr/>
          <p:nvPr/>
        </p:nvGrpSpPr>
        <p:grpSpPr>
          <a:xfrm>
            <a:off x="2656757" y="2412931"/>
            <a:ext cx="7041961" cy="2109726"/>
            <a:chOff x="2724488" y="2916069"/>
            <a:chExt cx="7041961" cy="2470393"/>
          </a:xfrm>
          <a:solidFill>
            <a:schemeClr val="accent1"/>
          </a:solidFill>
        </p:grpSpPr>
        <p:sp>
          <p:nvSpPr>
            <p:cNvPr id="171" name="Oval 170">
              <a:extLst>
                <a:ext uri="{FF2B5EF4-FFF2-40B4-BE49-F238E27FC236}">
                  <a16:creationId xmlns:a16="http://schemas.microsoft.com/office/drawing/2014/main" id="{76C84A10-B7A3-5834-EF9E-88903C57657E}"/>
                </a:ext>
              </a:extLst>
            </p:cNvPr>
            <p:cNvSpPr/>
            <p:nvPr/>
          </p:nvSpPr>
          <p:spPr bwMode="auto">
            <a:xfrm>
              <a:off x="2724488" y="2916069"/>
              <a:ext cx="102708" cy="102708"/>
            </a:xfrm>
            <a:prstGeom prst="ellipse">
              <a:avLst/>
            </a:prstGeom>
            <a:grp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172" name="Oval 171">
              <a:extLst>
                <a:ext uri="{FF2B5EF4-FFF2-40B4-BE49-F238E27FC236}">
                  <a16:creationId xmlns:a16="http://schemas.microsoft.com/office/drawing/2014/main" id="{AB6F00A1-4D1A-F2D3-2CEC-52F7EFED2A51}"/>
                </a:ext>
              </a:extLst>
            </p:cNvPr>
            <p:cNvSpPr/>
            <p:nvPr/>
          </p:nvSpPr>
          <p:spPr bwMode="auto">
            <a:xfrm>
              <a:off x="3480032" y="3377251"/>
              <a:ext cx="102708" cy="102708"/>
            </a:xfrm>
            <a:prstGeom prst="ellipse">
              <a:avLst/>
            </a:prstGeom>
            <a:grp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174" name="Oval 173">
              <a:extLst>
                <a:ext uri="{FF2B5EF4-FFF2-40B4-BE49-F238E27FC236}">
                  <a16:creationId xmlns:a16="http://schemas.microsoft.com/office/drawing/2014/main" id="{0E38ECE9-93B3-C6A7-B664-44A3A85C8FBE}"/>
                </a:ext>
              </a:extLst>
            </p:cNvPr>
            <p:cNvSpPr/>
            <p:nvPr/>
          </p:nvSpPr>
          <p:spPr bwMode="auto">
            <a:xfrm>
              <a:off x="4253522" y="3990267"/>
              <a:ext cx="102708" cy="102708"/>
            </a:xfrm>
            <a:prstGeom prst="ellipse">
              <a:avLst/>
            </a:prstGeom>
            <a:grp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175" name="Oval 174">
              <a:extLst>
                <a:ext uri="{FF2B5EF4-FFF2-40B4-BE49-F238E27FC236}">
                  <a16:creationId xmlns:a16="http://schemas.microsoft.com/office/drawing/2014/main" id="{A6B3B276-E9A8-2A35-4FEF-B15C59ABBD17}"/>
                </a:ext>
              </a:extLst>
            </p:cNvPr>
            <p:cNvSpPr/>
            <p:nvPr/>
          </p:nvSpPr>
          <p:spPr bwMode="auto">
            <a:xfrm>
              <a:off x="5016537" y="3993633"/>
              <a:ext cx="102708" cy="102708"/>
            </a:xfrm>
            <a:prstGeom prst="ellipse">
              <a:avLst/>
            </a:prstGeom>
            <a:grp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176" name="Oval 175">
              <a:extLst>
                <a:ext uri="{FF2B5EF4-FFF2-40B4-BE49-F238E27FC236}">
                  <a16:creationId xmlns:a16="http://schemas.microsoft.com/office/drawing/2014/main" id="{6C2C4C28-9CF7-EC03-1747-6E9BC8113594}"/>
                </a:ext>
              </a:extLst>
            </p:cNvPr>
            <p:cNvSpPr/>
            <p:nvPr/>
          </p:nvSpPr>
          <p:spPr bwMode="auto">
            <a:xfrm>
              <a:off x="5795596" y="4243698"/>
              <a:ext cx="102708" cy="102708"/>
            </a:xfrm>
            <a:prstGeom prst="ellipse">
              <a:avLst/>
            </a:prstGeom>
            <a:grp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177" name="Oval 176">
              <a:extLst>
                <a:ext uri="{FF2B5EF4-FFF2-40B4-BE49-F238E27FC236}">
                  <a16:creationId xmlns:a16="http://schemas.microsoft.com/office/drawing/2014/main" id="{44AFFD2C-C385-53EF-8DE0-AC311028EB6D}"/>
                </a:ext>
              </a:extLst>
            </p:cNvPr>
            <p:cNvSpPr/>
            <p:nvPr/>
          </p:nvSpPr>
          <p:spPr bwMode="auto">
            <a:xfrm>
              <a:off x="6571263" y="4281226"/>
              <a:ext cx="102708" cy="102708"/>
            </a:xfrm>
            <a:prstGeom prst="ellipse">
              <a:avLst/>
            </a:prstGeom>
            <a:grp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178" name="Oval 177">
              <a:extLst>
                <a:ext uri="{FF2B5EF4-FFF2-40B4-BE49-F238E27FC236}">
                  <a16:creationId xmlns:a16="http://schemas.microsoft.com/office/drawing/2014/main" id="{87A4C3DB-629C-C8F2-9614-45F85497F4F1}"/>
                </a:ext>
              </a:extLst>
            </p:cNvPr>
            <p:cNvSpPr/>
            <p:nvPr/>
          </p:nvSpPr>
          <p:spPr bwMode="auto">
            <a:xfrm>
              <a:off x="7342140" y="4105970"/>
              <a:ext cx="102708" cy="102708"/>
            </a:xfrm>
            <a:prstGeom prst="ellipse">
              <a:avLst/>
            </a:prstGeom>
            <a:grp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180" name="Oval 179">
              <a:extLst>
                <a:ext uri="{FF2B5EF4-FFF2-40B4-BE49-F238E27FC236}">
                  <a16:creationId xmlns:a16="http://schemas.microsoft.com/office/drawing/2014/main" id="{E3DF18D1-868C-31C8-2541-42B19959174D}"/>
                </a:ext>
              </a:extLst>
            </p:cNvPr>
            <p:cNvSpPr/>
            <p:nvPr/>
          </p:nvSpPr>
          <p:spPr bwMode="auto">
            <a:xfrm>
              <a:off x="8120053" y="4576180"/>
              <a:ext cx="102708" cy="102708"/>
            </a:xfrm>
            <a:prstGeom prst="ellipse">
              <a:avLst/>
            </a:prstGeom>
            <a:grp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181" name="Oval 180">
              <a:extLst>
                <a:ext uri="{FF2B5EF4-FFF2-40B4-BE49-F238E27FC236}">
                  <a16:creationId xmlns:a16="http://schemas.microsoft.com/office/drawing/2014/main" id="{3A0250B0-B1BA-FB74-C3A8-D563F1405871}"/>
                </a:ext>
              </a:extLst>
            </p:cNvPr>
            <p:cNvSpPr/>
            <p:nvPr/>
          </p:nvSpPr>
          <p:spPr bwMode="auto">
            <a:xfrm>
              <a:off x="8884512" y="5007466"/>
              <a:ext cx="102708" cy="102708"/>
            </a:xfrm>
            <a:prstGeom prst="ellipse">
              <a:avLst/>
            </a:prstGeom>
            <a:grp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182" name="Oval 181">
              <a:extLst>
                <a:ext uri="{FF2B5EF4-FFF2-40B4-BE49-F238E27FC236}">
                  <a16:creationId xmlns:a16="http://schemas.microsoft.com/office/drawing/2014/main" id="{91223B3E-8B05-EFC7-DDD6-8BA00A4D8413}"/>
                </a:ext>
              </a:extLst>
            </p:cNvPr>
            <p:cNvSpPr/>
            <p:nvPr/>
          </p:nvSpPr>
          <p:spPr bwMode="auto">
            <a:xfrm>
              <a:off x="9663741" y="5283754"/>
              <a:ext cx="102708" cy="102708"/>
            </a:xfrm>
            <a:prstGeom prst="ellipse">
              <a:avLst/>
            </a:prstGeom>
            <a:grp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grpSp>
      <p:grpSp>
        <p:nvGrpSpPr>
          <p:cNvPr id="45" name="Group 44">
            <a:extLst>
              <a:ext uri="{FF2B5EF4-FFF2-40B4-BE49-F238E27FC236}">
                <a16:creationId xmlns:a16="http://schemas.microsoft.com/office/drawing/2014/main" id="{3D868C0A-252A-D10B-3F69-7CC81E31FFA6}"/>
              </a:ext>
            </a:extLst>
          </p:cNvPr>
          <p:cNvGrpSpPr/>
          <p:nvPr/>
        </p:nvGrpSpPr>
        <p:grpSpPr>
          <a:xfrm>
            <a:off x="2045038" y="5367623"/>
            <a:ext cx="7860151" cy="271177"/>
            <a:chOff x="2045038" y="5804849"/>
            <a:chExt cx="7860151" cy="317536"/>
          </a:xfrm>
        </p:grpSpPr>
        <p:grpSp>
          <p:nvGrpSpPr>
            <p:cNvPr id="32" name="Group 31">
              <a:extLst>
                <a:ext uri="{FF2B5EF4-FFF2-40B4-BE49-F238E27FC236}">
                  <a16:creationId xmlns:a16="http://schemas.microsoft.com/office/drawing/2014/main" id="{8A9032A3-49EF-3E06-1D30-8A9C6EA15F29}"/>
                </a:ext>
              </a:extLst>
            </p:cNvPr>
            <p:cNvGrpSpPr/>
            <p:nvPr/>
          </p:nvGrpSpPr>
          <p:grpSpPr>
            <a:xfrm>
              <a:off x="2478934" y="5814608"/>
              <a:ext cx="7426255" cy="307777"/>
              <a:chOff x="2538376" y="5280050"/>
              <a:chExt cx="5026619" cy="307777"/>
            </a:xfrm>
          </p:grpSpPr>
          <p:sp>
            <p:nvSpPr>
              <p:cNvPr id="33" name="TextBox 32">
                <a:extLst>
                  <a:ext uri="{FF2B5EF4-FFF2-40B4-BE49-F238E27FC236}">
                    <a16:creationId xmlns:a16="http://schemas.microsoft.com/office/drawing/2014/main" id="{A45EF15F-48BD-A5D2-54D9-C15AC170EA50}"/>
                  </a:ext>
                </a:extLst>
              </p:cNvPr>
              <p:cNvSpPr txBox="1"/>
              <p:nvPr/>
            </p:nvSpPr>
            <p:spPr bwMode="auto">
              <a:xfrm>
                <a:off x="2538376" y="5280050"/>
                <a:ext cx="2671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57</a:t>
                </a:r>
              </a:p>
            </p:txBody>
          </p:sp>
          <p:sp>
            <p:nvSpPr>
              <p:cNvPr id="34" name="TextBox 33">
                <a:extLst>
                  <a:ext uri="{FF2B5EF4-FFF2-40B4-BE49-F238E27FC236}">
                    <a16:creationId xmlns:a16="http://schemas.microsoft.com/office/drawing/2014/main" id="{9FD2B9AC-A176-B078-0E44-03552B1F5385}"/>
                  </a:ext>
                </a:extLst>
              </p:cNvPr>
              <p:cNvSpPr txBox="1"/>
              <p:nvPr/>
            </p:nvSpPr>
            <p:spPr bwMode="auto">
              <a:xfrm>
                <a:off x="3074920" y="5280050"/>
                <a:ext cx="240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41</a:t>
                </a:r>
              </a:p>
            </p:txBody>
          </p:sp>
          <p:sp>
            <p:nvSpPr>
              <p:cNvPr id="35" name="TextBox 34">
                <a:extLst>
                  <a:ext uri="{FF2B5EF4-FFF2-40B4-BE49-F238E27FC236}">
                    <a16:creationId xmlns:a16="http://schemas.microsoft.com/office/drawing/2014/main" id="{851F6CF2-DA47-DE36-D8B4-CBD2F9663DA6}"/>
                  </a:ext>
                </a:extLst>
              </p:cNvPr>
              <p:cNvSpPr txBox="1"/>
              <p:nvPr/>
            </p:nvSpPr>
            <p:spPr bwMode="auto">
              <a:xfrm>
                <a:off x="3603217" y="5280050"/>
                <a:ext cx="2736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39</a:t>
                </a:r>
              </a:p>
            </p:txBody>
          </p:sp>
          <p:sp>
            <p:nvSpPr>
              <p:cNvPr id="36" name="TextBox 35">
                <a:extLst>
                  <a:ext uri="{FF2B5EF4-FFF2-40B4-BE49-F238E27FC236}">
                    <a16:creationId xmlns:a16="http://schemas.microsoft.com/office/drawing/2014/main" id="{7777B82F-5F37-C680-6419-9C6505208B55}"/>
                  </a:ext>
                </a:extLst>
              </p:cNvPr>
              <p:cNvSpPr txBox="1"/>
              <p:nvPr/>
            </p:nvSpPr>
            <p:spPr bwMode="auto">
              <a:xfrm>
                <a:off x="4121057" y="5280050"/>
                <a:ext cx="2779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48</a:t>
                </a:r>
              </a:p>
            </p:txBody>
          </p:sp>
          <p:sp>
            <p:nvSpPr>
              <p:cNvPr id="37" name="TextBox 36">
                <a:extLst>
                  <a:ext uri="{FF2B5EF4-FFF2-40B4-BE49-F238E27FC236}">
                    <a16:creationId xmlns:a16="http://schemas.microsoft.com/office/drawing/2014/main" id="{06359ED4-27C2-CEEF-2E5D-2676E3AE8352}"/>
                  </a:ext>
                </a:extLst>
              </p:cNvPr>
              <p:cNvSpPr txBox="1"/>
              <p:nvPr/>
            </p:nvSpPr>
            <p:spPr bwMode="auto">
              <a:xfrm>
                <a:off x="4646752" y="5280050"/>
                <a:ext cx="272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34</a:t>
                </a:r>
              </a:p>
            </p:txBody>
          </p:sp>
          <p:sp>
            <p:nvSpPr>
              <p:cNvPr id="38" name="TextBox 37">
                <a:extLst>
                  <a:ext uri="{FF2B5EF4-FFF2-40B4-BE49-F238E27FC236}">
                    <a16:creationId xmlns:a16="http://schemas.microsoft.com/office/drawing/2014/main" id="{109CBD39-3B9A-E16C-4FE2-44DCFF109328}"/>
                  </a:ext>
                </a:extLst>
              </p:cNvPr>
              <p:cNvSpPr txBox="1"/>
              <p:nvPr/>
            </p:nvSpPr>
            <p:spPr bwMode="auto">
              <a:xfrm>
                <a:off x="5192129" y="5280050"/>
                <a:ext cx="240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41</a:t>
                </a:r>
              </a:p>
            </p:txBody>
          </p:sp>
          <p:sp>
            <p:nvSpPr>
              <p:cNvPr id="39" name="TextBox 38">
                <a:extLst>
                  <a:ext uri="{FF2B5EF4-FFF2-40B4-BE49-F238E27FC236}">
                    <a16:creationId xmlns:a16="http://schemas.microsoft.com/office/drawing/2014/main" id="{CAFC0DB4-6847-1F79-C042-DE85F94573C3}"/>
                  </a:ext>
                </a:extLst>
              </p:cNvPr>
              <p:cNvSpPr txBox="1"/>
              <p:nvPr/>
            </p:nvSpPr>
            <p:spPr bwMode="auto">
              <a:xfrm>
                <a:off x="5685358" y="5280050"/>
                <a:ext cx="2768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40</a:t>
                </a:r>
              </a:p>
            </p:txBody>
          </p:sp>
          <p:sp>
            <p:nvSpPr>
              <p:cNvPr id="40" name="TextBox 39">
                <a:extLst>
                  <a:ext uri="{FF2B5EF4-FFF2-40B4-BE49-F238E27FC236}">
                    <a16:creationId xmlns:a16="http://schemas.microsoft.com/office/drawing/2014/main" id="{60A4926D-6BB6-C474-B616-DF7E47EE3B39}"/>
                  </a:ext>
                </a:extLst>
              </p:cNvPr>
              <p:cNvSpPr txBox="1"/>
              <p:nvPr/>
            </p:nvSpPr>
            <p:spPr bwMode="auto">
              <a:xfrm>
                <a:off x="6209031" y="5280050"/>
                <a:ext cx="272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35</a:t>
                </a:r>
              </a:p>
            </p:txBody>
          </p:sp>
          <p:sp>
            <p:nvSpPr>
              <p:cNvPr id="41" name="TextBox 40">
                <a:extLst>
                  <a:ext uri="{FF2B5EF4-FFF2-40B4-BE49-F238E27FC236}">
                    <a16:creationId xmlns:a16="http://schemas.microsoft.com/office/drawing/2014/main" id="{4A158A3C-BCEF-000E-1BC0-175BD8535A76}"/>
                  </a:ext>
                </a:extLst>
              </p:cNvPr>
              <p:cNvSpPr txBox="1"/>
              <p:nvPr/>
            </p:nvSpPr>
            <p:spPr bwMode="auto">
              <a:xfrm>
                <a:off x="6737129" y="5280050"/>
                <a:ext cx="2714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28</a:t>
                </a:r>
              </a:p>
            </p:txBody>
          </p:sp>
          <p:sp>
            <p:nvSpPr>
              <p:cNvPr id="42" name="TextBox 41">
                <a:extLst>
                  <a:ext uri="{FF2B5EF4-FFF2-40B4-BE49-F238E27FC236}">
                    <a16:creationId xmlns:a16="http://schemas.microsoft.com/office/drawing/2014/main" id="{3B84AC76-AB65-20A1-CC33-AAC8EB0C97B1}"/>
                  </a:ext>
                </a:extLst>
              </p:cNvPr>
              <p:cNvSpPr txBox="1"/>
              <p:nvPr/>
            </p:nvSpPr>
            <p:spPr bwMode="auto">
              <a:xfrm>
                <a:off x="7298947" y="5280050"/>
                <a:ext cx="2660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23</a:t>
                </a:r>
              </a:p>
            </p:txBody>
          </p:sp>
        </p:grpSp>
        <p:sp>
          <p:nvSpPr>
            <p:cNvPr id="44" name="TextBox 43">
              <a:extLst>
                <a:ext uri="{FF2B5EF4-FFF2-40B4-BE49-F238E27FC236}">
                  <a16:creationId xmlns:a16="http://schemas.microsoft.com/office/drawing/2014/main" id="{8DD95A72-42AD-F7DF-2C77-48D08ADD19EC}"/>
                </a:ext>
              </a:extLst>
            </p:cNvPr>
            <p:cNvSpPr txBox="1"/>
            <p:nvPr/>
          </p:nvSpPr>
          <p:spPr bwMode="auto">
            <a:xfrm>
              <a:off x="2045038" y="5804849"/>
              <a:ext cx="4892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n =</a:t>
              </a:r>
            </a:p>
          </p:txBody>
        </p:sp>
      </p:grpSp>
      <p:sp>
        <p:nvSpPr>
          <p:cNvPr id="165" name="Freeform 11">
            <a:extLst>
              <a:ext uri="{FF2B5EF4-FFF2-40B4-BE49-F238E27FC236}">
                <a16:creationId xmlns:a16="http://schemas.microsoft.com/office/drawing/2014/main" id="{5FD623CA-3EAF-6556-8E12-0F54E25AE5EA}"/>
              </a:ext>
            </a:extLst>
          </p:cNvPr>
          <p:cNvSpPr/>
          <p:nvPr/>
        </p:nvSpPr>
        <p:spPr bwMode="auto">
          <a:xfrm>
            <a:off x="2296559" y="1981200"/>
            <a:ext cx="7614569" cy="2901124"/>
          </a:xfrm>
          <a:custGeom>
            <a:avLst/>
            <a:gdLst>
              <a:gd name="connsiteX0" fmla="*/ 0 w 4452730"/>
              <a:gd name="connsiteY0" fmla="*/ 0 h 2146852"/>
              <a:gd name="connsiteX1" fmla="*/ 0 w 4452730"/>
              <a:gd name="connsiteY1" fmla="*/ 2146852 h 2146852"/>
              <a:gd name="connsiteX2" fmla="*/ 4452730 w 4452730"/>
              <a:gd name="connsiteY2" fmla="*/ 2146852 h 2146852"/>
            </a:gdLst>
            <a:ahLst/>
            <a:cxnLst>
              <a:cxn ang="0">
                <a:pos x="connsiteX0" y="connsiteY0"/>
              </a:cxn>
              <a:cxn ang="0">
                <a:pos x="connsiteX1" y="connsiteY1"/>
              </a:cxn>
              <a:cxn ang="0">
                <a:pos x="connsiteX2" y="connsiteY2"/>
              </a:cxn>
            </a:cxnLst>
            <a:rect l="l" t="t" r="r" b="b"/>
            <a:pathLst>
              <a:path w="4452730" h="2146852">
                <a:moveTo>
                  <a:pt x="0" y="0"/>
                </a:moveTo>
                <a:lnTo>
                  <a:pt x="0" y="2146852"/>
                </a:lnTo>
                <a:lnTo>
                  <a:pt x="4452730" y="2146852"/>
                </a:lnTo>
              </a:path>
            </a:pathLst>
          </a:custGeom>
          <a:noFill/>
          <a:ln w="19050">
            <a:solidFill>
              <a:srgbClr val="000000"/>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grpSp>
        <p:nvGrpSpPr>
          <p:cNvPr id="166" name="Group 165">
            <a:extLst>
              <a:ext uri="{FF2B5EF4-FFF2-40B4-BE49-F238E27FC236}">
                <a16:creationId xmlns:a16="http://schemas.microsoft.com/office/drawing/2014/main" id="{25BF9897-314D-0E5B-DBF7-B30AAE25B75B}"/>
              </a:ext>
            </a:extLst>
          </p:cNvPr>
          <p:cNvGrpSpPr/>
          <p:nvPr/>
        </p:nvGrpSpPr>
        <p:grpSpPr>
          <a:xfrm>
            <a:off x="1689813" y="1827400"/>
            <a:ext cx="599844" cy="3219269"/>
            <a:chOff x="1689813" y="2230788"/>
            <a:chExt cx="599844" cy="3122705"/>
          </a:xfrm>
        </p:grpSpPr>
        <p:sp>
          <p:nvSpPr>
            <p:cNvPr id="167" name="TextBox 166">
              <a:extLst>
                <a:ext uri="{FF2B5EF4-FFF2-40B4-BE49-F238E27FC236}">
                  <a16:creationId xmlns:a16="http://schemas.microsoft.com/office/drawing/2014/main" id="{9565F156-444C-BF52-B33B-58689CE629D8}"/>
                </a:ext>
              </a:extLst>
            </p:cNvPr>
            <p:cNvSpPr txBox="1"/>
            <p:nvPr/>
          </p:nvSpPr>
          <p:spPr bwMode="auto">
            <a:xfrm>
              <a:off x="1691416" y="5074712"/>
              <a:ext cx="598241"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-5.0</a:t>
              </a:r>
            </a:p>
          </p:txBody>
        </p:sp>
        <p:sp>
          <p:nvSpPr>
            <p:cNvPr id="169" name="TextBox 168">
              <a:extLst>
                <a:ext uri="{FF2B5EF4-FFF2-40B4-BE49-F238E27FC236}">
                  <a16:creationId xmlns:a16="http://schemas.microsoft.com/office/drawing/2014/main" id="{25052FA5-33E1-101D-2CB9-9FD9347EE8A9}"/>
                </a:ext>
              </a:extLst>
            </p:cNvPr>
            <p:cNvSpPr txBox="1"/>
            <p:nvPr/>
          </p:nvSpPr>
          <p:spPr bwMode="auto">
            <a:xfrm>
              <a:off x="1689813" y="4836216"/>
              <a:ext cx="599844"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-4.5</a:t>
              </a:r>
            </a:p>
          </p:txBody>
        </p:sp>
        <p:sp>
          <p:nvSpPr>
            <p:cNvPr id="173" name="TextBox 172">
              <a:extLst>
                <a:ext uri="{FF2B5EF4-FFF2-40B4-BE49-F238E27FC236}">
                  <a16:creationId xmlns:a16="http://schemas.microsoft.com/office/drawing/2014/main" id="{A478E4BC-0908-8530-6F6B-7DE7D9A5159F}"/>
                </a:ext>
              </a:extLst>
            </p:cNvPr>
            <p:cNvSpPr txBox="1"/>
            <p:nvPr/>
          </p:nvSpPr>
          <p:spPr bwMode="auto">
            <a:xfrm>
              <a:off x="1689813" y="4597723"/>
              <a:ext cx="599844"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-4.0</a:t>
              </a:r>
            </a:p>
          </p:txBody>
        </p:sp>
        <p:sp>
          <p:nvSpPr>
            <p:cNvPr id="179" name="TextBox 178">
              <a:extLst>
                <a:ext uri="{FF2B5EF4-FFF2-40B4-BE49-F238E27FC236}">
                  <a16:creationId xmlns:a16="http://schemas.microsoft.com/office/drawing/2014/main" id="{6BBC25AB-6A50-D692-AA01-176A7ED5F063}"/>
                </a:ext>
              </a:extLst>
            </p:cNvPr>
            <p:cNvSpPr txBox="1"/>
            <p:nvPr/>
          </p:nvSpPr>
          <p:spPr bwMode="auto">
            <a:xfrm>
              <a:off x="1699431" y="4359230"/>
              <a:ext cx="590226"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-3.5</a:t>
              </a:r>
            </a:p>
          </p:txBody>
        </p:sp>
        <p:sp>
          <p:nvSpPr>
            <p:cNvPr id="183" name="TextBox 182">
              <a:extLst>
                <a:ext uri="{FF2B5EF4-FFF2-40B4-BE49-F238E27FC236}">
                  <a16:creationId xmlns:a16="http://schemas.microsoft.com/office/drawing/2014/main" id="{CA700C08-4DB3-3D28-E5AC-B7D27B6CFEB0}"/>
                </a:ext>
              </a:extLst>
            </p:cNvPr>
            <p:cNvSpPr txBox="1"/>
            <p:nvPr/>
          </p:nvSpPr>
          <p:spPr bwMode="auto">
            <a:xfrm>
              <a:off x="1699431" y="4120737"/>
              <a:ext cx="590226"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-3.0</a:t>
              </a:r>
            </a:p>
          </p:txBody>
        </p:sp>
        <p:sp>
          <p:nvSpPr>
            <p:cNvPr id="184" name="TextBox 183">
              <a:extLst>
                <a:ext uri="{FF2B5EF4-FFF2-40B4-BE49-F238E27FC236}">
                  <a16:creationId xmlns:a16="http://schemas.microsoft.com/office/drawing/2014/main" id="{97E97614-3780-ACEE-C475-51B989054F19}"/>
                </a:ext>
              </a:extLst>
            </p:cNvPr>
            <p:cNvSpPr txBox="1"/>
            <p:nvPr/>
          </p:nvSpPr>
          <p:spPr bwMode="auto">
            <a:xfrm>
              <a:off x="1701034" y="3882244"/>
              <a:ext cx="588623"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-2.5</a:t>
              </a:r>
            </a:p>
          </p:txBody>
        </p:sp>
        <p:sp>
          <p:nvSpPr>
            <p:cNvPr id="185" name="TextBox 184">
              <a:extLst>
                <a:ext uri="{FF2B5EF4-FFF2-40B4-BE49-F238E27FC236}">
                  <a16:creationId xmlns:a16="http://schemas.microsoft.com/office/drawing/2014/main" id="{38C7B216-D41E-B88F-52FE-BB5CF53C2F5F}"/>
                </a:ext>
              </a:extLst>
            </p:cNvPr>
            <p:cNvSpPr txBox="1"/>
            <p:nvPr/>
          </p:nvSpPr>
          <p:spPr bwMode="auto">
            <a:xfrm>
              <a:off x="1701034" y="3643751"/>
              <a:ext cx="588623"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-2.0</a:t>
              </a:r>
            </a:p>
          </p:txBody>
        </p:sp>
        <p:sp>
          <p:nvSpPr>
            <p:cNvPr id="186" name="TextBox 185">
              <a:extLst>
                <a:ext uri="{FF2B5EF4-FFF2-40B4-BE49-F238E27FC236}">
                  <a16:creationId xmlns:a16="http://schemas.microsoft.com/office/drawing/2014/main" id="{A73724DB-5921-093E-7228-EF5342CA7ECE}"/>
                </a:ext>
              </a:extLst>
            </p:cNvPr>
            <p:cNvSpPr txBox="1"/>
            <p:nvPr/>
          </p:nvSpPr>
          <p:spPr bwMode="auto">
            <a:xfrm>
              <a:off x="1753933" y="3405257"/>
              <a:ext cx="535724"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-1.5</a:t>
              </a:r>
            </a:p>
          </p:txBody>
        </p:sp>
        <p:sp>
          <p:nvSpPr>
            <p:cNvPr id="187" name="TextBox 186">
              <a:extLst>
                <a:ext uri="{FF2B5EF4-FFF2-40B4-BE49-F238E27FC236}">
                  <a16:creationId xmlns:a16="http://schemas.microsoft.com/office/drawing/2014/main" id="{0017B5C2-C3B8-AD2F-DBFB-0452BBE4355B}"/>
                </a:ext>
              </a:extLst>
            </p:cNvPr>
            <p:cNvSpPr txBox="1"/>
            <p:nvPr/>
          </p:nvSpPr>
          <p:spPr bwMode="auto">
            <a:xfrm>
              <a:off x="1753933" y="3166764"/>
              <a:ext cx="535724"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-1.0</a:t>
              </a:r>
            </a:p>
          </p:txBody>
        </p:sp>
        <p:sp>
          <p:nvSpPr>
            <p:cNvPr id="188" name="TextBox 187">
              <a:extLst>
                <a:ext uri="{FF2B5EF4-FFF2-40B4-BE49-F238E27FC236}">
                  <a16:creationId xmlns:a16="http://schemas.microsoft.com/office/drawing/2014/main" id="{4CC78122-8985-3D2F-3248-2EC2F7F0DBE5}"/>
                </a:ext>
              </a:extLst>
            </p:cNvPr>
            <p:cNvSpPr txBox="1"/>
            <p:nvPr/>
          </p:nvSpPr>
          <p:spPr bwMode="auto">
            <a:xfrm>
              <a:off x="1691416" y="2928271"/>
              <a:ext cx="598241"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-0.5</a:t>
              </a:r>
            </a:p>
          </p:txBody>
        </p:sp>
        <p:sp>
          <p:nvSpPr>
            <p:cNvPr id="189" name="TextBox 188">
              <a:extLst>
                <a:ext uri="{FF2B5EF4-FFF2-40B4-BE49-F238E27FC236}">
                  <a16:creationId xmlns:a16="http://schemas.microsoft.com/office/drawing/2014/main" id="{2597CE06-972E-FEC6-5DF4-9F61545E6B9D}"/>
                </a:ext>
              </a:extLst>
            </p:cNvPr>
            <p:cNvSpPr txBox="1"/>
            <p:nvPr/>
          </p:nvSpPr>
          <p:spPr bwMode="auto">
            <a:xfrm>
              <a:off x="1976751" y="2710452"/>
              <a:ext cx="312906" cy="328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0</a:t>
              </a:r>
            </a:p>
          </p:txBody>
        </p:sp>
        <p:sp>
          <p:nvSpPr>
            <p:cNvPr id="190" name="TextBox 189">
              <a:extLst>
                <a:ext uri="{FF2B5EF4-FFF2-40B4-BE49-F238E27FC236}">
                  <a16:creationId xmlns:a16="http://schemas.microsoft.com/office/drawing/2014/main" id="{25B43D0A-58DC-72E6-B62E-3601556A59C9}"/>
                </a:ext>
              </a:extLst>
            </p:cNvPr>
            <p:cNvSpPr txBox="1"/>
            <p:nvPr/>
          </p:nvSpPr>
          <p:spPr bwMode="auto">
            <a:xfrm>
              <a:off x="1805229" y="2469281"/>
              <a:ext cx="484428" cy="328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dirty="0">
                  <a:solidFill>
                    <a:srgbClr val="000000"/>
                  </a:solidFill>
                </a:rPr>
                <a:t>0.5</a:t>
              </a:r>
              <a:endParaRPr lang="en-US" sz="1600" b="0" dirty="0">
                <a:solidFill>
                  <a:srgbClr val="000000"/>
                </a:solidFill>
                <a:latin typeface="+mn-lt"/>
              </a:endParaRPr>
            </a:p>
          </p:txBody>
        </p:sp>
        <p:sp>
          <p:nvSpPr>
            <p:cNvPr id="191" name="TextBox 190">
              <a:extLst>
                <a:ext uri="{FF2B5EF4-FFF2-40B4-BE49-F238E27FC236}">
                  <a16:creationId xmlns:a16="http://schemas.microsoft.com/office/drawing/2014/main" id="{0DC4878E-4814-77CE-5B3F-F783920B967F}"/>
                </a:ext>
              </a:extLst>
            </p:cNvPr>
            <p:cNvSpPr txBox="1"/>
            <p:nvPr/>
          </p:nvSpPr>
          <p:spPr bwMode="auto">
            <a:xfrm>
              <a:off x="1867746" y="2230788"/>
              <a:ext cx="421911" cy="328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dirty="0">
                  <a:solidFill>
                    <a:srgbClr val="000000"/>
                  </a:solidFill>
                </a:rPr>
                <a:t>1.0</a:t>
              </a:r>
              <a:endParaRPr lang="en-US" sz="1600" b="0" dirty="0">
                <a:solidFill>
                  <a:srgbClr val="000000"/>
                </a:solidFill>
                <a:latin typeface="+mn-lt"/>
              </a:endParaRPr>
            </a:p>
          </p:txBody>
        </p:sp>
      </p:grpSp>
      <p:grpSp>
        <p:nvGrpSpPr>
          <p:cNvPr id="192" name="Group 191">
            <a:extLst>
              <a:ext uri="{FF2B5EF4-FFF2-40B4-BE49-F238E27FC236}">
                <a16:creationId xmlns:a16="http://schemas.microsoft.com/office/drawing/2014/main" id="{A4221B87-0D86-75FE-96DA-5A598557E6EF}"/>
              </a:ext>
            </a:extLst>
          </p:cNvPr>
          <p:cNvGrpSpPr/>
          <p:nvPr/>
        </p:nvGrpSpPr>
        <p:grpSpPr>
          <a:xfrm>
            <a:off x="2204640" y="1988578"/>
            <a:ext cx="90559" cy="2893745"/>
            <a:chOff x="2216515" y="1839594"/>
            <a:chExt cx="285930" cy="3408777"/>
          </a:xfrm>
        </p:grpSpPr>
        <p:cxnSp>
          <p:nvCxnSpPr>
            <p:cNvPr id="193" name="Straight Connector 192">
              <a:extLst>
                <a:ext uri="{FF2B5EF4-FFF2-40B4-BE49-F238E27FC236}">
                  <a16:creationId xmlns:a16="http://schemas.microsoft.com/office/drawing/2014/main" id="{EF58B732-81BD-04F0-8A6A-5FCA1AF5B152}"/>
                </a:ext>
              </a:extLst>
            </p:cNvPr>
            <p:cNvCxnSpPr>
              <a:cxnSpLocks/>
            </p:cNvCxnSpPr>
            <p:nvPr/>
          </p:nvCxnSpPr>
          <p:spPr bwMode="auto">
            <a:xfrm>
              <a:off x="2216515" y="3241990"/>
              <a:ext cx="285930" cy="0"/>
            </a:xfrm>
            <a:prstGeom prst="line">
              <a:avLst/>
            </a:prstGeom>
            <a:noFill/>
            <a:ln w="19050" cap="flat" cmpd="sng" algn="ctr">
              <a:solidFill>
                <a:srgbClr val="000000"/>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1E580FE4-6183-3052-729A-0FF044A93BF9}"/>
                </a:ext>
              </a:extLst>
            </p:cNvPr>
            <p:cNvCxnSpPr>
              <a:cxnSpLocks/>
            </p:cNvCxnSpPr>
            <p:nvPr/>
          </p:nvCxnSpPr>
          <p:spPr bwMode="auto">
            <a:xfrm>
              <a:off x="2216515" y="2668738"/>
              <a:ext cx="285930" cy="0"/>
            </a:xfrm>
            <a:prstGeom prst="line">
              <a:avLst/>
            </a:prstGeom>
            <a:noFill/>
            <a:ln w="19050" cap="flat" cmpd="sng" algn="ctr">
              <a:solidFill>
                <a:srgbClr val="000000"/>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48A89018-977D-3DF3-A0D6-0DDBED959C50}"/>
                </a:ext>
              </a:extLst>
            </p:cNvPr>
            <p:cNvCxnSpPr>
              <a:cxnSpLocks/>
            </p:cNvCxnSpPr>
            <p:nvPr/>
          </p:nvCxnSpPr>
          <p:spPr bwMode="auto">
            <a:xfrm>
              <a:off x="2216515" y="3528616"/>
              <a:ext cx="285930" cy="0"/>
            </a:xfrm>
            <a:prstGeom prst="line">
              <a:avLst/>
            </a:prstGeom>
            <a:noFill/>
            <a:ln w="19050" cap="flat" cmpd="sng" algn="ctr">
              <a:solidFill>
                <a:srgbClr val="000000"/>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6FBD0ABA-9623-4C81-56D8-1913F3C1487F}"/>
                </a:ext>
              </a:extLst>
            </p:cNvPr>
            <p:cNvCxnSpPr>
              <a:cxnSpLocks/>
            </p:cNvCxnSpPr>
            <p:nvPr/>
          </p:nvCxnSpPr>
          <p:spPr bwMode="auto">
            <a:xfrm>
              <a:off x="2216515" y="2955364"/>
              <a:ext cx="285930" cy="0"/>
            </a:xfrm>
            <a:prstGeom prst="line">
              <a:avLst/>
            </a:prstGeom>
            <a:noFill/>
            <a:ln w="19050" cap="flat" cmpd="sng" algn="ctr">
              <a:solidFill>
                <a:srgbClr val="000000"/>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6A87C2F2-82E9-0C2A-A1F6-C2E4E5DE8913}"/>
                </a:ext>
              </a:extLst>
            </p:cNvPr>
            <p:cNvCxnSpPr>
              <a:cxnSpLocks/>
            </p:cNvCxnSpPr>
            <p:nvPr/>
          </p:nvCxnSpPr>
          <p:spPr bwMode="auto">
            <a:xfrm>
              <a:off x="2216515" y="4388494"/>
              <a:ext cx="285930" cy="0"/>
            </a:xfrm>
            <a:prstGeom prst="line">
              <a:avLst/>
            </a:prstGeom>
            <a:noFill/>
            <a:ln w="19050" cap="flat" cmpd="sng" algn="ctr">
              <a:solidFill>
                <a:srgbClr val="000000"/>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21B06446-6522-D160-3F1E-9A1AC051E2AF}"/>
                </a:ext>
              </a:extLst>
            </p:cNvPr>
            <p:cNvCxnSpPr>
              <a:cxnSpLocks/>
            </p:cNvCxnSpPr>
            <p:nvPr/>
          </p:nvCxnSpPr>
          <p:spPr bwMode="auto">
            <a:xfrm>
              <a:off x="2216515" y="3815242"/>
              <a:ext cx="285930" cy="0"/>
            </a:xfrm>
            <a:prstGeom prst="line">
              <a:avLst/>
            </a:prstGeom>
            <a:noFill/>
            <a:ln w="19050" cap="flat" cmpd="sng" algn="ctr">
              <a:solidFill>
                <a:srgbClr val="000000"/>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A163C9E6-8D9A-D4EC-2EBF-AB6956FC390C}"/>
                </a:ext>
              </a:extLst>
            </p:cNvPr>
            <p:cNvCxnSpPr>
              <a:cxnSpLocks/>
            </p:cNvCxnSpPr>
            <p:nvPr/>
          </p:nvCxnSpPr>
          <p:spPr bwMode="auto">
            <a:xfrm>
              <a:off x="2216515" y="4675120"/>
              <a:ext cx="285930" cy="0"/>
            </a:xfrm>
            <a:prstGeom prst="line">
              <a:avLst/>
            </a:prstGeom>
            <a:noFill/>
            <a:ln w="19050" cap="flat" cmpd="sng" algn="ctr">
              <a:solidFill>
                <a:srgbClr val="000000"/>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48A37E9B-6952-F1F5-50BC-7D177285627D}"/>
                </a:ext>
              </a:extLst>
            </p:cNvPr>
            <p:cNvCxnSpPr>
              <a:cxnSpLocks/>
            </p:cNvCxnSpPr>
            <p:nvPr/>
          </p:nvCxnSpPr>
          <p:spPr bwMode="auto">
            <a:xfrm>
              <a:off x="2216515" y="4101868"/>
              <a:ext cx="285930" cy="0"/>
            </a:xfrm>
            <a:prstGeom prst="line">
              <a:avLst/>
            </a:prstGeom>
            <a:noFill/>
            <a:ln w="19050" cap="flat" cmpd="sng" algn="ctr">
              <a:solidFill>
                <a:srgbClr val="000000"/>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F084F266-7A79-D1BF-E0B7-48686A460EFC}"/>
                </a:ext>
              </a:extLst>
            </p:cNvPr>
            <p:cNvCxnSpPr>
              <a:cxnSpLocks/>
            </p:cNvCxnSpPr>
            <p:nvPr/>
          </p:nvCxnSpPr>
          <p:spPr bwMode="auto">
            <a:xfrm>
              <a:off x="2216515" y="4961746"/>
              <a:ext cx="285930" cy="0"/>
            </a:xfrm>
            <a:prstGeom prst="line">
              <a:avLst/>
            </a:prstGeom>
            <a:noFill/>
            <a:ln w="19050" cap="flat" cmpd="sng" algn="ctr">
              <a:solidFill>
                <a:srgbClr val="000000"/>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1FC9D00C-66F4-C2A8-ACC9-79DDC6BDB1B2}"/>
                </a:ext>
              </a:extLst>
            </p:cNvPr>
            <p:cNvCxnSpPr>
              <a:cxnSpLocks/>
            </p:cNvCxnSpPr>
            <p:nvPr/>
          </p:nvCxnSpPr>
          <p:spPr bwMode="auto">
            <a:xfrm>
              <a:off x="2216515" y="5248371"/>
              <a:ext cx="285930" cy="0"/>
            </a:xfrm>
            <a:prstGeom prst="line">
              <a:avLst/>
            </a:prstGeom>
            <a:noFill/>
            <a:ln w="19050" cap="flat" cmpd="sng" algn="ctr">
              <a:solidFill>
                <a:srgbClr val="000000"/>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410863E9-93AB-E6D2-CD68-766D7038A3E2}"/>
                </a:ext>
              </a:extLst>
            </p:cNvPr>
            <p:cNvCxnSpPr>
              <a:cxnSpLocks/>
            </p:cNvCxnSpPr>
            <p:nvPr/>
          </p:nvCxnSpPr>
          <p:spPr bwMode="auto">
            <a:xfrm>
              <a:off x="2216515" y="2397068"/>
              <a:ext cx="285930" cy="0"/>
            </a:xfrm>
            <a:prstGeom prst="line">
              <a:avLst/>
            </a:prstGeom>
            <a:noFill/>
            <a:ln w="19050" cap="flat" cmpd="sng" algn="ctr">
              <a:solidFill>
                <a:srgbClr val="000000"/>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6DE47F46-C610-B30B-DDED-E03FD386F41B}"/>
                </a:ext>
              </a:extLst>
            </p:cNvPr>
            <p:cNvCxnSpPr>
              <a:cxnSpLocks/>
            </p:cNvCxnSpPr>
            <p:nvPr/>
          </p:nvCxnSpPr>
          <p:spPr bwMode="auto">
            <a:xfrm>
              <a:off x="2216515" y="2111264"/>
              <a:ext cx="285930" cy="0"/>
            </a:xfrm>
            <a:prstGeom prst="line">
              <a:avLst/>
            </a:prstGeom>
            <a:noFill/>
            <a:ln w="19050" cap="flat" cmpd="sng" algn="ctr">
              <a:solidFill>
                <a:srgbClr val="000000"/>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DD65F61A-B583-E007-0998-2670B600FE14}"/>
                </a:ext>
              </a:extLst>
            </p:cNvPr>
            <p:cNvCxnSpPr>
              <a:cxnSpLocks/>
            </p:cNvCxnSpPr>
            <p:nvPr/>
          </p:nvCxnSpPr>
          <p:spPr bwMode="auto">
            <a:xfrm>
              <a:off x="2216515" y="1839594"/>
              <a:ext cx="285930" cy="0"/>
            </a:xfrm>
            <a:prstGeom prst="line">
              <a:avLst/>
            </a:prstGeom>
            <a:noFill/>
            <a:ln w="19050" cap="flat" cmpd="sng" algn="ctr">
              <a:solidFill>
                <a:srgbClr val="000000"/>
              </a:solidFill>
              <a:prstDash val="solid"/>
              <a:round/>
              <a:headEnd type="none" w="med" len="med"/>
              <a:tailEnd type="none" w="med" len="med"/>
            </a:ln>
            <a:effectLst/>
          </p:spPr>
        </p:cxnSp>
      </p:grpSp>
    </p:spTree>
    <p:extLst>
      <p:ext uri="{BB962C8B-B14F-4D97-AF65-F5344CB8AC3E}">
        <p14:creationId xmlns:p14="http://schemas.microsoft.com/office/powerpoint/2010/main" val="16129377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FA5CBC9-51CF-9113-D2F5-ED30466ACF1F}"/>
              </a:ext>
            </a:extLst>
          </p:cNvPr>
          <p:cNvSpPr>
            <a:spLocks noGrp="1"/>
          </p:cNvSpPr>
          <p:nvPr>
            <p:ph idx="1"/>
          </p:nvPr>
        </p:nvSpPr>
        <p:spPr/>
        <p:txBody>
          <a:bodyPr/>
          <a:lstStyle/>
          <a:p>
            <a:r>
              <a:rPr lang="en-US" sz="2200" dirty="0"/>
              <a:t>Change in itch was assessed in patients with baseline moderate to severe itch</a:t>
            </a:r>
          </a:p>
          <a:p>
            <a:pPr marL="0" indent="0">
              <a:buNone/>
            </a:pPr>
            <a:endParaRPr lang="en-US" sz="2200" dirty="0"/>
          </a:p>
          <a:p>
            <a:pPr marL="0" indent="0">
              <a:buNone/>
            </a:pPr>
            <a:endParaRPr lang="en-US" sz="2200" dirty="0"/>
          </a:p>
          <a:p>
            <a:pPr marL="0" indent="0">
              <a:buNone/>
            </a:pPr>
            <a:endParaRPr lang="en-US" sz="2200" dirty="0"/>
          </a:p>
          <a:p>
            <a:endParaRPr lang="en-US" sz="2200" dirty="0"/>
          </a:p>
          <a:p>
            <a:endParaRPr lang="en-US" sz="2200" dirty="0"/>
          </a:p>
          <a:p>
            <a:endParaRPr lang="en-US" sz="2200" dirty="0"/>
          </a:p>
          <a:p>
            <a:pPr marL="0" indent="0">
              <a:buNone/>
            </a:pPr>
            <a:endParaRPr lang="en-US" sz="2200" dirty="0"/>
          </a:p>
          <a:p>
            <a:r>
              <a:rPr lang="en-US" sz="2200" b="1" dirty="0"/>
              <a:t>Significant improvement </a:t>
            </a:r>
            <a:r>
              <a:rPr lang="en-US" sz="2200" dirty="0"/>
              <a:t>in itch with seladelpar </a:t>
            </a:r>
          </a:p>
        </p:txBody>
      </p:sp>
      <p:grpSp>
        <p:nvGrpSpPr>
          <p:cNvPr id="266" name="Group 265">
            <a:extLst>
              <a:ext uri="{FF2B5EF4-FFF2-40B4-BE49-F238E27FC236}">
                <a16:creationId xmlns:a16="http://schemas.microsoft.com/office/drawing/2014/main" id="{54E119FB-FCAB-6BEF-AA75-44FD3BDD940B}"/>
              </a:ext>
            </a:extLst>
          </p:cNvPr>
          <p:cNvGrpSpPr/>
          <p:nvPr/>
        </p:nvGrpSpPr>
        <p:grpSpPr>
          <a:xfrm>
            <a:off x="2071622" y="2497144"/>
            <a:ext cx="80118" cy="762173"/>
            <a:chOff x="9414164" y="3891394"/>
            <a:chExt cx="88322" cy="900545"/>
          </a:xfrm>
        </p:grpSpPr>
        <p:cxnSp>
          <p:nvCxnSpPr>
            <p:cNvPr id="356" name="Straight Connector 355">
              <a:extLst>
                <a:ext uri="{FF2B5EF4-FFF2-40B4-BE49-F238E27FC236}">
                  <a16:creationId xmlns:a16="http://schemas.microsoft.com/office/drawing/2014/main" id="{6CE9FC63-6380-7F97-AFCD-CD7B44866DFD}"/>
                </a:ext>
              </a:extLst>
            </p:cNvPr>
            <p:cNvCxnSpPr>
              <a:cxnSpLocks/>
            </p:cNvCxnSpPr>
            <p:nvPr/>
          </p:nvCxnSpPr>
          <p:spPr bwMode="auto">
            <a:xfrm>
              <a:off x="9458325" y="3891394"/>
              <a:ext cx="0" cy="89708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DA60091F-5E94-C0CC-891F-98CEB3B00EC2}"/>
                </a:ext>
              </a:extLst>
            </p:cNvPr>
            <p:cNvCxnSpPr>
              <a:cxnSpLocks/>
            </p:cNvCxnSpPr>
            <p:nvPr/>
          </p:nvCxnSpPr>
          <p:spPr bwMode="auto">
            <a:xfrm>
              <a:off x="9414164" y="389659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8B33E88C-1A2D-0B2D-EDBC-BB9282B7AFD1}"/>
                </a:ext>
              </a:extLst>
            </p:cNvPr>
            <p:cNvCxnSpPr>
              <a:cxnSpLocks/>
            </p:cNvCxnSpPr>
            <p:nvPr/>
          </p:nvCxnSpPr>
          <p:spPr bwMode="auto">
            <a:xfrm>
              <a:off x="9414164" y="479193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307" name="Group 306">
            <a:extLst>
              <a:ext uri="{FF2B5EF4-FFF2-40B4-BE49-F238E27FC236}">
                <a16:creationId xmlns:a16="http://schemas.microsoft.com/office/drawing/2014/main" id="{FF8D1CF7-6CB9-C678-8E1C-D71AE456F7E0}"/>
              </a:ext>
            </a:extLst>
          </p:cNvPr>
          <p:cNvGrpSpPr/>
          <p:nvPr/>
        </p:nvGrpSpPr>
        <p:grpSpPr>
          <a:xfrm>
            <a:off x="3716403" y="2519131"/>
            <a:ext cx="80118" cy="823734"/>
            <a:chOff x="9414164" y="3766705"/>
            <a:chExt cx="88322" cy="973282"/>
          </a:xfrm>
        </p:grpSpPr>
        <p:cxnSp>
          <p:nvCxnSpPr>
            <p:cNvPr id="340" name="Straight Connector 339">
              <a:extLst>
                <a:ext uri="{FF2B5EF4-FFF2-40B4-BE49-F238E27FC236}">
                  <a16:creationId xmlns:a16="http://schemas.microsoft.com/office/drawing/2014/main" id="{E28DB94D-10E7-F4BE-74C0-4B8B24E92E8F}"/>
                </a:ext>
              </a:extLst>
            </p:cNvPr>
            <p:cNvCxnSpPr>
              <a:cxnSpLocks/>
            </p:cNvCxnSpPr>
            <p:nvPr/>
          </p:nvCxnSpPr>
          <p:spPr bwMode="auto">
            <a:xfrm>
              <a:off x="9458325" y="3766705"/>
              <a:ext cx="0" cy="966354"/>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5CEEB25B-62DA-D955-CCAD-2D0120A1DF0C}"/>
                </a:ext>
              </a:extLst>
            </p:cNvPr>
            <p:cNvCxnSpPr>
              <a:cxnSpLocks/>
            </p:cNvCxnSpPr>
            <p:nvPr/>
          </p:nvCxnSpPr>
          <p:spPr bwMode="auto">
            <a:xfrm>
              <a:off x="9414164" y="3766705"/>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9080EFED-868D-7B3E-4F54-DE6CEE5622AA}"/>
                </a:ext>
              </a:extLst>
            </p:cNvPr>
            <p:cNvCxnSpPr>
              <a:cxnSpLocks/>
            </p:cNvCxnSpPr>
            <p:nvPr/>
          </p:nvCxnSpPr>
          <p:spPr bwMode="auto">
            <a:xfrm>
              <a:off x="9414164" y="4739987"/>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308" name="Group 307">
            <a:extLst>
              <a:ext uri="{FF2B5EF4-FFF2-40B4-BE49-F238E27FC236}">
                <a16:creationId xmlns:a16="http://schemas.microsoft.com/office/drawing/2014/main" id="{90F36251-2316-5DBE-1978-EA6CEFF5C3CF}"/>
              </a:ext>
            </a:extLst>
          </p:cNvPr>
          <p:cNvGrpSpPr/>
          <p:nvPr/>
        </p:nvGrpSpPr>
        <p:grpSpPr>
          <a:xfrm>
            <a:off x="4538008" y="2401874"/>
            <a:ext cx="80118" cy="867703"/>
            <a:chOff x="9414164" y="3766705"/>
            <a:chExt cx="88322" cy="1025234"/>
          </a:xfrm>
        </p:grpSpPr>
        <p:cxnSp>
          <p:nvCxnSpPr>
            <p:cNvPr id="337" name="Straight Connector 336">
              <a:extLst>
                <a:ext uri="{FF2B5EF4-FFF2-40B4-BE49-F238E27FC236}">
                  <a16:creationId xmlns:a16="http://schemas.microsoft.com/office/drawing/2014/main" id="{9641AE39-6BA7-BB56-7639-2B3CFBA1674A}"/>
                </a:ext>
              </a:extLst>
            </p:cNvPr>
            <p:cNvCxnSpPr>
              <a:cxnSpLocks/>
            </p:cNvCxnSpPr>
            <p:nvPr/>
          </p:nvCxnSpPr>
          <p:spPr bwMode="auto">
            <a:xfrm>
              <a:off x="9458325" y="3766705"/>
              <a:ext cx="0" cy="1021772"/>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787D4C7D-FFFB-AB5A-0CC4-57BFFD0F1BB7}"/>
                </a:ext>
              </a:extLst>
            </p:cNvPr>
            <p:cNvCxnSpPr>
              <a:cxnSpLocks/>
            </p:cNvCxnSpPr>
            <p:nvPr/>
          </p:nvCxnSpPr>
          <p:spPr bwMode="auto">
            <a:xfrm>
              <a:off x="9414164" y="3766705"/>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70A1E08F-DE62-AC64-8990-DD2C7B320337}"/>
                </a:ext>
              </a:extLst>
            </p:cNvPr>
            <p:cNvCxnSpPr>
              <a:cxnSpLocks/>
            </p:cNvCxnSpPr>
            <p:nvPr/>
          </p:nvCxnSpPr>
          <p:spPr bwMode="auto">
            <a:xfrm>
              <a:off x="9414164" y="479193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309" name="Group 308">
            <a:extLst>
              <a:ext uri="{FF2B5EF4-FFF2-40B4-BE49-F238E27FC236}">
                <a16:creationId xmlns:a16="http://schemas.microsoft.com/office/drawing/2014/main" id="{98FDD632-AD43-C0A8-A51B-595C5E28E5B8}"/>
              </a:ext>
            </a:extLst>
          </p:cNvPr>
          <p:cNvGrpSpPr/>
          <p:nvPr/>
        </p:nvGrpSpPr>
        <p:grpSpPr>
          <a:xfrm>
            <a:off x="2885373" y="2579226"/>
            <a:ext cx="80118" cy="726994"/>
            <a:chOff x="9414164" y="3932960"/>
            <a:chExt cx="88322" cy="858979"/>
          </a:xfrm>
        </p:grpSpPr>
        <p:cxnSp>
          <p:nvCxnSpPr>
            <p:cNvPr id="334" name="Straight Connector 333">
              <a:extLst>
                <a:ext uri="{FF2B5EF4-FFF2-40B4-BE49-F238E27FC236}">
                  <a16:creationId xmlns:a16="http://schemas.microsoft.com/office/drawing/2014/main" id="{5FBE2FF3-8A79-2525-A260-5477971BD5AE}"/>
                </a:ext>
              </a:extLst>
            </p:cNvPr>
            <p:cNvCxnSpPr>
              <a:cxnSpLocks/>
            </p:cNvCxnSpPr>
            <p:nvPr/>
          </p:nvCxnSpPr>
          <p:spPr bwMode="auto">
            <a:xfrm>
              <a:off x="9458325" y="3934690"/>
              <a:ext cx="0" cy="853787"/>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58417FCB-10C3-CBFD-A27B-6DD83B93B580}"/>
                </a:ext>
              </a:extLst>
            </p:cNvPr>
            <p:cNvCxnSpPr>
              <a:cxnSpLocks/>
            </p:cNvCxnSpPr>
            <p:nvPr/>
          </p:nvCxnSpPr>
          <p:spPr bwMode="auto">
            <a:xfrm>
              <a:off x="9414164" y="3932960"/>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40D810C5-377C-3D83-86CC-A2992F4AC218}"/>
                </a:ext>
              </a:extLst>
            </p:cNvPr>
            <p:cNvCxnSpPr>
              <a:cxnSpLocks/>
            </p:cNvCxnSpPr>
            <p:nvPr/>
          </p:nvCxnSpPr>
          <p:spPr bwMode="auto">
            <a:xfrm>
              <a:off x="9414164" y="479193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310" name="Group 309">
            <a:extLst>
              <a:ext uri="{FF2B5EF4-FFF2-40B4-BE49-F238E27FC236}">
                <a16:creationId xmlns:a16="http://schemas.microsoft.com/office/drawing/2014/main" id="{7E342CC6-E1F6-B2EF-40F9-F3FC4DF7C060}"/>
              </a:ext>
            </a:extLst>
          </p:cNvPr>
          <p:cNvGrpSpPr/>
          <p:nvPr/>
        </p:nvGrpSpPr>
        <p:grpSpPr>
          <a:xfrm>
            <a:off x="1531218" y="2243575"/>
            <a:ext cx="80118" cy="612669"/>
            <a:chOff x="9414164" y="3891394"/>
            <a:chExt cx="88322" cy="723899"/>
          </a:xfrm>
        </p:grpSpPr>
        <p:cxnSp>
          <p:nvCxnSpPr>
            <p:cNvPr id="331" name="Straight Connector 330">
              <a:extLst>
                <a:ext uri="{FF2B5EF4-FFF2-40B4-BE49-F238E27FC236}">
                  <a16:creationId xmlns:a16="http://schemas.microsoft.com/office/drawing/2014/main" id="{17BF60A3-A618-2AD1-2B21-79717A562165}"/>
                </a:ext>
              </a:extLst>
            </p:cNvPr>
            <p:cNvCxnSpPr>
              <a:cxnSpLocks/>
            </p:cNvCxnSpPr>
            <p:nvPr/>
          </p:nvCxnSpPr>
          <p:spPr bwMode="auto">
            <a:xfrm>
              <a:off x="9458325" y="3891394"/>
              <a:ext cx="0" cy="720436"/>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01BC87EA-AC56-01A2-C46A-324E6E47768E}"/>
                </a:ext>
              </a:extLst>
            </p:cNvPr>
            <p:cNvCxnSpPr>
              <a:cxnSpLocks/>
            </p:cNvCxnSpPr>
            <p:nvPr/>
          </p:nvCxnSpPr>
          <p:spPr bwMode="auto">
            <a:xfrm>
              <a:off x="9414164" y="389659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6C94A68B-559D-6A1E-9353-680ABA3DF09D}"/>
                </a:ext>
              </a:extLst>
            </p:cNvPr>
            <p:cNvCxnSpPr>
              <a:cxnSpLocks/>
            </p:cNvCxnSpPr>
            <p:nvPr/>
          </p:nvCxnSpPr>
          <p:spPr bwMode="auto">
            <a:xfrm>
              <a:off x="9414164" y="4615293"/>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311" name="Group 310">
            <a:extLst>
              <a:ext uri="{FF2B5EF4-FFF2-40B4-BE49-F238E27FC236}">
                <a16:creationId xmlns:a16="http://schemas.microsoft.com/office/drawing/2014/main" id="{25C866FF-2B24-C686-EC9F-91B030A8187E}"/>
              </a:ext>
            </a:extLst>
          </p:cNvPr>
          <p:cNvGrpSpPr/>
          <p:nvPr/>
        </p:nvGrpSpPr>
        <p:grpSpPr>
          <a:xfrm>
            <a:off x="1532789" y="2791754"/>
            <a:ext cx="80118" cy="413332"/>
            <a:chOff x="9414164" y="4126921"/>
            <a:chExt cx="88322" cy="488372"/>
          </a:xfrm>
        </p:grpSpPr>
        <p:cxnSp>
          <p:nvCxnSpPr>
            <p:cNvPr id="328" name="Straight Connector 327">
              <a:extLst>
                <a:ext uri="{FF2B5EF4-FFF2-40B4-BE49-F238E27FC236}">
                  <a16:creationId xmlns:a16="http://schemas.microsoft.com/office/drawing/2014/main" id="{60DE781E-04BB-A218-5F65-139F06572FCC}"/>
                </a:ext>
              </a:extLst>
            </p:cNvPr>
            <p:cNvCxnSpPr>
              <a:cxnSpLocks/>
            </p:cNvCxnSpPr>
            <p:nvPr/>
          </p:nvCxnSpPr>
          <p:spPr bwMode="auto">
            <a:xfrm>
              <a:off x="9458325" y="4126921"/>
              <a:ext cx="0" cy="484909"/>
            </a:xfrm>
            <a:prstGeom prst="line">
              <a:avLst/>
            </a:prstGeom>
            <a:noFill/>
            <a:ln w="28575" cap="flat" cmpd="sng" algn="ctr">
              <a:solidFill>
                <a:srgbClr val="E1471D"/>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37234EC4-0B53-BD44-5F81-5995F53BE14F}"/>
                </a:ext>
              </a:extLst>
            </p:cNvPr>
            <p:cNvCxnSpPr>
              <a:cxnSpLocks/>
            </p:cNvCxnSpPr>
            <p:nvPr/>
          </p:nvCxnSpPr>
          <p:spPr bwMode="auto">
            <a:xfrm>
              <a:off x="9414164" y="4130389"/>
              <a:ext cx="88322" cy="0"/>
            </a:xfrm>
            <a:prstGeom prst="line">
              <a:avLst/>
            </a:prstGeom>
            <a:noFill/>
            <a:ln w="28575" cap="flat" cmpd="sng" algn="ctr">
              <a:solidFill>
                <a:srgbClr val="E1471D"/>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70EF146D-C59C-02A5-2212-D92B7AAE549D}"/>
                </a:ext>
              </a:extLst>
            </p:cNvPr>
            <p:cNvCxnSpPr>
              <a:cxnSpLocks/>
            </p:cNvCxnSpPr>
            <p:nvPr/>
          </p:nvCxnSpPr>
          <p:spPr bwMode="auto">
            <a:xfrm>
              <a:off x="9414164" y="4615293"/>
              <a:ext cx="88322" cy="0"/>
            </a:xfrm>
            <a:prstGeom prst="line">
              <a:avLst/>
            </a:prstGeom>
            <a:noFill/>
            <a:ln w="28575" cap="flat" cmpd="sng" algn="ctr">
              <a:solidFill>
                <a:srgbClr val="E1471D"/>
              </a:solidFill>
              <a:prstDash val="solid"/>
              <a:round/>
              <a:headEnd type="none" w="med" len="med"/>
              <a:tailEnd type="none" w="med" len="med"/>
            </a:ln>
            <a:effectLst/>
          </p:spPr>
        </p:cxnSp>
      </p:grpSp>
      <p:grpSp>
        <p:nvGrpSpPr>
          <p:cNvPr id="312" name="Group 311">
            <a:extLst>
              <a:ext uri="{FF2B5EF4-FFF2-40B4-BE49-F238E27FC236}">
                <a16:creationId xmlns:a16="http://schemas.microsoft.com/office/drawing/2014/main" id="{F23199BF-E5B1-1DB7-BFA6-72240A800C66}"/>
              </a:ext>
            </a:extLst>
          </p:cNvPr>
          <p:cNvGrpSpPr/>
          <p:nvPr/>
        </p:nvGrpSpPr>
        <p:grpSpPr>
          <a:xfrm>
            <a:off x="2071623" y="3083432"/>
            <a:ext cx="80118" cy="530590"/>
            <a:chOff x="9414164" y="4126921"/>
            <a:chExt cx="88322" cy="626918"/>
          </a:xfrm>
        </p:grpSpPr>
        <p:cxnSp>
          <p:nvCxnSpPr>
            <p:cNvPr id="325" name="Straight Connector 324">
              <a:extLst>
                <a:ext uri="{FF2B5EF4-FFF2-40B4-BE49-F238E27FC236}">
                  <a16:creationId xmlns:a16="http://schemas.microsoft.com/office/drawing/2014/main" id="{33C62258-0E88-0DF7-CCA7-9A88033241BA}"/>
                </a:ext>
              </a:extLst>
            </p:cNvPr>
            <p:cNvCxnSpPr>
              <a:cxnSpLocks/>
            </p:cNvCxnSpPr>
            <p:nvPr/>
          </p:nvCxnSpPr>
          <p:spPr bwMode="auto">
            <a:xfrm>
              <a:off x="9458325" y="4126921"/>
              <a:ext cx="0" cy="626918"/>
            </a:xfrm>
            <a:prstGeom prst="line">
              <a:avLst/>
            </a:prstGeom>
            <a:noFill/>
            <a:ln w="28575" cap="flat" cmpd="sng" algn="ctr">
              <a:solidFill>
                <a:srgbClr val="E1471D"/>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92747189-23D8-C7CA-5416-302B166EF401}"/>
                </a:ext>
              </a:extLst>
            </p:cNvPr>
            <p:cNvCxnSpPr>
              <a:cxnSpLocks/>
            </p:cNvCxnSpPr>
            <p:nvPr/>
          </p:nvCxnSpPr>
          <p:spPr bwMode="auto">
            <a:xfrm>
              <a:off x="9414164" y="4130389"/>
              <a:ext cx="88322" cy="0"/>
            </a:xfrm>
            <a:prstGeom prst="line">
              <a:avLst/>
            </a:prstGeom>
            <a:noFill/>
            <a:ln w="28575" cap="flat" cmpd="sng" algn="ctr">
              <a:solidFill>
                <a:srgbClr val="E1471D"/>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682BBD73-DD0B-03D9-5277-3A2D62C7541A}"/>
                </a:ext>
              </a:extLst>
            </p:cNvPr>
            <p:cNvCxnSpPr>
              <a:cxnSpLocks/>
            </p:cNvCxnSpPr>
            <p:nvPr/>
          </p:nvCxnSpPr>
          <p:spPr bwMode="auto">
            <a:xfrm>
              <a:off x="9414164" y="4745175"/>
              <a:ext cx="88322" cy="0"/>
            </a:xfrm>
            <a:prstGeom prst="line">
              <a:avLst/>
            </a:prstGeom>
            <a:noFill/>
            <a:ln w="28575" cap="flat" cmpd="sng" algn="ctr">
              <a:solidFill>
                <a:srgbClr val="E1471D"/>
              </a:solidFill>
              <a:prstDash val="solid"/>
              <a:round/>
              <a:headEnd type="none" w="med" len="med"/>
              <a:tailEnd type="none" w="med" len="med"/>
            </a:ln>
            <a:effectLst/>
          </p:spPr>
        </p:cxnSp>
      </p:grpSp>
      <p:grpSp>
        <p:nvGrpSpPr>
          <p:cNvPr id="313" name="Group 312">
            <a:extLst>
              <a:ext uri="{FF2B5EF4-FFF2-40B4-BE49-F238E27FC236}">
                <a16:creationId xmlns:a16="http://schemas.microsoft.com/office/drawing/2014/main" id="{B004DCD3-204F-1EC1-2826-E8EE3658B403}"/>
              </a:ext>
            </a:extLst>
          </p:cNvPr>
          <p:cNvGrpSpPr/>
          <p:nvPr/>
        </p:nvGrpSpPr>
        <p:grpSpPr>
          <a:xfrm>
            <a:off x="2883803" y="3331138"/>
            <a:ext cx="80118" cy="502741"/>
            <a:chOff x="9414164" y="4126921"/>
            <a:chExt cx="88322" cy="594013"/>
          </a:xfrm>
        </p:grpSpPr>
        <p:cxnSp>
          <p:nvCxnSpPr>
            <p:cNvPr id="322" name="Straight Connector 321">
              <a:extLst>
                <a:ext uri="{FF2B5EF4-FFF2-40B4-BE49-F238E27FC236}">
                  <a16:creationId xmlns:a16="http://schemas.microsoft.com/office/drawing/2014/main" id="{4D769239-BBED-82C1-359A-AEBE0722E5B7}"/>
                </a:ext>
              </a:extLst>
            </p:cNvPr>
            <p:cNvCxnSpPr>
              <a:cxnSpLocks/>
            </p:cNvCxnSpPr>
            <p:nvPr/>
          </p:nvCxnSpPr>
          <p:spPr bwMode="auto">
            <a:xfrm>
              <a:off x="9458325" y="4126921"/>
              <a:ext cx="0" cy="594013"/>
            </a:xfrm>
            <a:prstGeom prst="line">
              <a:avLst/>
            </a:prstGeom>
            <a:noFill/>
            <a:ln w="28575" cap="flat" cmpd="sng" algn="ctr">
              <a:solidFill>
                <a:srgbClr val="E1471D"/>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029EAAF5-CB11-6401-A647-229C8C7E7124}"/>
                </a:ext>
              </a:extLst>
            </p:cNvPr>
            <p:cNvCxnSpPr>
              <a:cxnSpLocks/>
            </p:cNvCxnSpPr>
            <p:nvPr/>
          </p:nvCxnSpPr>
          <p:spPr bwMode="auto">
            <a:xfrm>
              <a:off x="9414164" y="4130389"/>
              <a:ext cx="88322" cy="0"/>
            </a:xfrm>
            <a:prstGeom prst="line">
              <a:avLst/>
            </a:prstGeom>
            <a:noFill/>
            <a:ln w="28575" cap="flat" cmpd="sng" algn="ctr">
              <a:solidFill>
                <a:srgbClr val="E1471D"/>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4E21AC46-FB44-08AE-D81C-F6D7FC4A9E80}"/>
                </a:ext>
              </a:extLst>
            </p:cNvPr>
            <p:cNvCxnSpPr>
              <a:cxnSpLocks/>
            </p:cNvCxnSpPr>
            <p:nvPr/>
          </p:nvCxnSpPr>
          <p:spPr bwMode="auto">
            <a:xfrm>
              <a:off x="9414164" y="4714004"/>
              <a:ext cx="88322" cy="0"/>
            </a:xfrm>
            <a:prstGeom prst="line">
              <a:avLst/>
            </a:prstGeom>
            <a:noFill/>
            <a:ln w="28575" cap="flat" cmpd="sng" algn="ctr">
              <a:solidFill>
                <a:srgbClr val="E1471D"/>
              </a:solidFill>
              <a:prstDash val="solid"/>
              <a:round/>
              <a:headEnd type="none" w="med" len="med"/>
              <a:tailEnd type="none" w="med" len="med"/>
            </a:ln>
            <a:effectLst/>
          </p:spPr>
        </p:cxnSp>
      </p:grpSp>
      <p:grpSp>
        <p:nvGrpSpPr>
          <p:cNvPr id="314" name="Group 313">
            <a:extLst>
              <a:ext uri="{FF2B5EF4-FFF2-40B4-BE49-F238E27FC236}">
                <a16:creationId xmlns:a16="http://schemas.microsoft.com/office/drawing/2014/main" id="{223A46A2-7785-A6BF-A7DF-75D116F59EA9}"/>
              </a:ext>
            </a:extLst>
          </p:cNvPr>
          <p:cNvGrpSpPr/>
          <p:nvPr/>
        </p:nvGrpSpPr>
        <p:grpSpPr>
          <a:xfrm>
            <a:off x="3714834" y="3424944"/>
            <a:ext cx="80118" cy="562836"/>
            <a:chOff x="9414164" y="4126921"/>
            <a:chExt cx="88322" cy="665018"/>
          </a:xfrm>
        </p:grpSpPr>
        <p:cxnSp>
          <p:nvCxnSpPr>
            <p:cNvPr id="319" name="Straight Connector 318">
              <a:extLst>
                <a:ext uri="{FF2B5EF4-FFF2-40B4-BE49-F238E27FC236}">
                  <a16:creationId xmlns:a16="http://schemas.microsoft.com/office/drawing/2014/main" id="{C51FC827-5943-DD2F-A3F7-6CD0DA2D7299}"/>
                </a:ext>
              </a:extLst>
            </p:cNvPr>
            <p:cNvCxnSpPr>
              <a:cxnSpLocks/>
            </p:cNvCxnSpPr>
            <p:nvPr/>
          </p:nvCxnSpPr>
          <p:spPr bwMode="auto">
            <a:xfrm>
              <a:off x="9458325" y="4126921"/>
              <a:ext cx="0" cy="665018"/>
            </a:xfrm>
            <a:prstGeom prst="line">
              <a:avLst/>
            </a:prstGeom>
            <a:noFill/>
            <a:ln w="28575" cap="flat" cmpd="sng" algn="ctr">
              <a:solidFill>
                <a:srgbClr val="E1471D"/>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AEF7E7E2-D3F7-A1A5-0772-1C1FA8BE7E95}"/>
                </a:ext>
              </a:extLst>
            </p:cNvPr>
            <p:cNvCxnSpPr>
              <a:cxnSpLocks/>
            </p:cNvCxnSpPr>
            <p:nvPr/>
          </p:nvCxnSpPr>
          <p:spPr bwMode="auto">
            <a:xfrm>
              <a:off x="9414164" y="4130389"/>
              <a:ext cx="88322" cy="0"/>
            </a:xfrm>
            <a:prstGeom prst="line">
              <a:avLst/>
            </a:prstGeom>
            <a:noFill/>
            <a:ln w="28575" cap="flat" cmpd="sng" algn="ctr">
              <a:solidFill>
                <a:srgbClr val="E1471D"/>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A36EDC6C-8CF8-29B1-01E8-AD476AFB3877}"/>
                </a:ext>
              </a:extLst>
            </p:cNvPr>
            <p:cNvCxnSpPr>
              <a:cxnSpLocks/>
            </p:cNvCxnSpPr>
            <p:nvPr/>
          </p:nvCxnSpPr>
          <p:spPr bwMode="auto">
            <a:xfrm>
              <a:off x="9414164" y="4791933"/>
              <a:ext cx="88322" cy="0"/>
            </a:xfrm>
            <a:prstGeom prst="line">
              <a:avLst/>
            </a:prstGeom>
            <a:noFill/>
            <a:ln w="28575" cap="flat" cmpd="sng" algn="ctr">
              <a:solidFill>
                <a:srgbClr val="E1471D"/>
              </a:solidFill>
              <a:prstDash val="solid"/>
              <a:round/>
              <a:headEnd type="none" w="med" len="med"/>
              <a:tailEnd type="none" w="med" len="med"/>
            </a:ln>
            <a:effectLst/>
          </p:spPr>
        </p:cxnSp>
      </p:grpSp>
      <p:grpSp>
        <p:nvGrpSpPr>
          <p:cNvPr id="315" name="Group 314">
            <a:extLst>
              <a:ext uri="{FF2B5EF4-FFF2-40B4-BE49-F238E27FC236}">
                <a16:creationId xmlns:a16="http://schemas.microsoft.com/office/drawing/2014/main" id="{B1D12D18-34F1-4658-F422-EE7EF797E8C1}"/>
              </a:ext>
            </a:extLst>
          </p:cNvPr>
          <p:cNvGrpSpPr/>
          <p:nvPr/>
        </p:nvGrpSpPr>
        <p:grpSpPr>
          <a:xfrm>
            <a:off x="4541152" y="3342863"/>
            <a:ext cx="80118" cy="584815"/>
            <a:chOff x="9414164" y="4126921"/>
            <a:chExt cx="88322" cy="690988"/>
          </a:xfrm>
        </p:grpSpPr>
        <p:cxnSp>
          <p:nvCxnSpPr>
            <p:cNvPr id="316" name="Straight Connector 315">
              <a:extLst>
                <a:ext uri="{FF2B5EF4-FFF2-40B4-BE49-F238E27FC236}">
                  <a16:creationId xmlns:a16="http://schemas.microsoft.com/office/drawing/2014/main" id="{6C05923E-2137-FB11-2BB2-8E69521CDED4}"/>
                </a:ext>
              </a:extLst>
            </p:cNvPr>
            <p:cNvCxnSpPr>
              <a:cxnSpLocks/>
            </p:cNvCxnSpPr>
            <p:nvPr/>
          </p:nvCxnSpPr>
          <p:spPr bwMode="auto">
            <a:xfrm>
              <a:off x="9458325" y="4126921"/>
              <a:ext cx="0" cy="689264"/>
            </a:xfrm>
            <a:prstGeom prst="line">
              <a:avLst/>
            </a:prstGeom>
            <a:noFill/>
            <a:ln w="28575" cap="flat" cmpd="sng" algn="ctr">
              <a:solidFill>
                <a:srgbClr val="E1471D"/>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9F3741BC-800B-3F00-FEDA-7C7C2B70EBA9}"/>
                </a:ext>
              </a:extLst>
            </p:cNvPr>
            <p:cNvCxnSpPr>
              <a:cxnSpLocks/>
            </p:cNvCxnSpPr>
            <p:nvPr/>
          </p:nvCxnSpPr>
          <p:spPr bwMode="auto">
            <a:xfrm>
              <a:off x="9414164" y="4130389"/>
              <a:ext cx="88322" cy="0"/>
            </a:xfrm>
            <a:prstGeom prst="line">
              <a:avLst/>
            </a:prstGeom>
            <a:noFill/>
            <a:ln w="28575" cap="flat" cmpd="sng" algn="ctr">
              <a:solidFill>
                <a:srgbClr val="E1471D"/>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868B68EA-5216-CE5D-F742-1DF027816C68}"/>
                </a:ext>
              </a:extLst>
            </p:cNvPr>
            <p:cNvCxnSpPr>
              <a:cxnSpLocks/>
            </p:cNvCxnSpPr>
            <p:nvPr/>
          </p:nvCxnSpPr>
          <p:spPr bwMode="auto">
            <a:xfrm>
              <a:off x="9414164" y="4817909"/>
              <a:ext cx="88322" cy="0"/>
            </a:xfrm>
            <a:prstGeom prst="line">
              <a:avLst/>
            </a:prstGeom>
            <a:noFill/>
            <a:ln w="28575" cap="flat" cmpd="sng" algn="ctr">
              <a:solidFill>
                <a:srgbClr val="E1471D"/>
              </a:solidFill>
              <a:prstDash val="solid"/>
              <a:round/>
              <a:headEnd type="none" w="med" len="med"/>
              <a:tailEnd type="none" w="med" len="med"/>
            </a:ln>
            <a:effectLst/>
          </p:spPr>
        </p:cxnSp>
      </p:grpSp>
      <p:sp>
        <p:nvSpPr>
          <p:cNvPr id="304" name="TextBox 303">
            <a:extLst>
              <a:ext uri="{FF2B5EF4-FFF2-40B4-BE49-F238E27FC236}">
                <a16:creationId xmlns:a16="http://schemas.microsoft.com/office/drawing/2014/main" id="{CF93C064-2A6C-142A-5EC4-EF1DD8EBD39B}"/>
              </a:ext>
            </a:extLst>
          </p:cNvPr>
          <p:cNvSpPr txBox="1"/>
          <p:nvPr/>
        </p:nvSpPr>
        <p:spPr bwMode="auto">
          <a:xfrm>
            <a:off x="1208431" y="1971674"/>
            <a:ext cx="496049" cy="260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0.0</a:t>
            </a:r>
          </a:p>
        </p:txBody>
      </p:sp>
      <p:sp>
        <p:nvSpPr>
          <p:cNvPr id="269" name="TextBox 268">
            <a:extLst>
              <a:ext uri="{FF2B5EF4-FFF2-40B4-BE49-F238E27FC236}">
                <a16:creationId xmlns:a16="http://schemas.microsoft.com/office/drawing/2014/main" id="{816B25AD-945F-D1DC-32A6-85BD6877C3B2}"/>
              </a:ext>
            </a:extLst>
          </p:cNvPr>
          <p:cNvSpPr txBox="1"/>
          <p:nvPr/>
        </p:nvSpPr>
        <p:spPr bwMode="auto">
          <a:xfrm>
            <a:off x="1528758" y="2833379"/>
            <a:ext cx="496049" cy="260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-1.8</a:t>
            </a:r>
          </a:p>
        </p:txBody>
      </p:sp>
      <p:sp>
        <p:nvSpPr>
          <p:cNvPr id="4" name="Title 3">
            <a:extLst>
              <a:ext uri="{FF2B5EF4-FFF2-40B4-BE49-F238E27FC236}">
                <a16:creationId xmlns:a16="http://schemas.microsoft.com/office/drawing/2014/main" id="{3B742ECC-51B7-D043-2493-64265F520A3E}"/>
              </a:ext>
            </a:extLst>
          </p:cNvPr>
          <p:cNvSpPr>
            <a:spLocks noGrp="1"/>
          </p:cNvSpPr>
          <p:nvPr>
            <p:ph type="title"/>
          </p:nvPr>
        </p:nvSpPr>
        <p:spPr/>
        <p:txBody>
          <a:bodyPr/>
          <a:lstStyle/>
          <a:p>
            <a:r>
              <a:rPr lang="en-US" dirty="0"/>
              <a:t>RESPONSE: Itch With Seladelpar Through Mo 12</a:t>
            </a:r>
          </a:p>
        </p:txBody>
      </p:sp>
      <p:sp>
        <p:nvSpPr>
          <p:cNvPr id="6" name="Content Placeholder 5">
            <a:extLst>
              <a:ext uri="{FF2B5EF4-FFF2-40B4-BE49-F238E27FC236}">
                <a16:creationId xmlns:a16="http://schemas.microsoft.com/office/drawing/2014/main" id="{904B0CB8-C2C0-C662-C904-47477C15D926}"/>
              </a:ext>
            </a:extLst>
          </p:cNvPr>
          <p:cNvSpPr>
            <a:spLocks noGrp="1"/>
          </p:cNvSpPr>
          <p:nvPr>
            <p:ph sz="quarter" idx="10"/>
          </p:nvPr>
        </p:nvSpPr>
        <p:spPr/>
        <p:txBody>
          <a:bodyPr/>
          <a:lstStyle/>
          <a:p>
            <a:pPr algn="ctr"/>
            <a:r>
              <a:rPr lang="en-US" dirty="0"/>
              <a:t>Hirschfield. N Eng J Med. 2024;390:783. </a:t>
            </a:r>
          </a:p>
        </p:txBody>
      </p:sp>
      <p:sp>
        <p:nvSpPr>
          <p:cNvPr id="114" name="TextBox 113">
            <a:extLst>
              <a:ext uri="{FF2B5EF4-FFF2-40B4-BE49-F238E27FC236}">
                <a16:creationId xmlns:a16="http://schemas.microsoft.com/office/drawing/2014/main" id="{A7B44FF4-205E-D8E6-30A0-69BCC30AE100}"/>
              </a:ext>
            </a:extLst>
          </p:cNvPr>
          <p:cNvSpPr txBox="1"/>
          <p:nvPr/>
        </p:nvSpPr>
        <p:spPr bwMode="auto">
          <a:xfrm>
            <a:off x="1684058" y="1826681"/>
            <a:ext cx="61694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b="1" dirty="0">
                <a:solidFill>
                  <a:srgbClr val="000000"/>
                </a:solidFill>
                <a:cs typeface="Arial" panose="020B0604020202020204" pitchFamily="34" charset="0"/>
              </a:rPr>
              <a:t>Change From Baseline in Pruritus NRS Over Time</a:t>
            </a:r>
            <a:endParaRPr lang="en-US" b="1" baseline="30000" dirty="0">
              <a:solidFill>
                <a:srgbClr val="000000"/>
              </a:solidFill>
              <a:cs typeface="Arial" panose="020B0604020202020204" pitchFamily="34" charset="0"/>
            </a:endParaRPr>
          </a:p>
        </p:txBody>
      </p:sp>
      <p:grpSp>
        <p:nvGrpSpPr>
          <p:cNvPr id="142" name="Group 141">
            <a:extLst>
              <a:ext uri="{FF2B5EF4-FFF2-40B4-BE49-F238E27FC236}">
                <a16:creationId xmlns:a16="http://schemas.microsoft.com/office/drawing/2014/main" id="{ED909B8B-A48E-D60C-55A1-CCBEF2A77C58}"/>
              </a:ext>
            </a:extLst>
          </p:cNvPr>
          <p:cNvGrpSpPr/>
          <p:nvPr/>
        </p:nvGrpSpPr>
        <p:grpSpPr>
          <a:xfrm>
            <a:off x="5056491" y="3240762"/>
            <a:ext cx="256820" cy="259977"/>
            <a:chOff x="8921683" y="2454391"/>
            <a:chExt cx="499056" cy="259977"/>
          </a:xfrm>
        </p:grpSpPr>
        <p:cxnSp>
          <p:nvCxnSpPr>
            <p:cNvPr id="143" name="Straight Connector 142">
              <a:extLst>
                <a:ext uri="{FF2B5EF4-FFF2-40B4-BE49-F238E27FC236}">
                  <a16:creationId xmlns:a16="http://schemas.microsoft.com/office/drawing/2014/main" id="{EDE60811-7E42-3562-F0A8-DC66624F430F}"/>
                </a:ext>
              </a:extLst>
            </p:cNvPr>
            <p:cNvCxnSpPr>
              <a:cxnSpLocks/>
            </p:cNvCxnSpPr>
            <p:nvPr/>
          </p:nvCxnSpPr>
          <p:spPr bwMode="auto">
            <a:xfrm flipH="1">
              <a:off x="8921683" y="2454391"/>
              <a:ext cx="499056"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2C7DFEB7-3CFB-0894-908A-9C902A0727FD}"/>
                </a:ext>
              </a:extLst>
            </p:cNvPr>
            <p:cNvCxnSpPr>
              <a:cxnSpLocks/>
            </p:cNvCxnSpPr>
            <p:nvPr/>
          </p:nvCxnSpPr>
          <p:spPr bwMode="auto">
            <a:xfrm flipH="1">
              <a:off x="8921683" y="2714368"/>
              <a:ext cx="499056" cy="0"/>
            </a:xfrm>
            <a:prstGeom prst="line">
              <a:avLst/>
            </a:prstGeom>
            <a:noFill/>
            <a:ln w="28575" cap="flat" cmpd="sng" algn="ctr">
              <a:solidFill>
                <a:srgbClr val="E1471D"/>
              </a:solidFill>
              <a:prstDash val="solid"/>
              <a:round/>
              <a:headEnd type="none" w="med" len="med"/>
              <a:tailEnd type="none" w="med" len="med"/>
            </a:ln>
            <a:effectLst/>
          </p:spPr>
        </p:cxnSp>
      </p:grpSp>
      <p:sp>
        <p:nvSpPr>
          <p:cNvPr id="201" name="TextBox 200">
            <a:extLst>
              <a:ext uri="{FF2B5EF4-FFF2-40B4-BE49-F238E27FC236}">
                <a16:creationId xmlns:a16="http://schemas.microsoft.com/office/drawing/2014/main" id="{D7A30809-BA86-ECE5-87FA-D1F1ACE30C99}"/>
              </a:ext>
            </a:extLst>
          </p:cNvPr>
          <p:cNvSpPr txBox="1"/>
          <p:nvPr/>
        </p:nvSpPr>
        <p:spPr bwMode="auto">
          <a:xfrm>
            <a:off x="5287219" y="3082390"/>
            <a:ext cx="20875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ea typeface="+mn-ea"/>
                <a:cs typeface="Arial" panose="020B0604020202020204" pitchFamily="34" charset="0"/>
              </a:rPr>
              <a:t>Placebo</a:t>
            </a:r>
            <a:br>
              <a:rPr kumimoji="0" lang="en-US" sz="1600" b="0" i="0" u="none" strike="noStrike" kern="1200" cap="none" spc="0" normalizeH="0" baseline="0" noProof="0" dirty="0">
                <a:ln>
                  <a:noFill/>
                </a:ln>
                <a:solidFill>
                  <a:srgbClr val="000000"/>
                </a:solidFill>
                <a:effectLst/>
                <a:uLnTx/>
                <a:uFillTx/>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ea typeface="+mn-ea"/>
                <a:cs typeface="Arial" panose="020B0604020202020204" pitchFamily="34" charset="0"/>
              </a:rPr>
              <a:t>Seladelpar</a:t>
            </a:r>
          </a:p>
        </p:txBody>
      </p:sp>
      <p:grpSp>
        <p:nvGrpSpPr>
          <p:cNvPr id="99" name="Group 98">
            <a:extLst>
              <a:ext uri="{FF2B5EF4-FFF2-40B4-BE49-F238E27FC236}">
                <a16:creationId xmlns:a16="http://schemas.microsoft.com/office/drawing/2014/main" id="{542E488E-04DD-E16A-04B2-5C69E1BC558A}"/>
              </a:ext>
            </a:extLst>
          </p:cNvPr>
          <p:cNvGrpSpPr/>
          <p:nvPr/>
        </p:nvGrpSpPr>
        <p:grpSpPr>
          <a:xfrm>
            <a:off x="571185" y="2051597"/>
            <a:ext cx="696544" cy="2812181"/>
            <a:chOff x="1577073" y="2051597"/>
            <a:chExt cx="433864" cy="1616886"/>
          </a:xfrm>
        </p:grpSpPr>
        <p:grpSp>
          <p:nvGrpSpPr>
            <p:cNvPr id="100" name="Group 99">
              <a:extLst>
                <a:ext uri="{FF2B5EF4-FFF2-40B4-BE49-F238E27FC236}">
                  <a16:creationId xmlns:a16="http://schemas.microsoft.com/office/drawing/2014/main" id="{B8C6A733-E6DD-EDED-C9F2-5CFC49082254}"/>
                </a:ext>
              </a:extLst>
            </p:cNvPr>
            <p:cNvGrpSpPr/>
            <p:nvPr/>
          </p:nvGrpSpPr>
          <p:grpSpPr>
            <a:xfrm>
              <a:off x="1577073" y="2315315"/>
              <a:ext cx="428322" cy="1353168"/>
              <a:chOff x="1861335" y="2928271"/>
              <a:chExt cx="428322" cy="1114260"/>
            </a:xfrm>
          </p:grpSpPr>
          <p:sp>
            <p:nvSpPr>
              <p:cNvPr id="102" name="TextBox 101">
                <a:extLst>
                  <a:ext uri="{FF2B5EF4-FFF2-40B4-BE49-F238E27FC236}">
                    <a16:creationId xmlns:a16="http://schemas.microsoft.com/office/drawing/2014/main" id="{A598FC4F-9252-533B-1B91-A71F8CB1FDDC}"/>
                  </a:ext>
                </a:extLst>
              </p:cNvPr>
              <p:cNvSpPr txBox="1"/>
              <p:nvPr/>
            </p:nvSpPr>
            <p:spPr bwMode="auto">
              <a:xfrm>
                <a:off x="1862937" y="3882244"/>
                <a:ext cx="426720" cy="16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-5</a:t>
                </a:r>
              </a:p>
            </p:txBody>
          </p:sp>
          <p:sp>
            <p:nvSpPr>
              <p:cNvPr id="103" name="TextBox 102">
                <a:extLst>
                  <a:ext uri="{FF2B5EF4-FFF2-40B4-BE49-F238E27FC236}">
                    <a16:creationId xmlns:a16="http://schemas.microsoft.com/office/drawing/2014/main" id="{D1F1CEB2-854A-1D80-DEFB-CE3055C2C655}"/>
                  </a:ext>
                </a:extLst>
              </p:cNvPr>
              <p:cNvSpPr txBox="1"/>
              <p:nvPr/>
            </p:nvSpPr>
            <p:spPr bwMode="auto">
              <a:xfrm>
                <a:off x="1861335" y="3643751"/>
                <a:ext cx="428322" cy="16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-4</a:t>
                </a:r>
              </a:p>
            </p:txBody>
          </p:sp>
          <p:sp>
            <p:nvSpPr>
              <p:cNvPr id="202" name="TextBox 201">
                <a:extLst>
                  <a:ext uri="{FF2B5EF4-FFF2-40B4-BE49-F238E27FC236}">
                    <a16:creationId xmlns:a16="http://schemas.microsoft.com/office/drawing/2014/main" id="{F88E3D61-DC47-582A-ACF1-B1A762BC01A1}"/>
                  </a:ext>
                </a:extLst>
              </p:cNvPr>
              <p:cNvSpPr txBox="1"/>
              <p:nvPr/>
            </p:nvSpPr>
            <p:spPr bwMode="auto">
              <a:xfrm>
                <a:off x="1870953" y="3405257"/>
                <a:ext cx="418704" cy="16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-3</a:t>
                </a:r>
              </a:p>
            </p:txBody>
          </p:sp>
          <p:sp>
            <p:nvSpPr>
              <p:cNvPr id="203" name="TextBox 202">
                <a:extLst>
                  <a:ext uri="{FF2B5EF4-FFF2-40B4-BE49-F238E27FC236}">
                    <a16:creationId xmlns:a16="http://schemas.microsoft.com/office/drawing/2014/main" id="{0E33332A-1B30-E8A8-108B-FA3295A025B2}"/>
                  </a:ext>
                </a:extLst>
              </p:cNvPr>
              <p:cNvSpPr txBox="1"/>
              <p:nvPr/>
            </p:nvSpPr>
            <p:spPr bwMode="auto">
              <a:xfrm>
                <a:off x="1872556" y="3166764"/>
                <a:ext cx="417101" cy="16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-2</a:t>
                </a:r>
              </a:p>
            </p:txBody>
          </p:sp>
          <p:sp>
            <p:nvSpPr>
              <p:cNvPr id="204" name="TextBox 203">
                <a:extLst>
                  <a:ext uri="{FF2B5EF4-FFF2-40B4-BE49-F238E27FC236}">
                    <a16:creationId xmlns:a16="http://schemas.microsoft.com/office/drawing/2014/main" id="{17F73EB6-C648-A888-B37D-D6F9220F5BC4}"/>
                  </a:ext>
                </a:extLst>
              </p:cNvPr>
              <p:cNvSpPr txBox="1"/>
              <p:nvPr/>
            </p:nvSpPr>
            <p:spPr bwMode="auto">
              <a:xfrm>
                <a:off x="1925455" y="2928271"/>
                <a:ext cx="364202" cy="16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-1</a:t>
                </a:r>
              </a:p>
            </p:txBody>
          </p:sp>
        </p:grpSp>
        <p:sp>
          <p:nvSpPr>
            <p:cNvPr id="101" name="TextBox 100">
              <a:extLst>
                <a:ext uri="{FF2B5EF4-FFF2-40B4-BE49-F238E27FC236}">
                  <a16:creationId xmlns:a16="http://schemas.microsoft.com/office/drawing/2014/main" id="{BCDB230A-4A57-EB82-384D-DAB0A4AB0E84}"/>
                </a:ext>
              </a:extLst>
            </p:cNvPr>
            <p:cNvSpPr txBox="1"/>
            <p:nvPr/>
          </p:nvSpPr>
          <p:spPr bwMode="auto">
            <a:xfrm>
              <a:off x="1698031" y="2051597"/>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0</a:t>
              </a:r>
            </a:p>
          </p:txBody>
        </p:sp>
      </p:grpSp>
      <p:grpSp>
        <p:nvGrpSpPr>
          <p:cNvPr id="2" name="Group 1">
            <a:extLst>
              <a:ext uri="{FF2B5EF4-FFF2-40B4-BE49-F238E27FC236}">
                <a16:creationId xmlns:a16="http://schemas.microsoft.com/office/drawing/2014/main" id="{CDBE6908-887B-9309-FA70-E6780D9ED8CA}"/>
              </a:ext>
            </a:extLst>
          </p:cNvPr>
          <p:cNvGrpSpPr/>
          <p:nvPr/>
        </p:nvGrpSpPr>
        <p:grpSpPr>
          <a:xfrm>
            <a:off x="1183843" y="2203310"/>
            <a:ext cx="3384860" cy="2560833"/>
            <a:chOff x="1183843" y="2203310"/>
            <a:chExt cx="3384860" cy="2560833"/>
          </a:xfrm>
        </p:grpSpPr>
        <p:sp>
          <p:nvSpPr>
            <p:cNvPr id="222" name="Freeform: Shape 221">
              <a:extLst>
                <a:ext uri="{FF2B5EF4-FFF2-40B4-BE49-F238E27FC236}">
                  <a16:creationId xmlns:a16="http://schemas.microsoft.com/office/drawing/2014/main" id="{57DB4CD0-127A-25D8-9C36-B1C23DC74FF5}"/>
                </a:ext>
              </a:extLst>
            </p:cNvPr>
            <p:cNvSpPr/>
            <p:nvPr/>
          </p:nvSpPr>
          <p:spPr>
            <a:xfrm>
              <a:off x="1183843" y="3193854"/>
              <a:ext cx="115262" cy="2766"/>
            </a:xfrm>
            <a:custGeom>
              <a:avLst/>
              <a:gdLst>
                <a:gd name="csX0" fmla="*/ -706 w 115262"/>
                <a:gd name="csY0" fmla="*/ -791 h 2766"/>
                <a:gd name="csX1" fmla="*/ 114557 w 115262"/>
                <a:gd name="csY1" fmla="*/ -791 h 2766"/>
              </a:gdLst>
              <a:ahLst/>
              <a:cxnLst>
                <a:cxn ang="0">
                  <a:pos x="csX0" y="csY0"/>
                </a:cxn>
                <a:cxn ang="0">
                  <a:pos x="csX1" y="csY1"/>
                </a:cxn>
              </a:cxnLst>
              <a:rect l="l" t="t" r="r" b="b"/>
              <a:pathLst>
                <a:path w="115262" h="2766">
                  <a:moveTo>
                    <a:pt x="-706" y="-791"/>
                  </a:moveTo>
                  <a:lnTo>
                    <a:pt x="114557" y="-791"/>
                  </a:lnTo>
                </a:path>
              </a:pathLst>
            </a:custGeom>
            <a:noFill/>
            <a:ln w="12700" cap="flat">
              <a:solidFill>
                <a:schemeClr val="tx1"/>
              </a:solidFill>
              <a:prstDash val="solid"/>
              <a:round/>
            </a:ln>
          </p:spPr>
          <p:txBody>
            <a:bodyPr/>
            <a:lstStyle/>
            <a:p>
              <a:endParaRPr lang="en-US" dirty="0"/>
            </a:p>
          </p:txBody>
        </p:sp>
        <p:sp>
          <p:nvSpPr>
            <p:cNvPr id="223" name="Freeform: Shape 222">
              <a:extLst>
                <a:ext uri="{FF2B5EF4-FFF2-40B4-BE49-F238E27FC236}">
                  <a16:creationId xmlns:a16="http://schemas.microsoft.com/office/drawing/2014/main" id="{A758024A-83B7-C2B9-46C6-7906FC77E4B9}"/>
                </a:ext>
              </a:extLst>
            </p:cNvPr>
            <p:cNvSpPr/>
            <p:nvPr/>
          </p:nvSpPr>
          <p:spPr>
            <a:xfrm>
              <a:off x="1183843" y="2203310"/>
              <a:ext cx="115262" cy="2766"/>
            </a:xfrm>
            <a:custGeom>
              <a:avLst/>
              <a:gdLst>
                <a:gd name="csX0" fmla="*/ -706 w 115262"/>
                <a:gd name="csY0" fmla="*/ -791 h 2766"/>
                <a:gd name="csX1" fmla="*/ 114557 w 115262"/>
                <a:gd name="csY1" fmla="*/ -791 h 2766"/>
              </a:gdLst>
              <a:ahLst/>
              <a:cxnLst>
                <a:cxn ang="0">
                  <a:pos x="csX0" y="csY0"/>
                </a:cxn>
                <a:cxn ang="0">
                  <a:pos x="csX1" y="csY1"/>
                </a:cxn>
              </a:cxnLst>
              <a:rect l="l" t="t" r="r" b="b"/>
              <a:pathLst>
                <a:path w="115262" h="2766">
                  <a:moveTo>
                    <a:pt x="-706" y="-791"/>
                  </a:moveTo>
                  <a:lnTo>
                    <a:pt x="114557" y="-791"/>
                  </a:lnTo>
                </a:path>
              </a:pathLst>
            </a:custGeom>
            <a:noFill/>
            <a:ln w="12700" cap="flat">
              <a:solidFill>
                <a:schemeClr val="tx1"/>
              </a:solidFill>
              <a:prstDash val="solid"/>
              <a:round/>
            </a:ln>
          </p:spPr>
          <p:txBody>
            <a:bodyPr/>
            <a:lstStyle/>
            <a:p>
              <a:endParaRPr lang="en-US" dirty="0"/>
            </a:p>
          </p:txBody>
        </p:sp>
        <p:sp>
          <p:nvSpPr>
            <p:cNvPr id="224" name="Freeform: Shape 223">
              <a:extLst>
                <a:ext uri="{FF2B5EF4-FFF2-40B4-BE49-F238E27FC236}">
                  <a16:creationId xmlns:a16="http://schemas.microsoft.com/office/drawing/2014/main" id="{F90FB2CF-D2E5-05E0-A262-07AA2898EA14}"/>
                </a:ext>
              </a:extLst>
            </p:cNvPr>
            <p:cNvSpPr/>
            <p:nvPr/>
          </p:nvSpPr>
          <p:spPr>
            <a:xfrm>
              <a:off x="1183843" y="3689126"/>
              <a:ext cx="115262" cy="2766"/>
            </a:xfrm>
            <a:custGeom>
              <a:avLst/>
              <a:gdLst>
                <a:gd name="csX0" fmla="*/ -706 w 115262"/>
                <a:gd name="csY0" fmla="*/ -791 h 2766"/>
                <a:gd name="csX1" fmla="*/ 114557 w 115262"/>
                <a:gd name="csY1" fmla="*/ -791 h 2766"/>
              </a:gdLst>
              <a:ahLst/>
              <a:cxnLst>
                <a:cxn ang="0">
                  <a:pos x="csX0" y="csY0"/>
                </a:cxn>
                <a:cxn ang="0">
                  <a:pos x="csX1" y="csY1"/>
                </a:cxn>
              </a:cxnLst>
              <a:rect l="l" t="t" r="r" b="b"/>
              <a:pathLst>
                <a:path w="115262" h="2766">
                  <a:moveTo>
                    <a:pt x="-706" y="-791"/>
                  </a:moveTo>
                  <a:lnTo>
                    <a:pt x="114557" y="-791"/>
                  </a:lnTo>
                </a:path>
              </a:pathLst>
            </a:custGeom>
            <a:noFill/>
            <a:ln w="12700" cap="flat">
              <a:solidFill>
                <a:schemeClr val="tx1"/>
              </a:solidFill>
              <a:prstDash val="solid"/>
              <a:round/>
            </a:ln>
          </p:spPr>
          <p:txBody>
            <a:bodyPr/>
            <a:lstStyle/>
            <a:p>
              <a:endParaRPr lang="en-US" dirty="0"/>
            </a:p>
          </p:txBody>
        </p:sp>
        <p:sp>
          <p:nvSpPr>
            <p:cNvPr id="225" name="Freeform: Shape 224">
              <a:extLst>
                <a:ext uri="{FF2B5EF4-FFF2-40B4-BE49-F238E27FC236}">
                  <a16:creationId xmlns:a16="http://schemas.microsoft.com/office/drawing/2014/main" id="{EAAB6362-8194-FFA5-3FD1-5821CF87A8A7}"/>
                </a:ext>
              </a:extLst>
            </p:cNvPr>
            <p:cNvSpPr/>
            <p:nvPr/>
          </p:nvSpPr>
          <p:spPr>
            <a:xfrm>
              <a:off x="1183843" y="2698582"/>
              <a:ext cx="115262" cy="2766"/>
            </a:xfrm>
            <a:custGeom>
              <a:avLst/>
              <a:gdLst>
                <a:gd name="csX0" fmla="*/ -706 w 115262"/>
                <a:gd name="csY0" fmla="*/ -791 h 2766"/>
                <a:gd name="csX1" fmla="*/ 114557 w 115262"/>
                <a:gd name="csY1" fmla="*/ -791 h 2766"/>
              </a:gdLst>
              <a:ahLst/>
              <a:cxnLst>
                <a:cxn ang="0">
                  <a:pos x="csX0" y="csY0"/>
                </a:cxn>
                <a:cxn ang="0">
                  <a:pos x="csX1" y="csY1"/>
                </a:cxn>
              </a:cxnLst>
              <a:rect l="l" t="t" r="r" b="b"/>
              <a:pathLst>
                <a:path w="115262" h="2766">
                  <a:moveTo>
                    <a:pt x="-706" y="-791"/>
                  </a:moveTo>
                  <a:lnTo>
                    <a:pt x="114557" y="-791"/>
                  </a:lnTo>
                </a:path>
              </a:pathLst>
            </a:custGeom>
            <a:noFill/>
            <a:ln w="12700" cap="flat">
              <a:solidFill>
                <a:schemeClr val="tx1"/>
              </a:solidFill>
              <a:prstDash val="solid"/>
              <a:round/>
            </a:ln>
          </p:spPr>
          <p:txBody>
            <a:bodyPr/>
            <a:lstStyle/>
            <a:p>
              <a:endParaRPr lang="en-US" dirty="0"/>
            </a:p>
          </p:txBody>
        </p:sp>
        <p:sp>
          <p:nvSpPr>
            <p:cNvPr id="226" name="Freeform: Shape 225">
              <a:extLst>
                <a:ext uri="{FF2B5EF4-FFF2-40B4-BE49-F238E27FC236}">
                  <a16:creationId xmlns:a16="http://schemas.microsoft.com/office/drawing/2014/main" id="{D73AB525-CD06-7F33-1226-73A9D514742A}"/>
                </a:ext>
              </a:extLst>
            </p:cNvPr>
            <p:cNvSpPr/>
            <p:nvPr/>
          </p:nvSpPr>
          <p:spPr>
            <a:xfrm>
              <a:off x="1192727" y="4184398"/>
              <a:ext cx="115262" cy="2766"/>
            </a:xfrm>
            <a:custGeom>
              <a:avLst/>
              <a:gdLst>
                <a:gd name="csX0" fmla="*/ -706 w 115262"/>
                <a:gd name="csY0" fmla="*/ -791 h 2766"/>
                <a:gd name="csX1" fmla="*/ 114557 w 115262"/>
                <a:gd name="csY1" fmla="*/ -791 h 2766"/>
              </a:gdLst>
              <a:ahLst/>
              <a:cxnLst>
                <a:cxn ang="0">
                  <a:pos x="csX0" y="csY0"/>
                </a:cxn>
                <a:cxn ang="0">
                  <a:pos x="csX1" y="csY1"/>
                </a:cxn>
              </a:cxnLst>
              <a:rect l="l" t="t" r="r" b="b"/>
              <a:pathLst>
                <a:path w="115262" h="2766">
                  <a:moveTo>
                    <a:pt x="-706" y="-791"/>
                  </a:moveTo>
                  <a:lnTo>
                    <a:pt x="114557" y="-791"/>
                  </a:lnTo>
                </a:path>
              </a:pathLst>
            </a:custGeom>
            <a:noFill/>
            <a:ln w="12700" cap="flat">
              <a:solidFill>
                <a:schemeClr val="tx1"/>
              </a:solidFill>
              <a:prstDash val="solid"/>
              <a:round/>
            </a:ln>
          </p:spPr>
          <p:txBody>
            <a:bodyPr/>
            <a:lstStyle/>
            <a:p>
              <a:endParaRPr lang="en-US" dirty="0"/>
            </a:p>
          </p:txBody>
        </p:sp>
        <p:sp>
          <p:nvSpPr>
            <p:cNvPr id="227" name="Freeform: Shape 226">
              <a:extLst>
                <a:ext uri="{FF2B5EF4-FFF2-40B4-BE49-F238E27FC236}">
                  <a16:creationId xmlns:a16="http://schemas.microsoft.com/office/drawing/2014/main" id="{A0243380-1DD2-CFAC-1E2E-806BBF5FD512}"/>
                </a:ext>
              </a:extLst>
            </p:cNvPr>
            <p:cNvSpPr/>
            <p:nvPr/>
          </p:nvSpPr>
          <p:spPr>
            <a:xfrm>
              <a:off x="1192727" y="4676903"/>
              <a:ext cx="115262" cy="2766"/>
            </a:xfrm>
            <a:custGeom>
              <a:avLst/>
              <a:gdLst>
                <a:gd name="csX0" fmla="*/ -706 w 115262"/>
                <a:gd name="csY0" fmla="*/ -791 h 2766"/>
                <a:gd name="csX1" fmla="*/ 114557 w 115262"/>
                <a:gd name="csY1" fmla="*/ -791 h 2766"/>
              </a:gdLst>
              <a:ahLst/>
              <a:cxnLst>
                <a:cxn ang="0">
                  <a:pos x="csX0" y="csY0"/>
                </a:cxn>
                <a:cxn ang="0">
                  <a:pos x="csX1" y="csY1"/>
                </a:cxn>
              </a:cxnLst>
              <a:rect l="l" t="t" r="r" b="b"/>
              <a:pathLst>
                <a:path w="115262" h="2766">
                  <a:moveTo>
                    <a:pt x="-706" y="-791"/>
                  </a:moveTo>
                  <a:lnTo>
                    <a:pt x="114557" y="-791"/>
                  </a:lnTo>
                </a:path>
              </a:pathLst>
            </a:custGeom>
            <a:noFill/>
            <a:ln w="12700" cap="flat">
              <a:solidFill>
                <a:schemeClr val="tx1"/>
              </a:solidFill>
              <a:prstDash val="solid"/>
              <a:round/>
            </a:ln>
          </p:spPr>
          <p:txBody>
            <a:bodyPr/>
            <a:lstStyle/>
            <a:p>
              <a:endParaRPr lang="en-US" dirty="0"/>
            </a:p>
          </p:txBody>
        </p:sp>
        <p:sp>
          <p:nvSpPr>
            <p:cNvPr id="228" name="Freeform: Shape 227">
              <a:extLst>
                <a:ext uri="{FF2B5EF4-FFF2-40B4-BE49-F238E27FC236}">
                  <a16:creationId xmlns:a16="http://schemas.microsoft.com/office/drawing/2014/main" id="{83752C7E-26F7-A662-B39F-436167F4E48C}"/>
                </a:ext>
              </a:extLst>
            </p:cNvPr>
            <p:cNvSpPr/>
            <p:nvPr/>
          </p:nvSpPr>
          <p:spPr>
            <a:xfrm>
              <a:off x="1308221" y="4682437"/>
              <a:ext cx="4442" cy="81706"/>
            </a:xfrm>
            <a:custGeom>
              <a:avLst/>
              <a:gdLst>
                <a:gd name="csX0" fmla="*/ -706 w 4442"/>
                <a:gd name="csY0" fmla="*/ -791 h 81706"/>
                <a:gd name="csX1" fmla="*/ -706 w 4442"/>
                <a:gd name="csY1" fmla="*/ 80915 h 81706"/>
              </a:gdLst>
              <a:ahLst/>
              <a:cxnLst>
                <a:cxn ang="0">
                  <a:pos x="csX0" y="csY0"/>
                </a:cxn>
                <a:cxn ang="0">
                  <a:pos x="csX1" y="csY1"/>
                </a:cxn>
              </a:cxnLst>
              <a:rect l="l" t="t" r="r" b="b"/>
              <a:pathLst>
                <a:path w="4442" h="81706">
                  <a:moveTo>
                    <a:pt x="-706" y="-791"/>
                  </a:moveTo>
                  <a:lnTo>
                    <a:pt x="-706" y="80915"/>
                  </a:lnTo>
                </a:path>
              </a:pathLst>
            </a:custGeom>
            <a:noFill/>
            <a:ln w="12700" cap="flat">
              <a:solidFill>
                <a:schemeClr val="tx1"/>
              </a:solidFill>
              <a:prstDash val="solid"/>
              <a:round/>
            </a:ln>
          </p:spPr>
          <p:txBody>
            <a:bodyPr/>
            <a:lstStyle/>
            <a:p>
              <a:endParaRPr lang="en-US" dirty="0"/>
            </a:p>
          </p:txBody>
        </p:sp>
        <p:sp>
          <p:nvSpPr>
            <p:cNvPr id="229" name="Freeform: Shape 228">
              <a:extLst>
                <a:ext uri="{FF2B5EF4-FFF2-40B4-BE49-F238E27FC236}">
                  <a16:creationId xmlns:a16="http://schemas.microsoft.com/office/drawing/2014/main" id="{38D17EE4-CB51-394E-F320-3FB245FCBDD5}"/>
                </a:ext>
              </a:extLst>
            </p:cNvPr>
            <p:cNvSpPr/>
            <p:nvPr/>
          </p:nvSpPr>
          <p:spPr>
            <a:xfrm>
              <a:off x="1588071" y="4682437"/>
              <a:ext cx="4442" cy="81706"/>
            </a:xfrm>
            <a:custGeom>
              <a:avLst/>
              <a:gdLst>
                <a:gd name="csX0" fmla="*/ -706 w 4442"/>
                <a:gd name="csY0" fmla="*/ -791 h 81706"/>
                <a:gd name="csX1" fmla="*/ -706 w 4442"/>
                <a:gd name="csY1" fmla="*/ 80915 h 81706"/>
              </a:gdLst>
              <a:ahLst/>
              <a:cxnLst>
                <a:cxn ang="0">
                  <a:pos x="csX0" y="csY0"/>
                </a:cxn>
                <a:cxn ang="0">
                  <a:pos x="csX1" y="csY1"/>
                </a:cxn>
              </a:cxnLst>
              <a:rect l="l" t="t" r="r" b="b"/>
              <a:pathLst>
                <a:path w="4442" h="81706">
                  <a:moveTo>
                    <a:pt x="-706" y="-791"/>
                  </a:moveTo>
                  <a:lnTo>
                    <a:pt x="-706" y="80915"/>
                  </a:lnTo>
                </a:path>
              </a:pathLst>
            </a:custGeom>
            <a:noFill/>
            <a:ln w="12700" cap="flat">
              <a:solidFill>
                <a:schemeClr val="tx1"/>
              </a:solidFill>
              <a:prstDash val="solid"/>
              <a:round/>
            </a:ln>
          </p:spPr>
          <p:txBody>
            <a:bodyPr/>
            <a:lstStyle/>
            <a:p>
              <a:endParaRPr lang="en-US" dirty="0"/>
            </a:p>
          </p:txBody>
        </p:sp>
        <p:sp>
          <p:nvSpPr>
            <p:cNvPr id="230" name="Freeform: Shape 229">
              <a:extLst>
                <a:ext uri="{FF2B5EF4-FFF2-40B4-BE49-F238E27FC236}">
                  <a16:creationId xmlns:a16="http://schemas.microsoft.com/office/drawing/2014/main" id="{DF58A6DB-A0F5-46CD-C023-F4A187C4F435}"/>
                </a:ext>
              </a:extLst>
            </p:cNvPr>
            <p:cNvSpPr/>
            <p:nvPr/>
          </p:nvSpPr>
          <p:spPr>
            <a:xfrm>
              <a:off x="2130004" y="4674136"/>
              <a:ext cx="4442" cy="81706"/>
            </a:xfrm>
            <a:custGeom>
              <a:avLst/>
              <a:gdLst>
                <a:gd name="csX0" fmla="*/ -706 w 4442"/>
                <a:gd name="csY0" fmla="*/ -791 h 81706"/>
                <a:gd name="csX1" fmla="*/ -706 w 4442"/>
                <a:gd name="csY1" fmla="*/ 80915 h 81706"/>
              </a:gdLst>
              <a:ahLst/>
              <a:cxnLst>
                <a:cxn ang="0">
                  <a:pos x="csX0" y="csY0"/>
                </a:cxn>
                <a:cxn ang="0">
                  <a:pos x="csX1" y="csY1"/>
                </a:cxn>
              </a:cxnLst>
              <a:rect l="l" t="t" r="r" b="b"/>
              <a:pathLst>
                <a:path w="4442" h="81706">
                  <a:moveTo>
                    <a:pt x="-706" y="-791"/>
                  </a:moveTo>
                  <a:lnTo>
                    <a:pt x="-706" y="80915"/>
                  </a:lnTo>
                </a:path>
              </a:pathLst>
            </a:custGeom>
            <a:noFill/>
            <a:ln w="12700" cap="flat">
              <a:solidFill>
                <a:schemeClr val="tx1"/>
              </a:solidFill>
              <a:prstDash val="solid"/>
              <a:round/>
            </a:ln>
          </p:spPr>
          <p:txBody>
            <a:bodyPr/>
            <a:lstStyle/>
            <a:p>
              <a:endParaRPr lang="en-US" dirty="0"/>
            </a:p>
          </p:txBody>
        </p:sp>
        <p:sp>
          <p:nvSpPr>
            <p:cNvPr id="231" name="Freeform: Shape 230">
              <a:extLst>
                <a:ext uri="{FF2B5EF4-FFF2-40B4-BE49-F238E27FC236}">
                  <a16:creationId xmlns:a16="http://schemas.microsoft.com/office/drawing/2014/main" id="{EA89C11C-86D6-EE18-7875-DD8BF12ABDE2}"/>
                </a:ext>
              </a:extLst>
            </p:cNvPr>
            <p:cNvSpPr/>
            <p:nvPr/>
          </p:nvSpPr>
          <p:spPr>
            <a:xfrm>
              <a:off x="2951788" y="4674136"/>
              <a:ext cx="4442" cy="81706"/>
            </a:xfrm>
            <a:custGeom>
              <a:avLst/>
              <a:gdLst>
                <a:gd name="csX0" fmla="*/ -706 w 4442"/>
                <a:gd name="csY0" fmla="*/ -791 h 81706"/>
                <a:gd name="csX1" fmla="*/ -706 w 4442"/>
                <a:gd name="csY1" fmla="*/ 80915 h 81706"/>
              </a:gdLst>
              <a:ahLst/>
              <a:cxnLst>
                <a:cxn ang="0">
                  <a:pos x="csX0" y="csY0"/>
                </a:cxn>
                <a:cxn ang="0">
                  <a:pos x="csX1" y="csY1"/>
                </a:cxn>
              </a:cxnLst>
              <a:rect l="l" t="t" r="r" b="b"/>
              <a:pathLst>
                <a:path w="4442" h="81706">
                  <a:moveTo>
                    <a:pt x="-706" y="-791"/>
                  </a:moveTo>
                  <a:lnTo>
                    <a:pt x="-706" y="80915"/>
                  </a:lnTo>
                </a:path>
              </a:pathLst>
            </a:custGeom>
            <a:noFill/>
            <a:ln w="12700" cap="flat">
              <a:solidFill>
                <a:schemeClr val="tx1"/>
              </a:solidFill>
              <a:prstDash val="solid"/>
              <a:round/>
            </a:ln>
          </p:spPr>
          <p:txBody>
            <a:bodyPr/>
            <a:lstStyle/>
            <a:p>
              <a:endParaRPr lang="en-US" dirty="0"/>
            </a:p>
          </p:txBody>
        </p:sp>
        <p:sp>
          <p:nvSpPr>
            <p:cNvPr id="232" name="Freeform: Shape 231">
              <a:extLst>
                <a:ext uri="{FF2B5EF4-FFF2-40B4-BE49-F238E27FC236}">
                  <a16:creationId xmlns:a16="http://schemas.microsoft.com/office/drawing/2014/main" id="{5CF5D988-D474-2E43-3072-CC318F34F87E}"/>
                </a:ext>
              </a:extLst>
            </p:cNvPr>
            <p:cNvSpPr/>
            <p:nvPr/>
          </p:nvSpPr>
          <p:spPr>
            <a:xfrm>
              <a:off x="3764688" y="4674136"/>
              <a:ext cx="4442" cy="81706"/>
            </a:xfrm>
            <a:custGeom>
              <a:avLst/>
              <a:gdLst>
                <a:gd name="csX0" fmla="*/ -706 w 4442"/>
                <a:gd name="csY0" fmla="*/ -791 h 81706"/>
                <a:gd name="csX1" fmla="*/ -706 w 4442"/>
                <a:gd name="csY1" fmla="*/ 80915 h 81706"/>
              </a:gdLst>
              <a:ahLst/>
              <a:cxnLst>
                <a:cxn ang="0">
                  <a:pos x="csX0" y="csY0"/>
                </a:cxn>
                <a:cxn ang="0">
                  <a:pos x="csX1" y="csY1"/>
                </a:cxn>
              </a:cxnLst>
              <a:rect l="l" t="t" r="r" b="b"/>
              <a:pathLst>
                <a:path w="4442" h="81706">
                  <a:moveTo>
                    <a:pt x="-706" y="-791"/>
                  </a:moveTo>
                  <a:lnTo>
                    <a:pt x="-706" y="80915"/>
                  </a:lnTo>
                </a:path>
              </a:pathLst>
            </a:custGeom>
            <a:noFill/>
            <a:ln w="12700" cap="flat">
              <a:solidFill>
                <a:schemeClr val="tx1"/>
              </a:solidFill>
              <a:prstDash val="solid"/>
              <a:round/>
            </a:ln>
          </p:spPr>
          <p:txBody>
            <a:bodyPr/>
            <a:lstStyle/>
            <a:p>
              <a:endParaRPr lang="en-US" dirty="0"/>
            </a:p>
          </p:txBody>
        </p:sp>
        <p:sp>
          <p:nvSpPr>
            <p:cNvPr id="233" name="Freeform: Shape 232">
              <a:extLst>
                <a:ext uri="{FF2B5EF4-FFF2-40B4-BE49-F238E27FC236}">
                  <a16:creationId xmlns:a16="http://schemas.microsoft.com/office/drawing/2014/main" id="{420E78DF-B8D9-9ADF-AEEB-B5EA59A0E9D1}"/>
                </a:ext>
              </a:extLst>
            </p:cNvPr>
            <p:cNvSpPr/>
            <p:nvPr/>
          </p:nvSpPr>
          <p:spPr>
            <a:xfrm>
              <a:off x="4564261" y="4674136"/>
              <a:ext cx="4442" cy="81706"/>
            </a:xfrm>
            <a:custGeom>
              <a:avLst/>
              <a:gdLst>
                <a:gd name="csX0" fmla="*/ -706 w 4442"/>
                <a:gd name="csY0" fmla="*/ -791 h 81706"/>
                <a:gd name="csX1" fmla="*/ -706 w 4442"/>
                <a:gd name="csY1" fmla="*/ 80915 h 81706"/>
              </a:gdLst>
              <a:ahLst/>
              <a:cxnLst>
                <a:cxn ang="0">
                  <a:pos x="csX0" y="csY0"/>
                </a:cxn>
                <a:cxn ang="0">
                  <a:pos x="csX1" y="csY1"/>
                </a:cxn>
              </a:cxnLst>
              <a:rect l="l" t="t" r="r" b="b"/>
              <a:pathLst>
                <a:path w="4442" h="81706">
                  <a:moveTo>
                    <a:pt x="-706" y="-791"/>
                  </a:moveTo>
                  <a:lnTo>
                    <a:pt x="-706" y="80915"/>
                  </a:lnTo>
                </a:path>
              </a:pathLst>
            </a:custGeom>
            <a:noFill/>
            <a:ln w="12700" cap="flat">
              <a:solidFill>
                <a:schemeClr val="tx1"/>
              </a:solidFill>
              <a:prstDash val="solid"/>
              <a:round/>
            </a:ln>
          </p:spPr>
          <p:txBody>
            <a:bodyPr/>
            <a:lstStyle/>
            <a:p>
              <a:endParaRPr lang="en-US" dirty="0"/>
            </a:p>
          </p:txBody>
        </p:sp>
      </p:grpSp>
      <p:sp>
        <p:nvSpPr>
          <p:cNvPr id="206" name="Freeform 11">
            <a:extLst>
              <a:ext uri="{FF2B5EF4-FFF2-40B4-BE49-F238E27FC236}">
                <a16:creationId xmlns:a16="http://schemas.microsoft.com/office/drawing/2014/main" id="{3104DA1A-F0B5-7ACF-3DE0-D59D104EEF53}"/>
              </a:ext>
            </a:extLst>
          </p:cNvPr>
          <p:cNvSpPr/>
          <p:nvPr/>
        </p:nvSpPr>
        <p:spPr bwMode="auto">
          <a:xfrm>
            <a:off x="1304660" y="2207316"/>
            <a:ext cx="3277369" cy="2471277"/>
          </a:xfrm>
          <a:custGeom>
            <a:avLst/>
            <a:gdLst>
              <a:gd name="connsiteX0" fmla="*/ 0 w 4452730"/>
              <a:gd name="connsiteY0" fmla="*/ 0 h 2146852"/>
              <a:gd name="connsiteX1" fmla="*/ 0 w 4452730"/>
              <a:gd name="connsiteY1" fmla="*/ 2146852 h 2146852"/>
              <a:gd name="connsiteX2" fmla="*/ 4452730 w 4452730"/>
              <a:gd name="connsiteY2" fmla="*/ 2146852 h 2146852"/>
            </a:gdLst>
            <a:ahLst/>
            <a:cxnLst>
              <a:cxn ang="0">
                <a:pos x="connsiteX0" y="connsiteY0"/>
              </a:cxn>
              <a:cxn ang="0">
                <a:pos x="connsiteX1" y="connsiteY1"/>
              </a:cxn>
              <a:cxn ang="0">
                <a:pos x="connsiteX2" y="connsiteY2"/>
              </a:cxn>
            </a:cxnLst>
            <a:rect l="l" t="t" r="r" b="b"/>
            <a:pathLst>
              <a:path w="4452730" h="2146852">
                <a:moveTo>
                  <a:pt x="0" y="0"/>
                </a:moveTo>
                <a:lnTo>
                  <a:pt x="0" y="2146852"/>
                </a:lnTo>
                <a:lnTo>
                  <a:pt x="4452730" y="2146852"/>
                </a:lnTo>
              </a:path>
            </a:pathLst>
          </a:custGeom>
          <a:noFill/>
          <a:ln w="12700">
            <a:solidFill>
              <a:srgbClr val="000000"/>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grpSp>
        <p:nvGrpSpPr>
          <p:cNvPr id="208" name="Group 207">
            <a:extLst>
              <a:ext uri="{FF2B5EF4-FFF2-40B4-BE49-F238E27FC236}">
                <a16:creationId xmlns:a16="http://schemas.microsoft.com/office/drawing/2014/main" id="{05EB4A63-B8F5-4610-D72B-8CA30A583505}"/>
              </a:ext>
            </a:extLst>
          </p:cNvPr>
          <p:cNvGrpSpPr/>
          <p:nvPr/>
        </p:nvGrpSpPr>
        <p:grpSpPr>
          <a:xfrm>
            <a:off x="928347" y="4720851"/>
            <a:ext cx="3936383" cy="338554"/>
            <a:chOff x="3060271" y="5280050"/>
            <a:chExt cx="1659620" cy="338554"/>
          </a:xfrm>
        </p:grpSpPr>
        <p:sp>
          <p:nvSpPr>
            <p:cNvPr id="210" name="TextBox 209">
              <a:extLst>
                <a:ext uri="{FF2B5EF4-FFF2-40B4-BE49-F238E27FC236}">
                  <a16:creationId xmlns:a16="http://schemas.microsoft.com/office/drawing/2014/main" id="{2399B114-6C5E-B5E8-C6DC-0F23BD86526F}"/>
                </a:ext>
              </a:extLst>
            </p:cNvPr>
            <p:cNvSpPr txBox="1"/>
            <p:nvPr/>
          </p:nvSpPr>
          <p:spPr bwMode="auto">
            <a:xfrm>
              <a:off x="3060271" y="5280050"/>
              <a:ext cx="2693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BL</a:t>
              </a:r>
            </a:p>
          </p:txBody>
        </p:sp>
        <p:sp>
          <p:nvSpPr>
            <p:cNvPr id="211" name="TextBox 210">
              <a:extLst>
                <a:ext uri="{FF2B5EF4-FFF2-40B4-BE49-F238E27FC236}">
                  <a16:creationId xmlns:a16="http://schemas.microsoft.com/office/drawing/2014/main" id="{3A9C0586-8325-A477-F773-BCC3C7B47A3A}"/>
                </a:ext>
              </a:extLst>
            </p:cNvPr>
            <p:cNvSpPr txBox="1"/>
            <p:nvPr/>
          </p:nvSpPr>
          <p:spPr bwMode="auto">
            <a:xfrm>
              <a:off x="3265824" y="5280050"/>
              <a:ext cx="1694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1</a:t>
              </a:r>
            </a:p>
          </p:txBody>
        </p:sp>
        <p:sp>
          <p:nvSpPr>
            <p:cNvPr id="212" name="TextBox 211">
              <a:extLst>
                <a:ext uri="{FF2B5EF4-FFF2-40B4-BE49-F238E27FC236}">
                  <a16:creationId xmlns:a16="http://schemas.microsoft.com/office/drawing/2014/main" id="{52DAD0C1-B611-9607-92AD-1F4321AF668B}"/>
                </a:ext>
              </a:extLst>
            </p:cNvPr>
            <p:cNvSpPr txBox="1"/>
            <p:nvPr/>
          </p:nvSpPr>
          <p:spPr bwMode="auto">
            <a:xfrm>
              <a:off x="3465471" y="5280050"/>
              <a:ext cx="2063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3</a:t>
              </a:r>
            </a:p>
          </p:txBody>
        </p:sp>
        <p:sp>
          <p:nvSpPr>
            <p:cNvPr id="213" name="TextBox 212">
              <a:extLst>
                <a:ext uri="{FF2B5EF4-FFF2-40B4-BE49-F238E27FC236}">
                  <a16:creationId xmlns:a16="http://schemas.microsoft.com/office/drawing/2014/main" id="{363D0BF8-3A2D-5467-CDFE-BC41A97D6933}"/>
                </a:ext>
              </a:extLst>
            </p:cNvPr>
            <p:cNvSpPr txBox="1"/>
            <p:nvPr/>
          </p:nvSpPr>
          <p:spPr bwMode="auto">
            <a:xfrm>
              <a:off x="3802709" y="5280050"/>
              <a:ext cx="2128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6</a:t>
              </a:r>
            </a:p>
          </p:txBody>
        </p:sp>
        <p:sp>
          <p:nvSpPr>
            <p:cNvPr id="214" name="TextBox 213">
              <a:extLst>
                <a:ext uri="{FF2B5EF4-FFF2-40B4-BE49-F238E27FC236}">
                  <a16:creationId xmlns:a16="http://schemas.microsoft.com/office/drawing/2014/main" id="{DB7D937B-ED45-C41A-2BCA-AB3BC7060DB1}"/>
                </a:ext>
              </a:extLst>
            </p:cNvPr>
            <p:cNvSpPr txBox="1"/>
            <p:nvPr/>
          </p:nvSpPr>
          <p:spPr bwMode="auto">
            <a:xfrm>
              <a:off x="4153932" y="5280050"/>
              <a:ext cx="2128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9</a:t>
              </a:r>
            </a:p>
          </p:txBody>
        </p:sp>
        <p:sp>
          <p:nvSpPr>
            <p:cNvPr id="215" name="TextBox 214">
              <a:extLst>
                <a:ext uri="{FF2B5EF4-FFF2-40B4-BE49-F238E27FC236}">
                  <a16:creationId xmlns:a16="http://schemas.microsoft.com/office/drawing/2014/main" id="{35E26734-2E50-4010-8B01-DAE104587706}"/>
                </a:ext>
              </a:extLst>
            </p:cNvPr>
            <p:cNvSpPr txBox="1"/>
            <p:nvPr/>
          </p:nvSpPr>
          <p:spPr bwMode="auto">
            <a:xfrm>
              <a:off x="4470117" y="5280050"/>
              <a:ext cx="2497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12</a:t>
              </a:r>
            </a:p>
          </p:txBody>
        </p:sp>
      </p:grpSp>
      <p:sp>
        <p:nvSpPr>
          <p:cNvPr id="267" name="TextBox 266">
            <a:extLst>
              <a:ext uri="{FF2B5EF4-FFF2-40B4-BE49-F238E27FC236}">
                <a16:creationId xmlns:a16="http://schemas.microsoft.com/office/drawing/2014/main" id="{9F3C18F5-AF83-B3C4-B27E-A6888ECAB81D}"/>
              </a:ext>
            </a:extLst>
          </p:cNvPr>
          <p:cNvSpPr txBox="1"/>
          <p:nvPr/>
        </p:nvSpPr>
        <p:spPr bwMode="auto">
          <a:xfrm>
            <a:off x="4490282" y="3627638"/>
            <a:ext cx="5794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-3.3</a:t>
            </a:r>
          </a:p>
        </p:txBody>
      </p:sp>
      <p:sp>
        <p:nvSpPr>
          <p:cNvPr id="268" name="TextBox 267">
            <a:extLst>
              <a:ext uri="{FF2B5EF4-FFF2-40B4-BE49-F238E27FC236}">
                <a16:creationId xmlns:a16="http://schemas.microsoft.com/office/drawing/2014/main" id="{C146AF7F-D656-6609-7A6D-1BA562A622CF}"/>
              </a:ext>
            </a:extLst>
          </p:cNvPr>
          <p:cNvSpPr txBox="1"/>
          <p:nvPr/>
        </p:nvSpPr>
        <p:spPr bwMode="auto">
          <a:xfrm>
            <a:off x="1492773" y="2335521"/>
            <a:ext cx="5466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-0.8</a:t>
            </a:r>
          </a:p>
        </p:txBody>
      </p:sp>
      <p:sp>
        <p:nvSpPr>
          <p:cNvPr id="270" name="TextBox 269">
            <a:extLst>
              <a:ext uri="{FF2B5EF4-FFF2-40B4-BE49-F238E27FC236}">
                <a16:creationId xmlns:a16="http://schemas.microsoft.com/office/drawing/2014/main" id="{2B451CC6-45BE-1D6A-B2C0-885F13BD13C5}"/>
              </a:ext>
            </a:extLst>
          </p:cNvPr>
          <p:cNvSpPr txBox="1"/>
          <p:nvPr/>
        </p:nvSpPr>
        <p:spPr bwMode="auto">
          <a:xfrm>
            <a:off x="2039462" y="3390900"/>
            <a:ext cx="5466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-2.6</a:t>
            </a:r>
          </a:p>
        </p:txBody>
      </p:sp>
      <p:sp>
        <p:nvSpPr>
          <p:cNvPr id="271" name="TextBox 270">
            <a:extLst>
              <a:ext uri="{FF2B5EF4-FFF2-40B4-BE49-F238E27FC236}">
                <a16:creationId xmlns:a16="http://schemas.microsoft.com/office/drawing/2014/main" id="{2473D910-179F-4560-3774-FD7FB22B5936}"/>
              </a:ext>
            </a:extLst>
          </p:cNvPr>
          <p:cNvSpPr txBox="1"/>
          <p:nvPr/>
        </p:nvSpPr>
        <p:spPr bwMode="auto">
          <a:xfrm>
            <a:off x="2039462" y="2663493"/>
            <a:ext cx="496049" cy="260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-1.6</a:t>
            </a:r>
          </a:p>
        </p:txBody>
      </p:sp>
      <p:sp>
        <p:nvSpPr>
          <p:cNvPr id="272" name="TextBox 271">
            <a:extLst>
              <a:ext uri="{FF2B5EF4-FFF2-40B4-BE49-F238E27FC236}">
                <a16:creationId xmlns:a16="http://schemas.microsoft.com/office/drawing/2014/main" id="{22EFA9EE-A69E-BC15-7EE1-F886D593B8F2}"/>
              </a:ext>
            </a:extLst>
          </p:cNvPr>
          <p:cNvSpPr txBox="1"/>
          <p:nvPr/>
        </p:nvSpPr>
        <p:spPr bwMode="auto">
          <a:xfrm>
            <a:off x="2875561" y="2691306"/>
            <a:ext cx="496049" cy="260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-1.7</a:t>
            </a:r>
          </a:p>
        </p:txBody>
      </p:sp>
      <p:sp>
        <p:nvSpPr>
          <p:cNvPr id="273" name="TextBox 272">
            <a:extLst>
              <a:ext uri="{FF2B5EF4-FFF2-40B4-BE49-F238E27FC236}">
                <a16:creationId xmlns:a16="http://schemas.microsoft.com/office/drawing/2014/main" id="{33BB5DBE-604E-A893-1C15-D7911CF483BB}"/>
              </a:ext>
            </a:extLst>
          </p:cNvPr>
          <p:cNvSpPr txBox="1"/>
          <p:nvPr/>
        </p:nvSpPr>
        <p:spPr bwMode="auto">
          <a:xfrm>
            <a:off x="3675781" y="2647450"/>
            <a:ext cx="496049" cy="260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-1.7</a:t>
            </a:r>
          </a:p>
        </p:txBody>
      </p:sp>
      <p:sp>
        <p:nvSpPr>
          <p:cNvPr id="274" name="TextBox 273">
            <a:extLst>
              <a:ext uri="{FF2B5EF4-FFF2-40B4-BE49-F238E27FC236}">
                <a16:creationId xmlns:a16="http://schemas.microsoft.com/office/drawing/2014/main" id="{E5955227-7B3A-9160-DA51-B0FDDC487209}"/>
              </a:ext>
            </a:extLst>
          </p:cNvPr>
          <p:cNvSpPr txBox="1"/>
          <p:nvPr/>
        </p:nvSpPr>
        <p:spPr bwMode="auto">
          <a:xfrm>
            <a:off x="4511880" y="2592449"/>
            <a:ext cx="496049" cy="260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-1.5</a:t>
            </a:r>
          </a:p>
        </p:txBody>
      </p:sp>
      <p:sp>
        <p:nvSpPr>
          <p:cNvPr id="275" name="TextBox 274">
            <a:extLst>
              <a:ext uri="{FF2B5EF4-FFF2-40B4-BE49-F238E27FC236}">
                <a16:creationId xmlns:a16="http://schemas.microsoft.com/office/drawing/2014/main" id="{7B76721C-CA6B-E875-141A-A2D63FBF139E}"/>
              </a:ext>
            </a:extLst>
          </p:cNvPr>
          <p:cNvSpPr txBox="1"/>
          <p:nvPr/>
        </p:nvSpPr>
        <p:spPr bwMode="auto">
          <a:xfrm>
            <a:off x="2833867" y="3598432"/>
            <a:ext cx="5794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-3.2</a:t>
            </a:r>
          </a:p>
        </p:txBody>
      </p:sp>
      <p:sp>
        <p:nvSpPr>
          <p:cNvPr id="276" name="TextBox 275">
            <a:extLst>
              <a:ext uri="{FF2B5EF4-FFF2-40B4-BE49-F238E27FC236}">
                <a16:creationId xmlns:a16="http://schemas.microsoft.com/office/drawing/2014/main" id="{EC153217-0FA5-136A-2079-DE579150A40E}"/>
              </a:ext>
            </a:extLst>
          </p:cNvPr>
          <p:cNvSpPr txBox="1"/>
          <p:nvPr/>
        </p:nvSpPr>
        <p:spPr bwMode="auto">
          <a:xfrm>
            <a:off x="3666255" y="3677769"/>
            <a:ext cx="5749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cs typeface="Arial" panose="020B0604020202020204" pitchFamily="34" charset="0"/>
              </a:rPr>
              <a:t>-3.4</a:t>
            </a:r>
          </a:p>
        </p:txBody>
      </p:sp>
      <p:cxnSp>
        <p:nvCxnSpPr>
          <p:cNvPr id="279" name="Straight Connector 278">
            <a:extLst>
              <a:ext uri="{FF2B5EF4-FFF2-40B4-BE49-F238E27FC236}">
                <a16:creationId xmlns:a16="http://schemas.microsoft.com/office/drawing/2014/main" id="{BD04F622-1E7A-5F8B-9434-ECF224AFBC8F}"/>
              </a:ext>
            </a:extLst>
          </p:cNvPr>
          <p:cNvCxnSpPr/>
          <p:nvPr/>
        </p:nvCxnSpPr>
        <p:spPr bwMode="auto">
          <a:xfrm>
            <a:off x="1300102" y="2199173"/>
            <a:ext cx="3285312" cy="0"/>
          </a:xfrm>
          <a:prstGeom prst="line">
            <a:avLst/>
          </a:prstGeom>
          <a:noFill/>
          <a:ln w="28575" cap="flat" cmpd="sng" algn="ctr">
            <a:solidFill>
              <a:srgbClr val="CDCDCF">
                <a:lumMod val="90000"/>
              </a:srgbClr>
            </a:solidFill>
            <a:prstDash val="sysDash"/>
            <a:round/>
            <a:headEnd type="none" w="med" len="med"/>
            <a:tailEnd type="none" w="med" len="med"/>
          </a:ln>
          <a:effectLst/>
        </p:spPr>
      </p:cxnSp>
      <p:sp>
        <p:nvSpPr>
          <p:cNvPr id="291" name="TextBox 290">
            <a:extLst>
              <a:ext uri="{FF2B5EF4-FFF2-40B4-BE49-F238E27FC236}">
                <a16:creationId xmlns:a16="http://schemas.microsoft.com/office/drawing/2014/main" id="{C8443257-C9F4-0F88-5C48-4703B8E11E8A}"/>
              </a:ext>
            </a:extLst>
          </p:cNvPr>
          <p:cNvSpPr txBox="1"/>
          <p:nvPr/>
        </p:nvSpPr>
        <p:spPr bwMode="auto">
          <a:xfrm>
            <a:off x="1329765" y="4981091"/>
            <a:ext cx="3293443" cy="286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Mo</a:t>
            </a:r>
          </a:p>
        </p:txBody>
      </p:sp>
      <p:sp>
        <p:nvSpPr>
          <p:cNvPr id="292" name="TextBox 291">
            <a:extLst>
              <a:ext uri="{FF2B5EF4-FFF2-40B4-BE49-F238E27FC236}">
                <a16:creationId xmlns:a16="http://schemas.microsoft.com/office/drawing/2014/main" id="{454A376F-616E-A513-C892-6090856264FC}"/>
              </a:ext>
            </a:extLst>
          </p:cNvPr>
          <p:cNvSpPr txBox="1"/>
          <p:nvPr/>
        </p:nvSpPr>
        <p:spPr bwMode="auto">
          <a:xfrm rot="16200000">
            <a:off x="-580355" y="3263585"/>
            <a:ext cx="24825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LS Mean Change</a:t>
            </a:r>
          </a:p>
        </p:txBody>
      </p:sp>
      <p:grpSp>
        <p:nvGrpSpPr>
          <p:cNvPr id="305" name="Group 304">
            <a:extLst>
              <a:ext uri="{FF2B5EF4-FFF2-40B4-BE49-F238E27FC236}">
                <a16:creationId xmlns:a16="http://schemas.microsoft.com/office/drawing/2014/main" id="{A211391C-C45C-7BB4-495E-3342B57B7784}"/>
              </a:ext>
            </a:extLst>
          </p:cNvPr>
          <p:cNvGrpSpPr/>
          <p:nvPr/>
        </p:nvGrpSpPr>
        <p:grpSpPr>
          <a:xfrm>
            <a:off x="1308141" y="2211329"/>
            <a:ext cx="3339728" cy="807831"/>
            <a:chOff x="6759286" y="3403023"/>
            <a:chExt cx="3681732" cy="954493"/>
          </a:xfrm>
          <a:solidFill>
            <a:schemeClr val="bg1">
              <a:lumMod val="50000"/>
            </a:schemeClr>
          </a:solidFill>
        </p:grpSpPr>
        <p:sp>
          <p:nvSpPr>
            <p:cNvPr id="350" name="Freeform 101">
              <a:extLst>
                <a:ext uri="{FF2B5EF4-FFF2-40B4-BE49-F238E27FC236}">
                  <a16:creationId xmlns:a16="http://schemas.microsoft.com/office/drawing/2014/main" id="{CDC8726F-9F47-EF78-E53A-EC1514E4E316}"/>
                </a:ext>
              </a:extLst>
            </p:cNvPr>
            <p:cNvSpPr/>
            <p:nvPr/>
          </p:nvSpPr>
          <p:spPr bwMode="auto">
            <a:xfrm>
              <a:off x="6759286" y="3403023"/>
              <a:ext cx="3605646" cy="867641"/>
            </a:xfrm>
            <a:custGeom>
              <a:avLst/>
              <a:gdLst>
                <a:gd name="connsiteX0" fmla="*/ 0 w 3605646"/>
                <a:gd name="connsiteY0" fmla="*/ 0 h 867641"/>
                <a:gd name="connsiteX1" fmla="*/ 275359 w 3605646"/>
                <a:gd name="connsiteY1" fmla="*/ 405245 h 867641"/>
                <a:gd name="connsiteX2" fmla="*/ 888423 w 3605646"/>
                <a:gd name="connsiteY2" fmla="*/ 794904 h 867641"/>
                <a:gd name="connsiteX3" fmla="*/ 1787237 w 3605646"/>
                <a:gd name="connsiteY3" fmla="*/ 867641 h 867641"/>
                <a:gd name="connsiteX4" fmla="*/ 2696441 w 3605646"/>
                <a:gd name="connsiteY4" fmla="*/ 852054 h 867641"/>
                <a:gd name="connsiteX5" fmla="*/ 3605646 w 3605646"/>
                <a:gd name="connsiteY5" fmla="*/ 737754 h 867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5646" h="867641">
                  <a:moveTo>
                    <a:pt x="0" y="0"/>
                  </a:moveTo>
                  <a:lnTo>
                    <a:pt x="275359" y="405245"/>
                  </a:lnTo>
                  <a:lnTo>
                    <a:pt x="888423" y="794904"/>
                  </a:lnTo>
                  <a:lnTo>
                    <a:pt x="1787237" y="867641"/>
                  </a:lnTo>
                  <a:lnTo>
                    <a:pt x="2696441" y="852054"/>
                  </a:lnTo>
                  <a:lnTo>
                    <a:pt x="3605646" y="737754"/>
                  </a:lnTo>
                </a:path>
              </a:pathLst>
            </a:custGeom>
            <a:noFill/>
            <a:ln w="28575">
              <a:solidFill>
                <a:schemeClr val="bg1">
                  <a:lumMod val="50000"/>
                </a:schemeClr>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a:cs typeface="Arial" panose="020B0604020202020204" pitchFamily="34" charset="0"/>
              </a:endParaRPr>
            </a:p>
          </p:txBody>
        </p:sp>
        <p:sp>
          <p:nvSpPr>
            <p:cNvPr id="351" name="Oval 350">
              <a:extLst>
                <a:ext uri="{FF2B5EF4-FFF2-40B4-BE49-F238E27FC236}">
                  <a16:creationId xmlns:a16="http://schemas.microsoft.com/office/drawing/2014/main" id="{C8F805C3-A589-3934-58A1-AC265E765022}"/>
                </a:ext>
              </a:extLst>
            </p:cNvPr>
            <p:cNvSpPr/>
            <p:nvPr/>
          </p:nvSpPr>
          <p:spPr bwMode="auto">
            <a:xfrm>
              <a:off x="6973452" y="3733059"/>
              <a:ext cx="151206" cy="162061"/>
            </a:xfrm>
            <a:prstGeom prst="ellipse">
              <a:avLst/>
            </a:prstGeom>
            <a:grpFill/>
            <a:ln w="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352" name="Oval 351">
              <a:extLst>
                <a:ext uri="{FF2B5EF4-FFF2-40B4-BE49-F238E27FC236}">
                  <a16:creationId xmlns:a16="http://schemas.microsoft.com/office/drawing/2014/main" id="{A30B4924-0811-B4EF-5230-534D75EBCD22}"/>
                </a:ext>
              </a:extLst>
            </p:cNvPr>
            <p:cNvSpPr/>
            <p:nvPr/>
          </p:nvSpPr>
          <p:spPr bwMode="auto">
            <a:xfrm>
              <a:off x="9382374" y="4176404"/>
              <a:ext cx="151206" cy="162061"/>
            </a:xfrm>
            <a:prstGeom prst="ellipse">
              <a:avLst/>
            </a:prstGeom>
            <a:grpFill/>
            <a:ln w="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353" name="Oval 352">
              <a:extLst>
                <a:ext uri="{FF2B5EF4-FFF2-40B4-BE49-F238E27FC236}">
                  <a16:creationId xmlns:a16="http://schemas.microsoft.com/office/drawing/2014/main" id="{F517450A-3A30-AB1D-9162-F4F7853D57E3}"/>
                </a:ext>
              </a:extLst>
            </p:cNvPr>
            <p:cNvSpPr/>
            <p:nvPr/>
          </p:nvSpPr>
          <p:spPr bwMode="auto">
            <a:xfrm>
              <a:off x="7570892" y="4120986"/>
              <a:ext cx="151206" cy="162061"/>
            </a:xfrm>
            <a:prstGeom prst="ellipse">
              <a:avLst/>
            </a:prstGeom>
            <a:grpFill/>
            <a:ln w="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354" name="Oval 353">
              <a:extLst>
                <a:ext uri="{FF2B5EF4-FFF2-40B4-BE49-F238E27FC236}">
                  <a16:creationId xmlns:a16="http://schemas.microsoft.com/office/drawing/2014/main" id="{6E448759-99AC-D679-5602-9303C97CA43C}"/>
                </a:ext>
              </a:extLst>
            </p:cNvPr>
            <p:cNvSpPr/>
            <p:nvPr/>
          </p:nvSpPr>
          <p:spPr bwMode="auto">
            <a:xfrm>
              <a:off x="8467938" y="4195455"/>
              <a:ext cx="151206" cy="162061"/>
            </a:xfrm>
            <a:prstGeom prst="ellipse">
              <a:avLst/>
            </a:prstGeom>
            <a:grpFill/>
            <a:ln w="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355" name="Oval 354">
              <a:extLst>
                <a:ext uri="{FF2B5EF4-FFF2-40B4-BE49-F238E27FC236}">
                  <a16:creationId xmlns:a16="http://schemas.microsoft.com/office/drawing/2014/main" id="{930E657C-07AA-40E7-8A7F-DA2C3480AA60}"/>
                </a:ext>
              </a:extLst>
            </p:cNvPr>
            <p:cNvSpPr/>
            <p:nvPr/>
          </p:nvSpPr>
          <p:spPr bwMode="auto">
            <a:xfrm>
              <a:off x="10289812" y="4063837"/>
              <a:ext cx="151206" cy="162061"/>
            </a:xfrm>
            <a:prstGeom prst="ellipse">
              <a:avLst/>
            </a:prstGeom>
            <a:grpFill/>
            <a:ln w="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grpSp>
      <p:grpSp>
        <p:nvGrpSpPr>
          <p:cNvPr id="306" name="Group 305">
            <a:extLst>
              <a:ext uri="{FF2B5EF4-FFF2-40B4-BE49-F238E27FC236}">
                <a16:creationId xmlns:a16="http://schemas.microsoft.com/office/drawing/2014/main" id="{A9534553-F413-70FD-4886-4284967A31D8}"/>
              </a:ext>
            </a:extLst>
          </p:cNvPr>
          <p:cNvGrpSpPr/>
          <p:nvPr/>
        </p:nvGrpSpPr>
        <p:grpSpPr>
          <a:xfrm>
            <a:off x="1261463" y="2146682"/>
            <a:ext cx="3391187" cy="1636121"/>
            <a:chOff x="6707828" y="3326638"/>
            <a:chExt cx="3738461" cy="1933157"/>
          </a:xfrm>
        </p:grpSpPr>
        <p:sp>
          <p:nvSpPr>
            <p:cNvPr id="343" name="Freeform 102">
              <a:extLst>
                <a:ext uri="{FF2B5EF4-FFF2-40B4-BE49-F238E27FC236}">
                  <a16:creationId xmlns:a16="http://schemas.microsoft.com/office/drawing/2014/main" id="{9595D39E-C1C2-1646-122B-8EF03A33D420}"/>
                </a:ext>
              </a:extLst>
            </p:cNvPr>
            <p:cNvSpPr/>
            <p:nvPr/>
          </p:nvSpPr>
          <p:spPr bwMode="auto">
            <a:xfrm>
              <a:off x="6759286" y="3392632"/>
              <a:ext cx="3605646" cy="1776845"/>
            </a:xfrm>
            <a:custGeom>
              <a:avLst/>
              <a:gdLst>
                <a:gd name="connsiteX0" fmla="*/ 0 w 3605646"/>
                <a:gd name="connsiteY0" fmla="*/ 0 h 1776845"/>
                <a:gd name="connsiteX1" fmla="*/ 280555 w 3605646"/>
                <a:gd name="connsiteY1" fmla="*/ 945573 h 1776845"/>
                <a:gd name="connsiteX2" fmla="*/ 888423 w 3605646"/>
                <a:gd name="connsiteY2" fmla="*/ 1345623 h 1776845"/>
                <a:gd name="connsiteX3" fmla="*/ 1787237 w 3605646"/>
                <a:gd name="connsiteY3" fmla="*/ 1626177 h 1776845"/>
                <a:gd name="connsiteX4" fmla="*/ 2696441 w 3605646"/>
                <a:gd name="connsiteY4" fmla="*/ 1776845 h 1776845"/>
                <a:gd name="connsiteX5" fmla="*/ 3605646 w 3605646"/>
                <a:gd name="connsiteY5" fmla="*/ 1693718 h 177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5646" h="1776845">
                  <a:moveTo>
                    <a:pt x="0" y="0"/>
                  </a:moveTo>
                  <a:lnTo>
                    <a:pt x="280555" y="945573"/>
                  </a:lnTo>
                  <a:lnTo>
                    <a:pt x="888423" y="1345623"/>
                  </a:lnTo>
                  <a:lnTo>
                    <a:pt x="1787237" y="1626177"/>
                  </a:lnTo>
                  <a:lnTo>
                    <a:pt x="2696441" y="1776845"/>
                  </a:lnTo>
                  <a:lnTo>
                    <a:pt x="3605646" y="1693718"/>
                  </a:lnTo>
                </a:path>
              </a:pathLst>
            </a:custGeom>
            <a:noFill/>
            <a:ln w="28575">
              <a:solidFill>
                <a:srgbClr val="E1471D"/>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a:cs typeface="Arial" panose="020B0604020202020204" pitchFamily="34" charset="0"/>
              </a:endParaRPr>
            </a:p>
          </p:txBody>
        </p:sp>
        <p:sp>
          <p:nvSpPr>
            <p:cNvPr id="344" name="Oval 343">
              <a:extLst>
                <a:ext uri="{FF2B5EF4-FFF2-40B4-BE49-F238E27FC236}">
                  <a16:creationId xmlns:a16="http://schemas.microsoft.com/office/drawing/2014/main" id="{55DFB8A7-A6DE-E455-A13D-7BF03D6A060D}"/>
                </a:ext>
              </a:extLst>
            </p:cNvPr>
            <p:cNvSpPr/>
            <p:nvPr/>
          </p:nvSpPr>
          <p:spPr bwMode="auto">
            <a:xfrm>
              <a:off x="6707828" y="3326638"/>
              <a:ext cx="151206" cy="162061"/>
            </a:xfrm>
            <a:prstGeom prst="ellipse">
              <a:avLst/>
            </a:prstGeom>
            <a:solidFill>
              <a:srgbClr val="E1471D"/>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345" name="Oval 344">
              <a:extLst>
                <a:ext uri="{FF2B5EF4-FFF2-40B4-BE49-F238E27FC236}">
                  <a16:creationId xmlns:a16="http://schemas.microsoft.com/office/drawing/2014/main" id="{A89213F1-91F9-F812-5776-B5C91A123DFC}"/>
                </a:ext>
              </a:extLst>
            </p:cNvPr>
            <p:cNvSpPr/>
            <p:nvPr/>
          </p:nvSpPr>
          <p:spPr bwMode="auto">
            <a:xfrm>
              <a:off x="6976880" y="4257801"/>
              <a:ext cx="151206" cy="162061"/>
            </a:xfrm>
            <a:prstGeom prst="ellipse">
              <a:avLst/>
            </a:prstGeom>
            <a:solidFill>
              <a:srgbClr val="E1471D"/>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346" name="Oval 345">
              <a:extLst>
                <a:ext uri="{FF2B5EF4-FFF2-40B4-BE49-F238E27FC236}">
                  <a16:creationId xmlns:a16="http://schemas.microsoft.com/office/drawing/2014/main" id="{AA3849CE-7E4D-5EC0-CD2C-A6775963264D}"/>
                </a:ext>
              </a:extLst>
            </p:cNvPr>
            <p:cNvSpPr/>
            <p:nvPr/>
          </p:nvSpPr>
          <p:spPr bwMode="auto">
            <a:xfrm>
              <a:off x="9384105" y="5097734"/>
              <a:ext cx="151206" cy="162061"/>
            </a:xfrm>
            <a:prstGeom prst="ellipse">
              <a:avLst/>
            </a:prstGeom>
            <a:solidFill>
              <a:srgbClr val="E1471D"/>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347" name="Oval 346">
              <a:extLst>
                <a:ext uri="{FF2B5EF4-FFF2-40B4-BE49-F238E27FC236}">
                  <a16:creationId xmlns:a16="http://schemas.microsoft.com/office/drawing/2014/main" id="{BA400EE7-1AA6-0198-3FCE-FEB4F6478A0C}"/>
                </a:ext>
              </a:extLst>
            </p:cNvPr>
            <p:cNvSpPr/>
            <p:nvPr/>
          </p:nvSpPr>
          <p:spPr bwMode="auto">
            <a:xfrm>
              <a:off x="8467908" y="4948797"/>
              <a:ext cx="151206" cy="162061"/>
            </a:xfrm>
            <a:prstGeom prst="ellipse">
              <a:avLst/>
            </a:prstGeom>
            <a:solidFill>
              <a:srgbClr val="E1471D"/>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348" name="Oval 347">
              <a:extLst>
                <a:ext uri="{FF2B5EF4-FFF2-40B4-BE49-F238E27FC236}">
                  <a16:creationId xmlns:a16="http://schemas.microsoft.com/office/drawing/2014/main" id="{686A9D0B-79B5-161A-BE63-C0726EDD3615}"/>
                </a:ext>
              </a:extLst>
            </p:cNvPr>
            <p:cNvSpPr/>
            <p:nvPr/>
          </p:nvSpPr>
          <p:spPr bwMode="auto">
            <a:xfrm>
              <a:off x="10295083" y="5021533"/>
              <a:ext cx="151206" cy="162061"/>
            </a:xfrm>
            <a:prstGeom prst="ellipse">
              <a:avLst/>
            </a:prstGeom>
            <a:solidFill>
              <a:srgbClr val="E1471D"/>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349" name="Oval 348">
              <a:extLst>
                <a:ext uri="{FF2B5EF4-FFF2-40B4-BE49-F238E27FC236}">
                  <a16:creationId xmlns:a16="http://schemas.microsoft.com/office/drawing/2014/main" id="{21350534-D51E-4D4C-8D6B-36CEF633F858}"/>
                </a:ext>
              </a:extLst>
            </p:cNvPr>
            <p:cNvSpPr/>
            <p:nvPr/>
          </p:nvSpPr>
          <p:spPr bwMode="auto">
            <a:xfrm>
              <a:off x="7570855" y="4664777"/>
              <a:ext cx="151206" cy="162061"/>
            </a:xfrm>
            <a:prstGeom prst="ellipse">
              <a:avLst/>
            </a:prstGeom>
            <a:solidFill>
              <a:srgbClr val="E1471D"/>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2637228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EB84E-E5B7-C89F-EDCA-1472A8AB8AE4}"/>
            </a:ext>
          </a:extLst>
        </p:cNvPr>
        <p:cNvGrpSpPr/>
        <p:nvPr/>
      </p:nvGrpSpPr>
      <p:grpSpPr>
        <a:xfrm>
          <a:off x="0" y="0"/>
          <a:ext cx="0" cy="0"/>
          <a:chOff x="0" y="0"/>
          <a:chExt cx="0" cy="0"/>
        </a:xfrm>
      </p:grpSpPr>
      <p:grpSp>
        <p:nvGrpSpPr>
          <p:cNvPr id="303" name="Group 302">
            <a:extLst>
              <a:ext uri="{FF2B5EF4-FFF2-40B4-BE49-F238E27FC236}">
                <a16:creationId xmlns:a16="http://schemas.microsoft.com/office/drawing/2014/main" id="{CFB08638-AB92-9CAA-1B5A-1E091A1B6797}"/>
              </a:ext>
            </a:extLst>
          </p:cNvPr>
          <p:cNvGrpSpPr/>
          <p:nvPr/>
        </p:nvGrpSpPr>
        <p:grpSpPr>
          <a:xfrm>
            <a:off x="927058" y="4719351"/>
            <a:ext cx="10522819" cy="341079"/>
            <a:chOff x="1799542" y="4718326"/>
            <a:chExt cx="6554464" cy="341079"/>
          </a:xfrm>
        </p:grpSpPr>
        <p:grpSp>
          <p:nvGrpSpPr>
            <p:cNvPr id="304" name="Group 303">
              <a:extLst>
                <a:ext uri="{FF2B5EF4-FFF2-40B4-BE49-F238E27FC236}">
                  <a16:creationId xmlns:a16="http://schemas.microsoft.com/office/drawing/2014/main" id="{EF5950A4-E2D7-32CD-C510-B11810ED2E5A}"/>
                </a:ext>
              </a:extLst>
            </p:cNvPr>
            <p:cNvGrpSpPr/>
            <p:nvPr/>
          </p:nvGrpSpPr>
          <p:grpSpPr>
            <a:xfrm>
              <a:off x="1799542" y="4720851"/>
              <a:ext cx="5546748" cy="338554"/>
              <a:chOff x="3060271" y="5280050"/>
              <a:chExt cx="3754436" cy="338554"/>
            </a:xfrm>
          </p:grpSpPr>
          <p:sp>
            <p:nvSpPr>
              <p:cNvPr id="306" name="TextBox 305">
                <a:extLst>
                  <a:ext uri="{FF2B5EF4-FFF2-40B4-BE49-F238E27FC236}">
                    <a16:creationId xmlns:a16="http://schemas.microsoft.com/office/drawing/2014/main" id="{9B9AAB50-050C-67B9-2B76-2CDC2754412A}"/>
                  </a:ext>
                </a:extLst>
              </p:cNvPr>
              <p:cNvSpPr txBox="1"/>
              <p:nvPr/>
            </p:nvSpPr>
            <p:spPr bwMode="auto">
              <a:xfrm>
                <a:off x="3060271" y="5280050"/>
                <a:ext cx="2693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BL</a:t>
                </a:r>
              </a:p>
            </p:txBody>
          </p:sp>
          <p:sp>
            <p:nvSpPr>
              <p:cNvPr id="307" name="TextBox 306">
                <a:extLst>
                  <a:ext uri="{FF2B5EF4-FFF2-40B4-BE49-F238E27FC236}">
                    <a16:creationId xmlns:a16="http://schemas.microsoft.com/office/drawing/2014/main" id="{6E7939CC-5F5C-A656-12EE-50A0221A55F2}"/>
                  </a:ext>
                </a:extLst>
              </p:cNvPr>
              <p:cNvSpPr txBox="1"/>
              <p:nvPr/>
            </p:nvSpPr>
            <p:spPr bwMode="auto">
              <a:xfrm>
                <a:off x="3265824" y="5280050"/>
                <a:ext cx="1694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1</a:t>
                </a:r>
              </a:p>
            </p:txBody>
          </p:sp>
          <p:sp>
            <p:nvSpPr>
              <p:cNvPr id="308" name="TextBox 307">
                <a:extLst>
                  <a:ext uri="{FF2B5EF4-FFF2-40B4-BE49-F238E27FC236}">
                    <a16:creationId xmlns:a16="http://schemas.microsoft.com/office/drawing/2014/main" id="{89DA3941-9C14-FE2B-17AB-03BFEAD216DC}"/>
                  </a:ext>
                </a:extLst>
              </p:cNvPr>
              <p:cNvSpPr txBox="1"/>
              <p:nvPr/>
            </p:nvSpPr>
            <p:spPr bwMode="auto">
              <a:xfrm>
                <a:off x="3465471" y="5280050"/>
                <a:ext cx="2063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3</a:t>
                </a:r>
              </a:p>
            </p:txBody>
          </p:sp>
          <p:sp>
            <p:nvSpPr>
              <p:cNvPr id="309" name="TextBox 308">
                <a:extLst>
                  <a:ext uri="{FF2B5EF4-FFF2-40B4-BE49-F238E27FC236}">
                    <a16:creationId xmlns:a16="http://schemas.microsoft.com/office/drawing/2014/main" id="{2246E70D-02CD-E469-A90E-0565616BD7EB}"/>
                  </a:ext>
                </a:extLst>
              </p:cNvPr>
              <p:cNvSpPr txBox="1"/>
              <p:nvPr/>
            </p:nvSpPr>
            <p:spPr bwMode="auto">
              <a:xfrm>
                <a:off x="3802709" y="5280050"/>
                <a:ext cx="2128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6</a:t>
                </a:r>
              </a:p>
            </p:txBody>
          </p:sp>
          <p:sp>
            <p:nvSpPr>
              <p:cNvPr id="310" name="TextBox 309">
                <a:extLst>
                  <a:ext uri="{FF2B5EF4-FFF2-40B4-BE49-F238E27FC236}">
                    <a16:creationId xmlns:a16="http://schemas.microsoft.com/office/drawing/2014/main" id="{9ED168E3-7EDF-0611-866F-333E88358A45}"/>
                  </a:ext>
                </a:extLst>
              </p:cNvPr>
              <p:cNvSpPr txBox="1"/>
              <p:nvPr/>
            </p:nvSpPr>
            <p:spPr bwMode="auto">
              <a:xfrm>
                <a:off x="4153932" y="5280050"/>
                <a:ext cx="2128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9</a:t>
                </a:r>
              </a:p>
            </p:txBody>
          </p:sp>
          <p:sp>
            <p:nvSpPr>
              <p:cNvPr id="311" name="TextBox 310">
                <a:extLst>
                  <a:ext uri="{FF2B5EF4-FFF2-40B4-BE49-F238E27FC236}">
                    <a16:creationId xmlns:a16="http://schemas.microsoft.com/office/drawing/2014/main" id="{C3395692-A443-E1A4-DBF6-197577B0294E}"/>
                  </a:ext>
                </a:extLst>
              </p:cNvPr>
              <p:cNvSpPr txBox="1"/>
              <p:nvPr/>
            </p:nvSpPr>
            <p:spPr bwMode="auto">
              <a:xfrm>
                <a:off x="4470117" y="5280050"/>
                <a:ext cx="2497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12</a:t>
                </a:r>
              </a:p>
            </p:txBody>
          </p:sp>
          <p:sp>
            <p:nvSpPr>
              <p:cNvPr id="312" name="TextBox 311">
                <a:extLst>
                  <a:ext uri="{FF2B5EF4-FFF2-40B4-BE49-F238E27FC236}">
                    <a16:creationId xmlns:a16="http://schemas.microsoft.com/office/drawing/2014/main" id="{D22E56B4-ABB2-1C90-4661-B76B9D4347B8}"/>
                  </a:ext>
                </a:extLst>
              </p:cNvPr>
              <p:cNvSpPr txBox="1"/>
              <p:nvPr/>
            </p:nvSpPr>
            <p:spPr bwMode="auto">
              <a:xfrm>
                <a:off x="5167963" y="5280050"/>
                <a:ext cx="257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18</a:t>
                </a:r>
              </a:p>
            </p:txBody>
          </p:sp>
          <p:sp>
            <p:nvSpPr>
              <p:cNvPr id="313" name="TextBox 312">
                <a:extLst>
                  <a:ext uri="{FF2B5EF4-FFF2-40B4-BE49-F238E27FC236}">
                    <a16:creationId xmlns:a16="http://schemas.microsoft.com/office/drawing/2014/main" id="{6DB2C069-ED06-DBDB-7A4D-BD0F29F907FB}"/>
                  </a:ext>
                </a:extLst>
              </p:cNvPr>
              <p:cNvSpPr txBox="1"/>
              <p:nvPr/>
            </p:nvSpPr>
            <p:spPr bwMode="auto">
              <a:xfrm>
                <a:off x="5827872" y="5280050"/>
                <a:ext cx="2931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24</a:t>
                </a:r>
              </a:p>
            </p:txBody>
          </p:sp>
          <p:sp>
            <p:nvSpPr>
              <p:cNvPr id="314" name="TextBox 313">
                <a:extLst>
                  <a:ext uri="{FF2B5EF4-FFF2-40B4-BE49-F238E27FC236}">
                    <a16:creationId xmlns:a16="http://schemas.microsoft.com/office/drawing/2014/main" id="{DC03C9C2-DA34-70DE-8F2E-1AE8686C510E}"/>
                  </a:ext>
                </a:extLst>
              </p:cNvPr>
              <p:cNvSpPr txBox="1"/>
              <p:nvPr/>
            </p:nvSpPr>
            <p:spPr bwMode="auto">
              <a:xfrm>
                <a:off x="6521532" y="5280050"/>
                <a:ext cx="2931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30</a:t>
                </a:r>
              </a:p>
            </p:txBody>
          </p:sp>
        </p:grpSp>
        <p:sp>
          <p:nvSpPr>
            <p:cNvPr id="305" name="TextBox 304">
              <a:extLst>
                <a:ext uri="{FF2B5EF4-FFF2-40B4-BE49-F238E27FC236}">
                  <a16:creationId xmlns:a16="http://schemas.microsoft.com/office/drawing/2014/main" id="{81EFC4E1-EF11-04F8-E805-06BD5F00202B}"/>
                </a:ext>
              </a:extLst>
            </p:cNvPr>
            <p:cNvSpPr txBox="1"/>
            <p:nvPr/>
          </p:nvSpPr>
          <p:spPr bwMode="auto">
            <a:xfrm>
              <a:off x="7920874" y="4718326"/>
              <a:ext cx="433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36</a:t>
              </a:r>
            </a:p>
          </p:txBody>
        </p:sp>
      </p:grpSp>
      <p:sp>
        <p:nvSpPr>
          <p:cNvPr id="229" name="TextBox 228">
            <a:extLst>
              <a:ext uri="{FF2B5EF4-FFF2-40B4-BE49-F238E27FC236}">
                <a16:creationId xmlns:a16="http://schemas.microsoft.com/office/drawing/2014/main" id="{43F0AF00-76CA-BDC1-56C6-1F4E5E7ACD37}"/>
              </a:ext>
            </a:extLst>
          </p:cNvPr>
          <p:cNvSpPr txBox="1"/>
          <p:nvPr/>
        </p:nvSpPr>
        <p:spPr bwMode="auto">
          <a:xfrm rot="16200000">
            <a:off x="-577482" y="3035812"/>
            <a:ext cx="2664947" cy="938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b="0" dirty="0">
                <a:solidFill>
                  <a:schemeClr val="tx1">
                    <a:lumMod val="75000"/>
                    <a:lumOff val="25000"/>
                  </a:schemeClr>
                </a:solidFill>
                <a:latin typeface="Poppins Medium" panose="00000600000000000000" pitchFamily="2" charset="0"/>
                <a:cs typeface="Poppins Medium" panose="00000600000000000000" pitchFamily="2" charset="0"/>
              </a:rPr>
              <a:t>Itch NRS Change From BL, Mean (SE)</a:t>
            </a:r>
          </a:p>
        </p:txBody>
      </p:sp>
      <p:grpSp>
        <p:nvGrpSpPr>
          <p:cNvPr id="272" name="Group 271">
            <a:extLst>
              <a:ext uri="{FF2B5EF4-FFF2-40B4-BE49-F238E27FC236}">
                <a16:creationId xmlns:a16="http://schemas.microsoft.com/office/drawing/2014/main" id="{310809A7-4C85-3D65-0053-30664D71760B}"/>
              </a:ext>
            </a:extLst>
          </p:cNvPr>
          <p:cNvGrpSpPr/>
          <p:nvPr/>
        </p:nvGrpSpPr>
        <p:grpSpPr>
          <a:xfrm>
            <a:off x="571185" y="2051597"/>
            <a:ext cx="696544" cy="2812181"/>
            <a:chOff x="1577073" y="2051597"/>
            <a:chExt cx="433864" cy="1616886"/>
          </a:xfrm>
        </p:grpSpPr>
        <p:grpSp>
          <p:nvGrpSpPr>
            <p:cNvPr id="273" name="Group 272">
              <a:extLst>
                <a:ext uri="{FF2B5EF4-FFF2-40B4-BE49-F238E27FC236}">
                  <a16:creationId xmlns:a16="http://schemas.microsoft.com/office/drawing/2014/main" id="{0334A999-5C27-97F9-5823-CB80BEB3C197}"/>
                </a:ext>
              </a:extLst>
            </p:cNvPr>
            <p:cNvGrpSpPr/>
            <p:nvPr/>
          </p:nvGrpSpPr>
          <p:grpSpPr>
            <a:xfrm>
              <a:off x="1577073" y="2315315"/>
              <a:ext cx="428322" cy="1353168"/>
              <a:chOff x="1861335" y="2928271"/>
              <a:chExt cx="428322" cy="1114260"/>
            </a:xfrm>
          </p:grpSpPr>
          <p:sp>
            <p:nvSpPr>
              <p:cNvPr id="275" name="TextBox 274">
                <a:extLst>
                  <a:ext uri="{FF2B5EF4-FFF2-40B4-BE49-F238E27FC236}">
                    <a16:creationId xmlns:a16="http://schemas.microsoft.com/office/drawing/2014/main" id="{7582E2E0-B81C-9CE8-AA72-5EF3C8C8A07C}"/>
                  </a:ext>
                </a:extLst>
              </p:cNvPr>
              <p:cNvSpPr txBox="1"/>
              <p:nvPr/>
            </p:nvSpPr>
            <p:spPr bwMode="auto">
              <a:xfrm>
                <a:off x="1862937" y="3882244"/>
                <a:ext cx="426720" cy="16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-5</a:t>
                </a:r>
              </a:p>
            </p:txBody>
          </p:sp>
          <p:sp>
            <p:nvSpPr>
              <p:cNvPr id="276" name="TextBox 275">
                <a:extLst>
                  <a:ext uri="{FF2B5EF4-FFF2-40B4-BE49-F238E27FC236}">
                    <a16:creationId xmlns:a16="http://schemas.microsoft.com/office/drawing/2014/main" id="{A7AA5E49-DAF5-D4B6-3D99-28C8D4CCB61C}"/>
                  </a:ext>
                </a:extLst>
              </p:cNvPr>
              <p:cNvSpPr txBox="1"/>
              <p:nvPr/>
            </p:nvSpPr>
            <p:spPr bwMode="auto">
              <a:xfrm>
                <a:off x="1861335" y="3643751"/>
                <a:ext cx="428322" cy="16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-4</a:t>
                </a:r>
              </a:p>
            </p:txBody>
          </p:sp>
          <p:sp>
            <p:nvSpPr>
              <p:cNvPr id="277" name="TextBox 276">
                <a:extLst>
                  <a:ext uri="{FF2B5EF4-FFF2-40B4-BE49-F238E27FC236}">
                    <a16:creationId xmlns:a16="http://schemas.microsoft.com/office/drawing/2014/main" id="{E9ECA984-3936-B1E9-5DAA-F430509DE42F}"/>
                  </a:ext>
                </a:extLst>
              </p:cNvPr>
              <p:cNvSpPr txBox="1"/>
              <p:nvPr/>
            </p:nvSpPr>
            <p:spPr bwMode="auto">
              <a:xfrm>
                <a:off x="1870953" y="3405257"/>
                <a:ext cx="418704" cy="16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-3</a:t>
                </a:r>
              </a:p>
            </p:txBody>
          </p:sp>
          <p:sp>
            <p:nvSpPr>
              <p:cNvPr id="278" name="TextBox 277">
                <a:extLst>
                  <a:ext uri="{FF2B5EF4-FFF2-40B4-BE49-F238E27FC236}">
                    <a16:creationId xmlns:a16="http://schemas.microsoft.com/office/drawing/2014/main" id="{8902AAE3-EBA2-3AE2-63A0-B3D943B79ABF}"/>
                  </a:ext>
                </a:extLst>
              </p:cNvPr>
              <p:cNvSpPr txBox="1"/>
              <p:nvPr/>
            </p:nvSpPr>
            <p:spPr bwMode="auto">
              <a:xfrm>
                <a:off x="1872556" y="3166764"/>
                <a:ext cx="417101" cy="16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-2</a:t>
                </a:r>
              </a:p>
            </p:txBody>
          </p:sp>
          <p:sp>
            <p:nvSpPr>
              <p:cNvPr id="279" name="TextBox 278">
                <a:extLst>
                  <a:ext uri="{FF2B5EF4-FFF2-40B4-BE49-F238E27FC236}">
                    <a16:creationId xmlns:a16="http://schemas.microsoft.com/office/drawing/2014/main" id="{58BA56D2-2E65-CCC7-F3E0-3B87277659A9}"/>
                  </a:ext>
                </a:extLst>
              </p:cNvPr>
              <p:cNvSpPr txBox="1"/>
              <p:nvPr/>
            </p:nvSpPr>
            <p:spPr bwMode="auto">
              <a:xfrm>
                <a:off x="1925455" y="2928271"/>
                <a:ext cx="364202" cy="16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-1</a:t>
                </a:r>
              </a:p>
            </p:txBody>
          </p:sp>
        </p:grpSp>
        <p:sp>
          <p:nvSpPr>
            <p:cNvPr id="274" name="TextBox 273">
              <a:extLst>
                <a:ext uri="{FF2B5EF4-FFF2-40B4-BE49-F238E27FC236}">
                  <a16:creationId xmlns:a16="http://schemas.microsoft.com/office/drawing/2014/main" id="{5785C2DC-C039-6A18-2648-D37F3B2DAF2C}"/>
                </a:ext>
              </a:extLst>
            </p:cNvPr>
            <p:cNvSpPr txBox="1"/>
            <p:nvPr/>
          </p:nvSpPr>
          <p:spPr bwMode="auto">
            <a:xfrm>
              <a:off x="1698031" y="2051597"/>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0</a:t>
              </a:r>
            </a:p>
          </p:txBody>
        </p:sp>
      </p:grpSp>
      <p:sp>
        <p:nvSpPr>
          <p:cNvPr id="328" name="Freeform: Shape 327">
            <a:extLst>
              <a:ext uri="{FF2B5EF4-FFF2-40B4-BE49-F238E27FC236}">
                <a16:creationId xmlns:a16="http://schemas.microsoft.com/office/drawing/2014/main" id="{BFE06487-AC1D-D709-2B6B-45B0F8DE64C3}"/>
              </a:ext>
            </a:extLst>
          </p:cNvPr>
          <p:cNvSpPr/>
          <p:nvPr/>
        </p:nvSpPr>
        <p:spPr>
          <a:xfrm>
            <a:off x="1322304" y="2205644"/>
            <a:ext cx="9795679" cy="1740131"/>
          </a:xfrm>
          <a:custGeom>
            <a:avLst/>
            <a:gdLst>
              <a:gd name="connsiteX0" fmla="*/ 0 w 6101542"/>
              <a:gd name="connsiteY0" fmla="*/ 0 h 1740131"/>
              <a:gd name="connsiteX1" fmla="*/ 182880 w 6101542"/>
              <a:gd name="connsiteY1" fmla="*/ 936567 h 1740131"/>
              <a:gd name="connsiteX2" fmla="*/ 493222 w 6101542"/>
              <a:gd name="connsiteY2" fmla="*/ 1396538 h 1740131"/>
              <a:gd name="connsiteX3" fmla="*/ 1014153 w 6101542"/>
              <a:gd name="connsiteY3" fmla="*/ 1629294 h 1740131"/>
              <a:gd name="connsiteX4" fmla="*/ 1501833 w 6101542"/>
              <a:gd name="connsiteY4" fmla="*/ 1623752 h 1740131"/>
              <a:gd name="connsiteX5" fmla="*/ 2017222 w 6101542"/>
              <a:gd name="connsiteY5" fmla="*/ 1645920 h 1740131"/>
              <a:gd name="connsiteX6" fmla="*/ 3031374 w 6101542"/>
              <a:gd name="connsiteY6" fmla="*/ 1740131 h 1740131"/>
              <a:gd name="connsiteX7" fmla="*/ 4078778 w 6101542"/>
              <a:gd name="connsiteY7" fmla="*/ 1546167 h 1740131"/>
              <a:gd name="connsiteX8" fmla="*/ 5054138 w 6101542"/>
              <a:gd name="connsiteY8" fmla="*/ 1712421 h 1740131"/>
              <a:gd name="connsiteX9" fmla="*/ 6101542 w 6101542"/>
              <a:gd name="connsiteY9" fmla="*/ 1601585 h 174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01542" h="1740131">
                <a:moveTo>
                  <a:pt x="0" y="0"/>
                </a:moveTo>
                <a:lnTo>
                  <a:pt x="182880" y="936567"/>
                </a:lnTo>
                <a:lnTo>
                  <a:pt x="493222" y="1396538"/>
                </a:lnTo>
                <a:lnTo>
                  <a:pt x="1014153" y="1629294"/>
                </a:lnTo>
                <a:lnTo>
                  <a:pt x="1501833" y="1623752"/>
                </a:lnTo>
                <a:lnTo>
                  <a:pt x="2017222" y="1645920"/>
                </a:lnTo>
                <a:lnTo>
                  <a:pt x="3031374" y="1740131"/>
                </a:lnTo>
                <a:lnTo>
                  <a:pt x="4078778" y="1546167"/>
                </a:lnTo>
                <a:lnTo>
                  <a:pt x="5054138" y="1712421"/>
                </a:lnTo>
                <a:lnTo>
                  <a:pt x="6101542" y="1601585"/>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12D82D29-C3E1-C404-D4CF-819B062837D4}"/>
              </a:ext>
            </a:extLst>
          </p:cNvPr>
          <p:cNvSpPr>
            <a:spLocks noGrp="1"/>
          </p:cNvSpPr>
          <p:nvPr>
            <p:ph type="title"/>
          </p:nvPr>
        </p:nvSpPr>
        <p:spPr>
          <a:xfrm>
            <a:off x="231078" y="531006"/>
            <a:ext cx="11740260" cy="502445"/>
          </a:xfrm>
        </p:spPr>
        <p:txBody>
          <a:bodyPr/>
          <a:lstStyle/>
          <a:p>
            <a:r>
              <a:rPr lang="en-US" dirty="0"/>
              <a:t>ASSURE: Itch With Seladelpar Through Mo 36 </a:t>
            </a:r>
          </a:p>
        </p:txBody>
      </p:sp>
      <p:sp>
        <p:nvSpPr>
          <p:cNvPr id="5" name="Content Placeholder 4">
            <a:extLst>
              <a:ext uri="{FF2B5EF4-FFF2-40B4-BE49-F238E27FC236}">
                <a16:creationId xmlns:a16="http://schemas.microsoft.com/office/drawing/2014/main" id="{DE846A06-2625-7EE9-FBEF-998F6C455116}"/>
              </a:ext>
            </a:extLst>
          </p:cNvPr>
          <p:cNvSpPr>
            <a:spLocks noGrp="1"/>
          </p:cNvSpPr>
          <p:nvPr>
            <p:ph idx="1"/>
          </p:nvPr>
        </p:nvSpPr>
        <p:spPr>
          <a:xfrm>
            <a:off x="231078" y="1335023"/>
            <a:ext cx="11740260" cy="539686"/>
          </a:xfrm>
        </p:spPr>
        <p:txBody>
          <a:bodyPr/>
          <a:lstStyle/>
          <a:p>
            <a:r>
              <a:rPr lang="en-US" sz="2200" dirty="0"/>
              <a:t>Change in itch was assessed in people with baseline moderate to severe itch</a:t>
            </a:r>
          </a:p>
        </p:txBody>
      </p:sp>
      <p:sp>
        <p:nvSpPr>
          <p:cNvPr id="2" name="Content Placeholder 1">
            <a:extLst>
              <a:ext uri="{FF2B5EF4-FFF2-40B4-BE49-F238E27FC236}">
                <a16:creationId xmlns:a16="http://schemas.microsoft.com/office/drawing/2014/main" id="{C4C1BAFD-B9F2-A288-BF6B-1CD5CA5C3F13}"/>
              </a:ext>
            </a:extLst>
          </p:cNvPr>
          <p:cNvSpPr>
            <a:spLocks noGrp="1"/>
          </p:cNvSpPr>
          <p:nvPr>
            <p:ph sz="quarter" idx="10"/>
          </p:nvPr>
        </p:nvSpPr>
        <p:spPr/>
        <p:txBody>
          <a:bodyPr/>
          <a:lstStyle/>
          <a:p>
            <a:pPr algn="ctr"/>
            <a:r>
              <a:rPr lang="sv-SE" dirty="0"/>
              <a:t>Pratt. AASLD 2025 Abstr 0213.</a:t>
            </a:r>
          </a:p>
        </p:txBody>
      </p:sp>
      <p:pic>
        <p:nvPicPr>
          <p:cNvPr id="340" name="Graphic 339">
            <a:extLst>
              <a:ext uri="{FF2B5EF4-FFF2-40B4-BE49-F238E27FC236}">
                <a16:creationId xmlns:a16="http://schemas.microsoft.com/office/drawing/2014/main" id="{98005E50-6D48-A1C8-4197-44052E7CC93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81622" y="2193626"/>
            <a:ext cx="10016877" cy="2581502"/>
          </a:xfrm>
          <a:prstGeom prst="rect">
            <a:avLst/>
          </a:prstGeom>
        </p:spPr>
      </p:pic>
      <p:sp>
        <p:nvSpPr>
          <p:cNvPr id="227" name="TextBox 226">
            <a:extLst>
              <a:ext uri="{FF2B5EF4-FFF2-40B4-BE49-F238E27FC236}">
                <a16:creationId xmlns:a16="http://schemas.microsoft.com/office/drawing/2014/main" id="{F86C4E27-D34A-AC99-6D74-8D8E77B79F79}"/>
              </a:ext>
            </a:extLst>
          </p:cNvPr>
          <p:cNvSpPr txBox="1"/>
          <p:nvPr/>
        </p:nvSpPr>
        <p:spPr bwMode="auto">
          <a:xfrm>
            <a:off x="441587" y="1787396"/>
            <a:ext cx="11140812" cy="338554"/>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mn-lt"/>
              </a:rPr>
              <a:t>Change in Itch NRS From Baseline to Mo 36</a:t>
            </a:r>
            <a:endParaRPr kumimoji="0" lang="en-US" sz="1600" b="1" i="0" u="none" strike="noStrike" kern="0" cap="none" spc="0" normalizeH="0" baseline="30000" noProof="0" dirty="0">
              <a:ln>
                <a:noFill/>
              </a:ln>
              <a:solidFill>
                <a:srgbClr val="000000"/>
              </a:solidFill>
              <a:effectLst/>
              <a:uLnTx/>
              <a:uFillTx/>
              <a:latin typeface="+mn-lt"/>
            </a:endParaRPr>
          </a:p>
        </p:txBody>
      </p:sp>
      <p:cxnSp>
        <p:nvCxnSpPr>
          <p:cNvPr id="228" name="Straight Connector 227">
            <a:extLst>
              <a:ext uri="{FF2B5EF4-FFF2-40B4-BE49-F238E27FC236}">
                <a16:creationId xmlns:a16="http://schemas.microsoft.com/office/drawing/2014/main" id="{E9E74AA6-08AA-CC20-54C9-BC604D8EEC93}"/>
              </a:ext>
            </a:extLst>
          </p:cNvPr>
          <p:cNvCxnSpPr>
            <a:cxnSpLocks/>
          </p:cNvCxnSpPr>
          <p:nvPr/>
        </p:nvCxnSpPr>
        <p:spPr bwMode="auto">
          <a:xfrm>
            <a:off x="1305534" y="3690244"/>
            <a:ext cx="9723851" cy="0"/>
          </a:xfrm>
          <a:prstGeom prst="line">
            <a:avLst/>
          </a:prstGeom>
          <a:noFill/>
          <a:ln w="28575" cap="flat" cmpd="sng" algn="ctr">
            <a:solidFill>
              <a:schemeClr val="accent1">
                <a:lumMod val="20000"/>
                <a:lumOff val="80000"/>
              </a:schemeClr>
            </a:solidFill>
            <a:prstDash val="sysDash"/>
            <a:round/>
            <a:headEnd type="none" w="med" len="med"/>
            <a:tailEnd type="none" w="med" len="med"/>
          </a:ln>
          <a:effectLst/>
        </p:spPr>
      </p:cxnSp>
      <p:sp>
        <p:nvSpPr>
          <p:cNvPr id="262" name="TextBox 261">
            <a:extLst>
              <a:ext uri="{FF2B5EF4-FFF2-40B4-BE49-F238E27FC236}">
                <a16:creationId xmlns:a16="http://schemas.microsoft.com/office/drawing/2014/main" id="{191F64AA-B56C-F3DC-8B64-A59E00552ECD}"/>
              </a:ext>
            </a:extLst>
          </p:cNvPr>
          <p:cNvSpPr txBox="1"/>
          <p:nvPr/>
        </p:nvSpPr>
        <p:spPr bwMode="auto">
          <a:xfrm>
            <a:off x="5867497" y="4944779"/>
            <a:ext cx="7983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pPr>
            <a:r>
              <a:rPr lang="en-US" sz="1600" b="0" dirty="0">
                <a:solidFill>
                  <a:schemeClr val="tx1">
                    <a:lumMod val="75000"/>
                    <a:lumOff val="25000"/>
                  </a:schemeClr>
                </a:solidFill>
                <a:latin typeface="Poppins Medium" panose="00000600000000000000" pitchFamily="2" charset="0"/>
                <a:cs typeface="Poppins Medium" panose="00000600000000000000" pitchFamily="2" charset="0"/>
              </a:rPr>
              <a:t>Mo</a:t>
            </a:r>
          </a:p>
        </p:txBody>
      </p:sp>
      <p:sp>
        <p:nvSpPr>
          <p:cNvPr id="263" name="Freeform 11">
            <a:extLst>
              <a:ext uri="{FF2B5EF4-FFF2-40B4-BE49-F238E27FC236}">
                <a16:creationId xmlns:a16="http://schemas.microsoft.com/office/drawing/2014/main" id="{81628F67-E083-F2E8-34E9-FC03CABAB866}"/>
              </a:ext>
            </a:extLst>
          </p:cNvPr>
          <p:cNvSpPr/>
          <p:nvPr/>
        </p:nvSpPr>
        <p:spPr bwMode="auto">
          <a:xfrm>
            <a:off x="1304660" y="2207316"/>
            <a:ext cx="9798821" cy="2471277"/>
          </a:xfrm>
          <a:custGeom>
            <a:avLst/>
            <a:gdLst>
              <a:gd name="connsiteX0" fmla="*/ 0 w 4452730"/>
              <a:gd name="connsiteY0" fmla="*/ 0 h 2146852"/>
              <a:gd name="connsiteX1" fmla="*/ 0 w 4452730"/>
              <a:gd name="connsiteY1" fmla="*/ 2146852 h 2146852"/>
              <a:gd name="connsiteX2" fmla="*/ 4452730 w 4452730"/>
              <a:gd name="connsiteY2" fmla="*/ 2146852 h 2146852"/>
            </a:gdLst>
            <a:ahLst/>
            <a:cxnLst>
              <a:cxn ang="0">
                <a:pos x="connsiteX0" y="connsiteY0"/>
              </a:cxn>
              <a:cxn ang="0">
                <a:pos x="connsiteX1" y="connsiteY1"/>
              </a:cxn>
              <a:cxn ang="0">
                <a:pos x="connsiteX2" y="connsiteY2"/>
              </a:cxn>
            </a:cxnLst>
            <a:rect l="l" t="t" r="r" b="b"/>
            <a:pathLst>
              <a:path w="4452730" h="2146852">
                <a:moveTo>
                  <a:pt x="0" y="0"/>
                </a:moveTo>
                <a:lnTo>
                  <a:pt x="0" y="2146852"/>
                </a:lnTo>
                <a:lnTo>
                  <a:pt x="4452730" y="2146852"/>
                </a:lnTo>
              </a:path>
            </a:pathLst>
          </a:custGeom>
          <a:noFill/>
          <a:ln w="19050">
            <a:solidFill>
              <a:srgbClr val="000000"/>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64" name="TextBox 263">
            <a:extLst>
              <a:ext uri="{FF2B5EF4-FFF2-40B4-BE49-F238E27FC236}">
                <a16:creationId xmlns:a16="http://schemas.microsoft.com/office/drawing/2014/main" id="{4CBE1CE6-AE42-4982-E354-26C7113FD2F9}"/>
              </a:ext>
            </a:extLst>
          </p:cNvPr>
          <p:cNvSpPr txBox="1"/>
          <p:nvPr/>
        </p:nvSpPr>
        <p:spPr bwMode="auto">
          <a:xfrm>
            <a:off x="8181631" y="2323203"/>
            <a:ext cx="30372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latin typeface="+mn-lt"/>
              </a:rPr>
              <a:t>Seladelpar 10mg</a:t>
            </a:r>
          </a:p>
        </p:txBody>
      </p:sp>
      <p:cxnSp>
        <p:nvCxnSpPr>
          <p:cNvPr id="291" name="Straight Connector 290">
            <a:extLst>
              <a:ext uri="{FF2B5EF4-FFF2-40B4-BE49-F238E27FC236}">
                <a16:creationId xmlns:a16="http://schemas.microsoft.com/office/drawing/2014/main" id="{7762264B-4255-67F2-4268-C4DE9092407A}"/>
              </a:ext>
            </a:extLst>
          </p:cNvPr>
          <p:cNvCxnSpPr>
            <a:cxnSpLocks/>
          </p:cNvCxnSpPr>
          <p:nvPr/>
        </p:nvCxnSpPr>
        <p:spPr bwMode="auto">
          <a:xfrm>
            <a:off x="1306841" y="2203808"/>
            <a:ext cx="9833572" cy="0"/>
          </a:xfrm>
          <a:prstGeom prst="line">
            <a:avLst/>
          </a:prstGeom>
          <a:noFill/>
          <a:ln w="28575" cap="flat" cmpd="sng" algn="ctr">
            <a:solidFill>
              <a:srgbClr val="CDCDCF">
                <a:lumMod val="90000"/>
              </a:srgbClr>
            </a:solidFill>
            <a:prstDash val="sysDash"/>
            <a:round/>
            <a:headEnd type="none" w="med" len="med"/>
            <a:tailEnd type="none" w="med" len="med"/>
          </a:ln>
          <a:effectLst/>
        </p:spPr>
      </p:cxnSp>
      <p:grpSp>
        <p:nvGrpSpPr>
          <p:cNvPr id="7" name="Group 6">
            <a:extLst>
              <a:ext uri="{FF2B5EF4-FFF2-40B4-BE49-F238E27FC236}">
                <a16:creationId xmlns:a16="http://schemas.microsoft.com/office/drawing/2014/main" id="{3BF484C4-7633-27A8-5B2E-F2286C806915}"/>
              </a:ext>
            </a:extLst>
          </p:cNvPr>
          <p:cNvGrpSpPr/>
          <p:nvPr/>
        </p:nvGrpSpPr>
        <p:grpSpPr>
          <a:xfrm>
            <a:off x="1263391" y="2141560"/>
            <a:ext cx="9909732" cy="1886975"/>
            <a:chOff x="1261758" y="2141560"/>
            <a:chExt cx="9931550" cy="1886975"/>
          </a:xfrm>
        </p:grpSpPr>
        <p:sp>
          <p:nvSpPr>
            <p:cNvPr id="293" name="Oval 292">
              <a:extLst>
                <a:ext uri="{FF2B5EF4-FFF2-40B4-BE49-F238E27FC236}">
                  <a16:creationId xmlns:a16="http://schemas.microsoft.com/office/drawing/2014/main" id="{ECD237BA-E1DD-3229-9742-A0CE7196D0E4}"/>
                </a:ext>
              </a:extLst>
            </p:cNvPr>
            <p:cNvSpPr/>
            <p:nvPr/>
          </p:nvSpPr>
          <p:spPr bwMode="auto">
            <a:xfrm>
              <a:off x="1261758" y="2141560"/>
              <a:ext cx="137462" cy="137160"/>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294" name="Oval 293">
              <a:extLst>
                <a:ext uri="{FF2B5EF4-FFF2-40B4-BE49-F238E27FC236}">
                  <a16:creationId xmlns:a16="http://schemas.microsoft.com/office/drawing/2014/main" id="{CCB2F00D-10EE-9143-7E1C-0F6DB0E31584}"/>
                </a:ext>
              </a:extLst>
            </p:cNvPr>
            <p:cNvSpPr/>
            <p:nvPr/>
          </p:nvSpPr>
          <p:spPr bwMode="auto">
            <a:xfrm>
              <a:off x="1526338" y="3067645"/>
              <a:ext cx="137462" cy="137160"/>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295" name="Oval 294">
              <a:extLst>
                <a:ext uri="{FF2B5EF4-FFF2-40B4-BE49-F238E27FC236}">
                  <a16:creationId xmlns:a16="http://schemas.microsoft.com/office/drawing/2014/main" id="{155AEB83-3AEC-10AC-FFA2-1114FC2CB0F0}"/>
                </a:ext>
              </a:extLst>
            </p:cNvPr>
            <p:cNvSpPr/>
            <p:nvPr/>
          </p:nvSpPr>
          <p:spPr bwMode="auto">
            <a:xfrm>
              <a:off x="2059458" y="3527816"/>
              <a:ext cx="137462" cy="137160"/>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296" name="Oval 295">
              <a:extLst>
                <a:ext uri="{FF2B5EF4-FFF2-40B4-BE49-F238E27FC236}">
                  <a16:creationId xmlns:a16="http://schemas.microsoft.com/office/drawing/2014/main" id="{6A122150-0A6F-4244-2D7F-61A279F5AC1D}"/>
                </a:ext>
              </a:extLst>
            </p:cNvPr>
            <p:cNvSpPr/>
            <p:nvPr/>
          </p:nvSpPr>
          <p:spPr bwMode="auto">
            <a:xfrm>
              <a:off x="2887102" y="3763947"/>
              <a:ext cx="137462" cy="137160"/>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297" name="Oval 296">
              <a:extLst>
                <a:ext uri="{FF2B5EF4-FFF2-40B4-BE49-F238E27FC236}">
                  <a16:creationId xmlns:a16="http://schemas.microsoft.com/office/drawing/2014/main" id="{20EE909E-46EA-7AE0-E227-CCDDB725D22C}"/>
                </a:ext>
              </a:extLst>
            </p:cNvPr>
            <p:cNvSpPr/>
            <p:nvPr/>
          </p:nvSpPr>
          <p:spPr bwMode="auto">
            <a:xfrm>
              <a:off x="3701969" y="3760354"/>
              <a:ext cx="137462" cy="137160"/>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298" name="Oval 297">
              <a:extLst>
                <a:ext uri="{FF2B5EF4-FFF2-40B4-BE49-F238E27FC236}">
                  <a16:creationId xmlns:a16="http://schemas.microsoft.com/office/drawing/2014/main" id="{40A0E2BF-FA38-78A3-4339-5AFC410EB177}"/>
                </a:ext>
              </a:extLst>
            </p:cNvPr>
            <p:cNvSpPr/>
            <p:nvPr/>
          </p:nvSpPr>
          <p:spPr bwMode="auto">
            <a:xfrm>
              <a:off x="4512300" y="3799645"/>
              <a:ext cx="137462" cy="137160"/>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299" name="Oval 298">
              <a:extLst>
                <a:ext uri="{FF2B5EF4-FFF2-40B4-BE49-F238E27FC236}">
                  <a16:creationId xmlns:a16="http://schemas.microsoft.com/office/drawing/2014/main" id="{2F6ECDC4-26E6-49AA-A167-940C976B8172}"/>
                </a:ext>
              </a:extLst>
            </p:cNvPr>
            <p:cNvSpPr/>
            <p:nvPr/>
          </p:nvSpPr>
          <p:spPr bwMode="auto">
            <a:xfrm>
              <a:off x="6143485" y="3891375"/>
              <a:ext cx="137462" cy="137160"/>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300" name="Oval 299">
              <a:extLst>
                <a:ext uri="{FF2B5EF4-FFF2-40B4-BE49-F238E27FC236}">
                  <a16:creationId xmlns:a16="http://schemas.microsoft.com/office/drawing/2014/main" id="{183E1748-2E0D-BA9C-E9B8-5E67BD87DC2B}"/>
                </a:ext>
              </a:extLst>
            </p:cNvPr>
            <p:cNvSpPr/>
            <p:nvPr/>
          </p:nvSpPr>
          <p:spPr bwMode="auto">
            <a:xfrm>
              <a:off x="7775203" y="3694487"/>
              <a:ext cx="137462" cy="137160"/>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301" name="Oval 300">
              <a:extLst>
                <a:ext uri="{FF2B5EF4-FFF2-40B4-BE49-F238E27FC236}">
                  <a16:creationId xmlns:a16="http://schemas.microsoft.com/office/drawing/2014/main" id="{593EC10F-C3CD-B4CB-858B-E520C7A27D0A}"/>
                </a:ext>
              </a:extLst>
            </p:cNvPr>
            <p:cNvSpPr/>
            <p:nvPr/>
          </p:nvSpPr>
          <p:spPr bwMode="auto">
            <a:xfrm>
              <a:off x="9412556" y="3853698"/>
              <a:ext cx="137462" cy="137160"/>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302" name="Oval 301">
              <a:extLst>
                <a:ext uri="{FF2B5EF4-FFF2-40B4-BE49-F238E27FC236}">
                  <a16:creationId xmlns:a16="http://schemas.microsoft.com/office/drawing/2014/main" id="{C4D12F8B-723C-1781-329D-AAE26A05FF65}"/>
                </a:ext>
              </a:extLst>
            </p:cNvPr>
            <p:cNvSpPr/>
            <p:nvPr/>
          </p:nvSpPr>
          <p:spPr bwMode="auto">
            <a:xfrm>
              <a:off x="11055846" y="3757181"/>
              <a:ext cx="137462" cy="137160"/>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grpSp>
      <p:grpSp>
        <p:nvGrpSpPr>
          <p:cNvPr id="315" name="Group 314">
            <a:extLst>
              <a:ext uri="{FF2B5EF4-FFF2-40B4-BE49-F238E27FC236}">
                <a16:creationId xmlns:a16="http://schemas.microsoft.com/office/drawing/2014/main" id="{8A0278CF-10DE-DAE0-AE86-42925D2F0CED}"/>
              </a:ext>
            </a:extLst>
          </p:cNvPr>
          <p:cNvGrpSpPr/>
          <p:nvPr/>
        </p:nvGrpSpPr>
        <p:grpSpPr>
          <a:xfrm>
            <a:off x="845484" y="5188227"/>
            <a:ext cx="10604393" cy="310302"/>
            <a:chOff x="1733502" y="4718326"/>
            <a:chExt cx="6605275" cy="310302"/>
          </a:xfrm>
        </p:grpSpPr>
        <p:grpSp>
          <p:nvGrpSpPr>
            <p:cNvPr id="316" name="Group 315">
              <a:extLst>
                <a:ext uri="{FF2B5EF4-FFF2-40B4-BE49-F238E27FC236}">
                  <a16:creationId xmlns:a16="http://schemas.microsoft.com/office/drawing/2014/main" id="{E4C1E981-082A-9B52-7273-EB7A5E554332}"/>
                </a:ext>
              </a:extLst>
            </p:cNvPr>
            <p:cNvGrpSpPr/>
            <p:nvPr/>
          </p:nvGrpSpPr>
          <p:grpSpPr>
            <a:xfrm>
              <a:off x="1733502" y="4720851"/>
              <a:ext cx="5602373" cy="307777"/>
              <a:chOff x="3015567" y="5280050"/>
              <a:chExt cx="3792086" cy="307777"/>
            </a:xfrm>
          </p:grpSpPr>
          <p:sp>
            <p:nvSpPr>
              <p:cNvPr id="318" name="TextBox 317">
                <a:extLst>
                  <a:ext uri="{FF2B5EF4-FFF2-40B4-BE49-F238E27FC236}">
                    <a16:creationId xmlns:a16="http://schemas.microsoft.com/office/drawing/2014/main" id="{016FD90B-A107-AF81-5258-76A0663CF5B2}"/>
                  </a:ext>
                </a:extLst>
              </p:cNvPr>
              <p:cNvSpPr txBox="1"/>
              <p:nvPr/>
            </p:nvSpPr>
            <p:spPr bwMode="auto">
              <a:xfrm>
                <a:off x="3015567" y="5280050"/>
                <a:ext cx="3061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107</a:t>
                </a:r>
              </a:p>
            </p:txBody>
          </p:sp>
          <p:sp>
            <p:nvSpPr>
              <p:cNvPr id="319" name="TextBox 318">
                <a:extLst>
                  <a:ext uri="{FF2B5EF4-FFF2-40B4-BE49-F238E27FC236}">
                    <a16:creationId xmlns:a16="http://schemas.microsoft.com/office/drawing/2014/main" id="{8799A65A-22D1-D2B1-6BE3-15C173F0E95E}"/>
                  </a:ext>
                </a:extLst>
              </p:cNvPr>
              <p:cNvSpPr txBox="1"/>
              <p:nvPr/>
            </p:nvSpPr>
            <p:spPr bwMode="auto">
              <a:xfrm>
                <a:off x="3214548" y="5280050"/>
                <a:ext cx="3170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106</a:t>
                </a:r>
              </a:p>
            </p:txBody>
          </p:sp>
          <p:sp>
            <p:nvSpPr>
              <p:cNvPr id="320" name="TextBox 319">
                <a:extLst>
                  <a:ext uri="{FF2B5EF4-FFF2-40B4-BE49-F238E27FC236}">
                    <a16:creationId xmlns:a16="http://schemas.microsoft.com/office/drawing/2014/main" id="{44717B27-881F-9F92-0B56-09A108D16C24}"/>
                  </a:ext>
                </a:extLst>
              </p:cNvPr>
              <p:cNvSpPr txBox="1"/>
              <p:nvPr/>
            </p:nvSpPr>
            <p:spPr bwMode="auto">
              <a:xfrm>
                <a:off x="3410676" y="5280050"/>
                <a:ext cx="3159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104</a:t>
                </a:r>
              </a:p>
            </p:txBody>
          </p:sp>
          <p:sp>
            <p:nvSpPr>
              <p:cNvPr id="321" name="TextBox 320">
                <a:extLst>
                  <a:ext uri="{FF2B5EF4-FFF2-40B4-BE49-F238E27FC236}">
                    <a16:creationId xmlns:a16="http://schemas.microsoft.com/office/drawing/2014/main" id="{A7C2EB35-B1C8-D101-548D-B5543A7137F5}"/>
                  </a:ext>
                </a:extLst>
              </p:cNvPr>
              <p:cNvSpPr txBox="1"/>
              <p:nvPr/>
            </p:nvSpPr>
            <p:spPr bwMode="auto">
              <a:xfrm>
                <a:off x="3751170" y="5280050"/>
                <a:ext cx="3159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100</a:t>
                </a:r>
              </a:p>
            </p:txBody>
          </p:sp>
          <p:sp>
            <p:nvSpPr>
              <p:cNvPr id="322" name="TextBox 321">
                <a:extLst>
                  <a:ext uri="{FF2B5EF4-FFF2-40B4-BE49-F238E27FC236}">
                    <a16:creationId xmlns:a16="http://schemas.microsoft.com/office/drawing/2014/main" id="{D5E76F25-BEB0-1016-4504-52A272E12566}"/>
                  </a:ext>
                </a:extLst>
              </p:cNvPr>
              <p:cNvSpPr txBox="1"/>
              <p:nvPr/>
            </p:nvSpPr>
            <p:spPr bwMode="auto">
              <a:xfrm>
                <a:off x="4104563" y="5280050"/>
                <a:ext cx="3116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103</a:t>
                </a:r>
              </a:p>
            </p:txBody>
          </p:sp>
          <p:sp>
            <p:nvSpPr>
              <p:cNvPr id="323" name="TextBox 322">
                <a:extLst>
                  <a:ext uri="{FF2B5EF4-FFF2-40B4-BE49-F238E27FC236}">
                    <a16:creationId xmlns:a16="http://schemas.microsoft.com/office/drawing/2014/main" id="{9E68AEE0-CFD0-8F23-F4EC-7C602860E987}"/>
                  </a:ext>
                </a:extLst>
              </p:cNvPr>
              <p:cNvSpPr txBox="1"/>
              <p:nvPr/>
            </p:nvSpPr>
            <p:spPr bwMode="auto">
              <a:xfrm>
                <a:off x="4437024" y="5280050"/>
                <a:ext cx="3159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100</a:t>
                </a:r>
              </a:p>
            </p:txBody>
          </p:sp>
          <p:sp>
            <p:nvSpPr>
              <p:cNvPr id="324" name="TextBox 323">
                <a:extLst>
                  <a:ext uri="{FF2B5EF4-FFF2-40B4-BE49-F238E27FC236}">
                    <a16:creationId xmlns:a16="http://schemas.microsoft.com/office/drawing/2014/main" id="{E46A10CE-C629-D1FF-0EE7-B7EC79F69F66}"/>
                  </a:ext>
                </a:extLst>
              </p:cNvPr>
              <p:cNvSpPr txBox="1"/>
              <p:nvPr/>
            </p:nvSpPr>
            <p:spPr bwMode="auto">
              <a:xfrm>
                <a:off x="5157112" y="5280050"/>
                <a:ext cx="279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89</a:t>
                </a:r>
              </a:p>
            </p:txBody>
          </p:sp>
          <p:sp>
            <p:nvSpPr>
              <p:cNvPr id="325" name="TextBox 324">
                <a:extLst>
                  <a:ext uri="{FF2B5EF4-FFF2-40B4-BE49-F238E27FC236}">
                    <a16:creationId xmlns:a16="http://schemas.microsoft.com/office/drawing/2014/main" id="{05687F71-8226-3856-C563-0F7666DD2B8D}"/>
                  </a:ext>
                </a:extLst>
              </p:cNvPr>
              <p:cNvSpPr txBox="1"/>
              <p:nvPr/>
            </p:nvSpPr>
            <p:spPr bwMode="auto">
              <a:xfrm>
                <a:off x="5835468" y="5280050"/>
                <a:ext cx="2779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80</a:t>
                </a:r>
              </a:p>
            </p:txBody>
          </p:sp>
          <p:sp>
            <p:nvSpPr>
              <p:cNvPr id="326" name="TextBox 325">
                <a:extLst>
                  <a:ext uri="{FF2B5EF4-FFF2-40B4-BE49-F238E27FC236}">
                    <a16:creationId xmlns:a16="http://schemas.microsoft.com/office/drawing/2014/main" id="{04881B3B-7837-AF3E-4923-7D7FF6DB12D9}"/>
                  </a:ext>
                </a:extLst>
              </p:cNvPr>
              <p:cNvSpPr txBox="1"/>
              <p:nvPr/>
            </p:nvSpPr>
            <p:spPr bwMode="auto">
              <a:xfrm>
                <a:off x="6528584" y="5280050"/>
                <a:ext cx="279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68</a:t>
                </a:r>
              </a:p>
            </p:txBody>
          </p:sp>
        </p:grpSp>
        <p:sp>
          <p:nvSpPr>
            <p:cNvPr id="317" name="TextBox 316">
              <a:extLst>
                <a:ext uri="{FF2B5EF4-FFF2-40B4-BE49-F238E27FC236}">
                  <a16:creationId xmlns:a16="http://schemas.microsoft.com/office/drawing/2014/main" id="{C4B46196-B75A-7496-66A3-C08B53D15033}"/>
                </a:ext>
              </a:extLst>
            </p:cNvPr>
            <p:cNvSpPr txBox="1"/>
            <p:nvPr/>
          </p:nvSpPr>
          <p:spPr bwMode="auto">
            <a:xfrm>
              <a:off x="7936103" y="4718326"/>
              <a:ext cx="4026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34</a:t>
              </a:r>
            </a:p>
          </p:txBody>
        </p:sp>
      </p:grpSp>
      <p:sp>
        <p:nvSpPr>
          <p:cNvPr id="327" name="TextBox 326">
            <a:extLst>
              <a:ext uri="{FF2B5EF4-FFF2-40B4-BE49-F238E27FC236}">
                <a16:creationId xmlns:a16="http://schemas.microsoft.com/office/drawing/2014/main" id="{8ED5295B-FDC7-69AA-FCBF-71F045BD66BC}"/>
              </a:ext>
            </a:extLst>
          </p:cNvPr>
          <p:cNvSpPr txBox="1"/>
          <p:nvPr/>
        </p:nvSpPr>
        <p:spPr bwMode="auto">
          <a:xfrm>
            <a:off x="307359" y="5198248"/>
            <a:ext cx="7674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n =</a:t>
            </a:r>
          </a:p>
        </p:txBody>
      </p:sp>
      <p:sp>
        <p:nvSpPr>
          <p:cNvPr id="333" name="TextBox 332">
            <a:extLst>
              <a:ext uri="{FF2B5EF4-FFF2-40B4-BE49-F238E27FC236}">
                <a16:creationId xmlns:a16="http://schemas.microsoft.com/office/drawing/2014/main" id="{501AD457-2FBA-502A-F50B-C6AA5D911869}"/>
              </a:ext>
            </a:extLst>
          </p:cNvPr>
          <p:cNvSpPr txBox="1"/>
          <p:nvPr/>
        </p:nvSpPr>
        <p:spPr bwMode="auto">
          <a:xfrm>
            <a:off x="8667750" y="3381062"/>
            <a:ext cx="24887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defRPr/>
            </a:pPr>
            <a:r>
              <a:rPr lang="en-US" sz="1400" b="0" dirty="0">
                <a:solidFill>
                  <a:schemeClr val="accent1">
                    <a:lumMod val="60000"/>
                    <a:lumOff val="40000"/>
                  </a:schemeClr>
                </a:solidFill>
                <a:latin typeface="+mn-lt"/>
              </a:rPr>
              <a:t>Clinically meaningful</a:t>
            </a:r>
          </a:p>
        </p:txBody>
      </p:sp>
      <p:grpSp>
        <p:nvGrpSpPr>
          <p:cNvPr id="334" name="Group 333">
            <a:extLst>
              <a:ext uri="{FF2B5EF4-FFF2-40B4-BE49-F238E27FC236}">
                <a16:creationId xmlns:a16="http://schemas.microsoft.com/office/drawing/2014/main" id="{50909548-6CB8-F3EB-9F3C-45B39883B109}"/>
              </a:ext>
            </a:extLst>
          </p:cNvPr>
          <p:cNvGrpSpPr/>
          <p:nvPr/>
        </p:nvGrpSpPr>
        <p:grpSpPr>
          <a:xfrm>
            <a:off x="8334988" y="2423535"/>
            <a:ext cx="476081" cy="137163"/>
            <a:chOff x="6052427" y="2432725"/>
            <a:chExt cx="296542" cy="137163"/>
          </a:xfrm>
        </p:grpSpPr>
        <p:cxnSp>
          <p:nvCxnSpPr>
            <p:cNvPr id="335" name="Straight Connector 334">
              <a:extLst>
                <a:ext uri="{FF2B5EF4-FFF2-40B4-BE49-F238E27FC236}">
                  <a16:creationId xmlns:a16="http://schemas.microsoft.com/office/drawing/2014/main" id="{FFA3B2CF-8E0D-57A3-8867-57FA5CB1BD06}"/>
                </a:ext>
              </a:extLst>
            </p:cNvPr>
            <p:cNvCxnSpPr/>
            <p:nvPr/>
          </p:nvCxnSpPr>
          <p:spPr>
            <a:xfrm>
              <a:off x="6052427" y="2501670"/>
              <a:ext cx="296542"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36" name="Oval 335">
              <a:extLst>
                <a:ext uri="{FF2B5EF4-FFF2-40B4-BE49-F238E27FC236}">
                  <a16:creationId xmlns:a16="http://schemas.microsoft.com/office/drawing/2014/main" id="{19CC316B-05BD-7DBC-AD41-01E0CA88AAC7}"/>
                </a:ext>
              </a:extLst>
            </p:cNvPr>
            <p:cNvSpPr>
              <a:spLocks noChangeAspect="1"/>
            </p:cNvSpPr>
            <p:nvPr/>
          </p:nvSpPr>
          <p:spPr bwMode="auto">
            <a:xfrm>
              <a:off x="6157980" y="2432725"/>
              <a:ext cx="85434" cy="137163"/>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grpSp>
    </p:spTree>
    <p:extLst>
      <p:ext uri="{BB962C8B-B14F-4D97-AF65-F5344CB8AC3E}">
        <p14:creationId xmlns:p14="http://schemas.microsoft.com/office/powerpoint/2010/main" val="3393047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7665967C-16A2-16EF-6EAD-DC9E577EBEF6}"/>
              </a:ext>
            </a:extLst>
          </p:cNvPr>
          <p:cNvSpPr>
            <a:spLocks noGrp="1"/>
          </p:cNvSpPr>
          <p:nvPr>
            <p:ph idx="1"/>
          </p:nvPr>
        </p:nvSpPr>
        <p:spPr>
          <a:xfrm>
            <a:off x="231078" y="1361527"/>
            <a:ext cx="11740260" cy="521422"/>
          </a:xfrm>
        </p:spPr>
        <p:txBody>
          <a:bodyPr/>
          <a:lstStyle/>
          <a:p>
            <a:r>
              <a:rPr lang="en-US" dirty="0"/>
              <a:t>Phase II study of investigational </a:t>
            </a:r>
            <a:r>
              <a:rPr lang="en-US" dirty="0" err="1"/>
              <a:t>volixibat</a:t>
            </a:r>
            <a:r>
              <a:rPr lang="en-US" dirty="0"/>
              <a:t> for moderate to severe PBC-related pruritus</a:t>
            </a:r>
          </a:p>
          <a:p>
            <a:pPr marL="0" indent="0">
              <a:buNone/>
            </a:pPr>
            <a:endParaRPr lang="en-US" dirty="0"/>
          </a:p>
        </p:txBody>
      </p:sp>
      <p:sp>
        <p:nvSpPr>
          <p:cNvPr id="59" name="Freeform: Shape 127">
            <a:extLst>
              <a:ext uri="{FF2B5EF4-FFF2-40B4-BE49-F238E27FC236}">
                <a16:creationId xmlns:a16="http://schemas.microsoft.com/office/drawing/2014/main" id="{0DB3E74A-13AF-106C-E318-B92E99C426D6}"/>
              </a:ext>
            </a:extLst>
          </p:cNvPr>
          <p:cNvSpPr/>
          <p:nvPr/>
        </p:nvSpPr>
        <p:spPr>
          <a:xfrm>
            <a:off x="3964541" y="4098171"/>
            <a:ext cx="3913" cy="291044"/>
          </a:xfrm>
          <a:custGeom>
            <a:avLst/>
            <a:gdLst>
              <a:gd name="connsiteX0" fmla="*/ 734 w 4062"/>
              <a:gd name="connsiteY0" fmla="*/ 330207 h 329721"/>
              <a:gd name="connsiteX1" fmla="*/ 734 w 4062"/>
              <a:gd name="connsiteY1" fmla="*/ 485 h 329721"/>
            </a:gdLst>
            <a:ahLst/>
            <a:cxnLst>
              <a:cxn ang="0">
                <a:pos x="connsiteX0" y="connsiteY0"/>
              </a:cxn>
              <a:cxn ang="0">
                <a:pos x="connsiteX1" y="connsiteY1"/>
              </a:cxn>
            </a:cxnLst>
            <a:rect l="l" t="t" r="r" b="b"/>
            <a:pathLst>
              <a:path w="4062" h="329721">
                <a:moveTo>
                  <a:pt x="734" y="330207"/>
                </a:moveTo>
                <a:lnTo>
                  <a:pt x="734" y="485"/>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24242"/>
              </a:solidFill>
              <a:effectLst/>
              <a:uLnTx/>
              <a:uFillTx/>
              <a:ea typeface="+mn-ea"/>
              <a:cs typeface="Arial" panose="020B0604020202020204" pitchFamily="34" charset="0"/>
            </a:endParaRPr>
          </a:p>
        </p:txBody>
      </p:sp>
      <p:sp>
        <p:nvSpPr>
          <p:cNvPr id="1053" name="Freeform: Shape 461">
            <a:extLst>
              <a:ext uri="{FF2B5EF4-FFF2-40B4-BE49-F238E27FC236}">
                <a16:creationId xmlns:a16="http://schemas.microsoft.com/office/drawing/2014/main" id="{D681DD5A-0F7B-D5A0-0061-DEA9E548B3EF}"/>
              </a:ext>
            </a:extLst>
          </p:cNvPr>
          <p:cNvSpPr/>
          <p:nvPr/>
        </p:nvSpPr>
        <p:spPr>
          <a:xfrm>
            <a:off x="8610677" y="2222385"/>
            <a:ext cx="365760" cy="0"/>
          </a:xfrm>
          <a:custGeom>
            <a:avLst/>
            <a:gdLst>
              <a:gd name="connsiteX0" fmla="*/ 1186 w 460034"/>
              <a:gd name="connsiteY0" fmla="*/ 1202 h 5076"/>
              <a:gd name="connsiteX1" fmla="*/ 461220 w 460034"/>
              <a:gd name="connsiteY1" fmla="*/ 1202 h 5076"/>
            </a:gdLst>
            <a:ahLst/>
            <a:cxnLst>
              <a:cxn ang="0">
                <a:pos x="connsiteX0" y="connsiteY0"/>
              </a:cxn>
              <a:cxn ang="0">
                <a:pos x="connsiteX1" y="connsiteY1"/>
              </a:cxn>
            </a:cxnLst>
            <a:rect l="l" t="t" r="r" b="b"/>
            <a:pathLst>
              <a:path w="460034" h="5076">
                <a:moveTo>
                  <a:pt x="1186" y="1202"/>
                </a:moveTo>
                <a:lnTo>
                  <a:pt x="461220" y="1202"/>
                </a:lnTo>
              </a:path>
            </a:pathLst>
          </a:custGeom>
          <a:noFill/>
          <a:ln w="25400" cap="sq">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24242"/>
              </a:solidFill>
              <a:effectLst/>
              <a:uLnTx/>
              <a:uFillTx/>
              <a:ea typeface="+mn-ea"/>
              <a:cs typeface="Arial" panose="020B0604020202020204" pitchFamily="34" charset="0"/>
            </a:endParaRPr>
          </a:p>
        </p:txBody>
      </p:sp>
      <p:sp>
        <p:nvSpPr>
          <p:cNvPr id="1054" name="TextBox 1053">
            <a:extLst>
              <a:ext uri="{FF2B5EF4-FFF2-40B4-BE49-F238E27FC236}">
                <a16:creationId xmlns:a16="http://schemas.microsoft.com/office/drawing/2014/main" id="{8E706F44-BDCA-C05A-1B97-55527B64BE51}"/>
              </a:ext>
            </a:extLst>
          </p:cNvPr>
          <p:cNvSpPr txBox="1"/>
          <p:nvPr/>
        </p:nvSpPr>
        <p:spPr>
          <a:xfrm>
            <a:off x="5926815" y="2135110"/>
            <a:ext cx="2449388"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000000"/>
                </a:solidFill>
                <a:effectLst/>
                <a:uLnTx/>
                <a:uFillTx/>
                <a:ea typeface="+mn-ea"/>
                <a:cs typeface="Arial"/>
                <a:sym typeface="Arial"/>
                <a:rtl val="0"/>
              </a:rPr>
              <a:t>Volixibat 80 mg BID (n = 10)</a:t>
            </a:r>
          </a:p>
        </p:txBody>
      </p:sp>
      <p:sp>
        <p:nvSpPr>
          <p:cNvPr id="1055" name="Freeform: Shape 464">
            <a:extLst>
              <a:ext uri="{FF2B5EF4-FFF2-40B4-BE49-F238E27FC236}">
                <a16:creationId xmlns:a16="http://schemas.microsoft.com/office/drawing/2014/main" id="{6D10FBB4-35B5-4F9B-78EE-F988971FCD81}"/>
              </a:ext>
            </a:extLst>
          </p:cNvPr>
          <p:cNvSpPr/>
          <p:nvPr/>
        </p:nvSpPr>
        <p:spPr>
          <a:xfrm>
            <a:off x="5480160" y="2222385"/>
            <a:ext cx="365760" cy="0"/>
          </a:xfrm>
          <a:custGeom>
            <a:avLst/>
            <a:gdLst>
              <a:gd name="connsiteX0" fmla="*/ 823 w 460034"/>
              <a:gd name="connsiteY0" fmla="*/ 1202 h 5076"/>
              <a:gd name="connsiteX1" fmla="*/ 460858 w 460034"/>
              <a:gd name="connsiteY1" fmla="*/ 1202 h 5076"/>
            </a:gdLst>
            <a:ahLst/>
            <a:cxnLst>
              <a:cxn ang="0">
                <a:pos x="connsiteX0" y="connsiteY0"/>
              </a:cxn>
              <a:cxn ang="0">
                <a:pos x="connsiteX1" y="connsiteY1"/>
              </a:cxn>
            </a:cxnLst>
            <a:rect l="l" t="t" r="r" b="b"/>
            <a:pathLst>
              <a:path w="460034" h="5076">
                <a:moveTo>
                  <a:pt x="823" y="1202"/>
                </a:moveTo>
                <a:lnTo>
                  <a:pt x="460858" y="1202"/>
                </a:lnTo>
              </a:path>
            </a:pathLst>
          </a:custGeom>
          <a:noFill/>
          <a:ln w="25400" cap="sq">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24242"/>
              </a:solidFill>
              <a:effectLst/>
              <a:uLnTx/>
              <a:uFillTx/>
              <a:ea typeface="+mn-ea"/>
              <a:cs typeface="Arial" panose="020B0604020202020204" pitchFamily="34" charset="0"/>
            </a:endParaRPr>
          </a:p>
        </p:txBody>
      </p:sp>
      <p:sp>
        <p:nvSpPr>
          <p:cNvPr id="1056" name="TextBox 1055">
            <a:extLst>
              <a:ext uri="{FF2B5EF4-FFF2-40B4-BE49-F238E27FC236}">
                <a16:creationId xmlns:a16="http://schemas.microsoft.com/office/drawing/2014/main" id="{00AF2911-8524-60FC-11FE-7C8E822B9489}"/>
              </a:ext>
            </a:extLst>
          </p:cNvPr>
          <p:cNvSpPr txBox="1"/>
          <p:nvPr/>
        </p:nvSpPr>
        <p:spPr>
          <a:xfrm>
            <a:off x="2775863" y="2135110"/>
            <a:ext cx="2438167"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000000"/>
                </a:solidFill>
                <a:effectLst/>
                <a:uLnTx/>
                <a:uFillTx/>
                <a:ea typeface="+mn-ea"/>
                <a:cs typeface="Arial"/>
                <a:sym typeface="Arial"/>
                <a:rtl val="0"/>
              </a:rPr>
              <a:t>Volixibat 20 mg BID (n = 10)</a:t>
            </a:r>
          </a:p>
        </p:txBody>
      </p:sp>
      <p:sp>
        <p:nvSpPr>
          <p:cNvPr id="1057" name="Freeform: Shape 467">
            <a:extLst>
              <a:ext uri="{FF2B5EF4-FFF2-40B4-BE49-F238E27FC236}">
                <a16:creationId xmlns:a16="http://schemas.microsoft.com/office/drawing/2014/main" id="{0779B928-71AA-3652-21FA-06D9D5B74896}"/>
              </a:ext>
            </a:extLst>
          </p:cNvPr>
          <p:cNvSpPr/>
          <p:nvPr/>
        </p:nvSpPr>
        <p:spPr>
          <a:xfrm>
            <a:off x="2321053" y="2222385"/>
            <a:ext cx="365760" cy="0"/>
          </a:xfrm>
          <a:custGeom>
            <a:avLst/>
            <a:gdLst>
              <a:gd name="connsiteX0" fmla="*/ 461 w 460034"/>
              <a:gd name="connsiteY0" fmla="*/ 1202 h 5076"/>
              <a:gd name="connsiteX1" fmla="*/ 460495 w 460034"/>
              <a:gd name="connsiteY1" fmla="*/ 1202 h 5076"/>
            </a:gdLst>
            <a:ahLst/>
            <a:cxnLst>
              <a:cxn ang="0">
                <a:pos x="connsiteX0" y="connsiteY0"/>
              </a:cxn>
              <a:cxn ang="0">
                <a:pos x="connsiteX1" y="connsiteY1"/>
              </a:cxn>
            </a:cxnLst>
            <a:rect l="l" t="t" r="r" b="b"/>
            <a:pathLst>
              <a:path w="460034" h="5076">
                <a:moveTo>
                  <a:pt x="461" y="1202"/>
                </a:moveTo>
                <a:lnTo>
                  <a:pt x="460495" y="1202"/>
                </a:lnTo>
              </a:path>
            </a:pathLst>
          </a:custGeom>
          <a:noFill/>
          <a:ln w="25400" cap="sq">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24242"/>
              </a:solidFill>
              <a:effectLst/>
              <a:uLnTx/>
              <a:uFillTx/>
              <a:ea typeface="+mn-ea"/>
              <a:cs typeface="Arial" panose="020B0604020202020204" pitchFamily="34" charset="0"/>
            </a:endParaRPr>
          </a:p>
        </p:txBody>
      </p:sp>
      <p:sp>
        <p:nvSpPr>
          <p:cNvPr id="1058" name="Oval 1057">
            <a:extLst>
              <a:ext uri="{FF2B5EF4-FFF2-40B4-BE49-F238E27FC236}">
                <a16:creationId xmlns:a16="http://schemas.microsoft.com/office/drawing/2014/main" id="{8C66970A-DA6A-241C-9BCC-9BCBEBAF644B}"/>
              </a:ext>
            </a:extLst>
          </p:cNvPr>
          <p:cNvSpPr/>
          <p:nvPr/>
        </p:nvSpPr>
        <p:spPr>
          <a:xfrm>
            <a:off x="2452153" y="2170605"/>
            <a:ext cx="103561" cy="10356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ea typeface="+mn-ea"/>
              <a:cs typeface="+mn-cs"/>
            </a:endParaRPr>
          </a:p>
        </p:txBody>
      </p:sp>
      <p:sp>
        <p:nvSpPr>
          <p:cNvPr id="1059" name="Rectangle 1058">
            <a:extLst>
              <a:ext uri="{FF2B5EF4-FFF2-40B4-BE49-F238E27FC236}">
                <a16:creationId xmlns:a16="http://schemas.microsoft.com/office/drawing/2014/main" id="{9D34046E-A6C5-F950-B0DE-0647D676B534}"/>
              </a:ext>
            </a:extLst>
          </p:cNvPr>
          <p:cNvSpPr/>
          <p:nvPr/>
        </p:nvSpPr>
        <p:spPr>
          <a:xfrm>
            <a:off x="5612081" y="2174046"/>
            <a:ext cx="101918" cy="9667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ea typeface="+mn-ea"/>
              <a:cs typeface="+mn-cs"/>
            </a:endParaRPr>
          </a:p>
        </p:txBody>
      </p:sp>
      <p:sp>
        <p:nvSpPr>
          <p:cNvPr id="1060" name="Triangle 1059">
            <a:extLst>
              <a:ext uri="{FF2B5EF4-FFF2-40B4-BE49-F238E27FC236}">
                <a16:creationId xmlns:a16="http://schemas.microsoft.com/office/drawing/2014/main" id="{BB3C48C8-6064-5966-1CEF-4004C77555B9}"/>
              </a:ext>
            </a:extLst>
          </p:cNvPr>
          <p:cNvSpPr/>
          <p:nvPr/>
        </p:nvSpPr>
        <p:spPr>
          <a:xfrm>
            <a:off x="8727172" y="2165156"/>
            <a:ext cx="132771" cy="114458"/>
          </a:xfrm>
          <a:prstGeom prst="triangl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ea typeface="+mn-ea"/>
              <a:cs typeface="+mn-cs"/>
            </a:endParaRPr>
          </a:p>
        </p:txBody>
      </p:sp>
      <p:sp>
        <p:nvSpPr>
          <p:cNvPr id="1061" name="TextBox 1060">
            <a:extLst>
              <a:ext uri="{FF2B5EF4-FFF2-40B4-BE49-F238E27FC236}">
                <a16:creationId xmlns:a16="http://schemas.microsoft.com/office/drawing/2014/main" id="{E258800F-EBAF-C278-DE3B-618E31FAD2B8}"/>
              </a:ext>
            </a:extLst>
          </p:cNvPr>
          <p:cNvSpPr txBox="1"/>
          <p:nvPr/>
        </p:nvSpPr>
        <p:spPr>
          <a:xfrm>
            <a:off x="9081849" y="2135110"/>
            <a:ext cx="1396215" cy="215444"/>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000000"/>
                </a:solidFill>
                <a:effectLst/>
                <a:uLnTx/>
                <a:uFillTx/>
                <a:ea typeface="+mn-ea"/>
                <a:cs typeface="Arial"/>
                <a:sym typeface="Arial"/>
                <a:rtl val="0"/>
              </a:rPr>
              <a:t>Placebo (n = 11)</a:t>
            </a:r>
          </a:p>
        </p:txBody>
      </p:sp>
      <p:sp>
        <p:nvSpPr>
          <p:cNvPr id="1068" name="Freeform: Shape 1067">
            <a:extLst>
              <a:ext uri="{FF2B5EF4-FFF2-40B4-BE49-F238E27FC236}">
                <a16:creationId xmlns:a16="http://schemas.microsoft.com/office/drawing/2014/main" id="{25AF2580-7798-2371-EE79-52FC723A3D33}"/>
              </a:ext>
            </a:extLst>
          </p:cNvPr>
          <p:cNvSpPr/>
          <p:nvPr/>
        </p:nvSpPr>
        <p:spPr>
          <a:xfrm>
            <a:off x="1403532" y="2756735"/>
            <a:ext cx="9966960" cy="3495"/>
          </a:xfrm>
          <a:custGeom>
            <a:avLst/>
            <a:gdLst>
              <a:gd name="connsiteX0" fmla="*/ 319 w 5537892"/>
              <a:gd name="connsiteY0" fmla="*/ 111 h 5076"/>
              <a:gd name="connsiteX1" fmla="*/ 5538212 w 5537892"/>
              <a:gd name="connsiteY1" fmla="*/ 111 h 5076"/>
            </a:gdLst>
            <a:ahLst/>
            <a:cxnLst>
              <a:cxn ang="0">
                <a:pos x="connsiteX0" y="connsiteY0"/>
              </a:cxn>
              <a:cxn ang="0">
                <a:pos x="connsiteX1" y="connsiteY1"/>
              </a:cxn>
            </a:cxnLst>
            <a:rect l="l" t="t" r="r" b="b"/>
            <a:pathLst>
              <a:path w="5537892" h="5076">
                <a:moveTo>
                  <a:pt x="319" y="111"/>
                </a:moveTo>
                <a:lnTo>
                  <a:pt x="5538212" y="111"/>
                </a:lnTo>
              </a:path>
            </a:pathLst>
          </a:custGeom>
          <a:noFill/>
          <a:ln w="28575" cap="flat">
            <a:solidFill>
              <a:schemeClr val="tx1"/>
            </a:solidFill>
            <a:custDash>
              <a:ds d="225000" sp="150000"/>
              <a:ds d="300000" sp="150000"/>
              <a:ds d="225000" sp="150000"/>
            </a:custDash>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24242"/>
              </a:solidFill>
              <a:effectLst/>
              <a:uLnTx/>
              <a:uFillTx/>
              <a:ea typeface="+mn-ea"/>
              <a:cs typeface="Arial" panose="020B0604020202020204" pitchFamily="34" charset="0"/>
            </a:endParaRPr>
          </a:p>
        </p:txBody>
      </p:sp>
      <p:sp>
        <p:nvSpPr>
          <p:cNvPr id="1001" name="TextBox 1000">
            <a:extLst>
              <a:ext uri="{FF2B5EF4-FFF2-40B4-BE49-F238E27FC236}">
                <a16:creationId xmlns:a16="http://schemas.microsoft.com/office/drawing/2014/main" id="{9003EB92-BFC6-F312-9151-88534CF2A6B5}"/>
              </a:ext>
            </a:extLst>
          </p:cNvPr>
          <p:cNvSpPr txBox="1"/>
          <p:nvPr/>
        </p:nvSpPr>
        <p:spPr>
          <a:xfrm rot="16200000">
            <a:off x="-833467" y="3794690"/>
            <a:ext cx="3461471" cy="492443"/>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 Mean Change From Baseline in</a:t>
            </a:r>
            <a:br>
              <a:rPr kumimoji="0" lang="en-US" sz="16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br>
            <a:r>
              <a:rPr kumimoji="0" lang="en-US" sz="16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Adult ItchRO</a:t>
            </a:r>
          </a:p>
        </p:txBody>
      </p:sp>
      <p:sp>
        <p:nvSpPr>
          <p:cNvPr id="1052" name="TextBox 1051">
            <a:extLst>
              <a:ext uri="{FF2B5EF4-FFF2-40B4-BE49-F238E27FC236}">
                <a16:creationId xmlns:a16="http://schemas.microsoft.com/office/drawing/2014/main" id="{2C9FDB2E-2526-E5C6-586D-730B111A9822}"/>
              </a:ext>
            </a:extLst>
          </p:cNvPr>
          <p:cNvSpPr txBox="1"/>
          <p:nvPr/>
        </p:nvSpPr>
        <p:spPr>
          <a:xfrm>
            <a:off x="1547080" y="6033655"/>
            <a:ext cx="9679306" cy="246221"/>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solidFill>
                  <a:schemeClr val="tx1">
                    <a:lumMod val="75000"/>
                    <a:lumOff val="25000"/>
                  </a:schemeClr>
                </a:solidFill>
                <a:effectLst/>
                <a:uLnTx/>
                <a:uFillTx/>
                <a:latin typeface="Poppins Medium" panose="00000600000000000000" pitchFamily="2" charset="0"/>
                <a:cs typeface="Poppins Medium" panose="00000600000000000000" pitchFamily="2" charset="0"/>
                <a:sym typeface="Arial"/>
                <a:rtl val="0"/>
              </a:rPr>
              <a:t>Wk</a:t>
            </a:r>
          </a:p>
        </p:txBody>
      </p:sp>
      <p:sp>
        <p:nvSpPr>
          <p:cNvPr id="622" name="Freeform: Shape 72">
            <a:extLst>
              <a:ext uri="{FF2B5EF4-FFF2-40B4-BE49-F238E27FC236}">
                <a16:creationId xmlns:a16="http://schemas.microsoft.com/office/drawing/2014/main" id="{D19DAB5C-6833-9AD6-A2B3-1D04AEB36C09}"/>
              </a:ext>
            </a:extLst>
          </p:cNvPr>
          <p:cNvSpPr/>
          <p:nvPr/>
        </p:nvSpPr>
        <p:spPr>
          <a:xfrm>
            <a:off x="1946039" y="3162723"/>
            <a:ext cx="9285096" cy="1535950"/>
          </a:xfrm>
          <a:custGeom>
            <a:avLst/>
            <a:gdLst>
              <a:gd name="connsiteX0" fmla="*/ 1190 w 9638004"/>
              <a:gd name="connsiteY0" fmla="*/ 426 h 1740062"/>
              <a:gd name="connsiteX1" fmla="*/ 420239 w 9638004"/>
              <a:gd name="connsiteY1" fmla="*/ 537082 h 1740062"/>
              <a:gd name="connsiteX2" fmla="*/ 839276 w 9638004"/>
              <a:gd name="connsiteY2" fmla="*/ 866411 h 1740062"/>
              <a:gd name="connsiteX3" fmla="*/ 1258325 w 9638004"/>
              <a:gd name="connsiteY3" fmla="*/ 1031608 h 1740062"/>
              <a:gd name="connsiteX4" fmla="*/ 1677362 w 9638004"/>
              <a:gd name="connsiteY4" fmla="*/ 1158185 h 1740062"/>
              <a:gd name="connsiteX5" fmla="*/ 2096411 w 9638004"/>
              <a:gd name="connsiteY5" fmla="*/ 1389908 h 1740062"/>
              <a:gd name="connsiteX6" fmla="*/ 2515460 w 9638004"/>
              <a:gd name="connsiteY6" fmla="*/ 1062725 h 1740062"/>
              <a:gd name="connsiteX7" fmla="*/ 2934497 w 9638004"/>
              <a:gd name="connsiteY7" fmla="*/ 995641 h 1740062"/>
              <a:gd name="connsiteX8" fmla="*/ 3353546 w 9638004"/>
              <a:gd name="connsiteY8" fmla="*/ 1200715 h 1740062"/>
              <a:gd name="connsiteX9" fmla="*/ 3772583 w 9638004"/>
              <a:gd name="connsiteY9" fmla="*/ 1259179 h 1740062"/>
              <a:gd name="connsiteX10" fmla="*/ 4191632 w 9638004"/>
              <a:gd name="connsiteY10" fmla="*/ 1533497 h 1740062"/>
              <a:gd name="connsiteX11" fmla="*/ 4610669 w 9638004"/>
              <a:gd name="connsiteY11" fmla="*/ 1449641 h 1740062"/>
              <a:gd name="connsiteX12" fmla="*/ 5029717 w 9638004"/>
              <a:gd name="connsiteY12" fmla="*/ 1314279 h 1740062"/>
              <a:gd name="connsiteX13" fmla="*/ 5448754 w 9638004"/>
              <a:gd name="connsiteY13" fmla="*/ 1504906 h 1740062"/>
              <a:gd name="connsiteX14" fmla="*/ 5867803 w 9638004"/>
              <a:gd name="connsiteY14" fmla="*/ 1291998 h 1740062"/>
              <a:gd name="connsiteX15" fmla="*/ 6286852 w 9638004"/>
              <a:gd name="connsiteY15" fmla="*/ 1740489 h 1740062"/>
              <a:gd name="connsiteX16" fmla="*/ 6705889 w 9638004"/>
              <a:gd name="connsiteY16" fmla="*/ 1582109 h 1740062"/>
              <a:gd name="connsiteX17" fmla="*/ 7124938 w 9638004"/>
              <a:gd name="connsiteY17" fmla="*/ 1526476 h 1740062"/>
              <a:gd name="connsiteX18" fmla="*/ 7543974 w 9638004"/>
              <a:gd name="connsiteY18" fmla="*/ 1499053 h 1740062"/>
              <a:gd name="connsiteX19" fmla="*/ 7963024 w 9638004"/>
              <a:gd name="connsiteY19" fmla="*/ 1511559 h 1740062"/>
              <a:gd name="connsiteX20" fmla="*/ 8382060 w 9638004"/>
              <a:gd name="connsiteY20" fmla="*/ 1443687 h 1740062"/>
              <a:gd name="connsiteX21" fmla="*/ 8801109 w 9638004"/>
              <a:gd name="connsiteY21" fmla="*/ 1548833 h 1740062"/>
              <a:gd name="connsiteX22" fmla="*/ 9220146 w 9638004"/>
              <a:gd name="connsiteY22" fmla="*/ 1722296 h 1740062"/>
              <a:gd name="connsiteX23" fmla="*/ 9639195 w 9638004"/>
              <a:gd name="connsiteY23" fmla="*/ 1624703 h 174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638004" h="1740062">
                <a:moveTo>
                  <a:pt x="1190" y="426"/>
                </a:moveTo>
                <a:lnTo>
                  <a:pt x="420239" y="537082"/>
                </a:lnTo>
                <a:lnTo>
                  <a:pt x="839276" y="866411"/>
                </a:lnTo>
                <a:lnTo>
                  <a:pt x="1258325" y="1031608"/>
                </a:lnTo>
                <a:lnTo>
                  <a:pt x="1677362" y="1158185"/>
                </a:lnTo>
                <a:lnTo>
                  <a:pt x="2096411" y="1389908"/>
                </a:lnTo>
                <a:lnTo>
                  <a:pt x="2515460" y="1062725"/>
                </a:lnTo>
                <a:lnTo>
                  <a:pt x="2934497" y="995641"/>
                </a:lnTo>
                <a:lnTo>
                  <a:pt x="3353546" y="1200715"/>
                </a:lnTo>
                <a:lnTo>
                  <a:pt x="3772583" y="1259179"/>
                </a:lnTo>
                <a:lnTo>
                  <a:pt x="4191632" y="1533497"/>
                </a:lnTo>
                <a:lnTo>
                  <a:pt x="4610669" y="1449641"/>
                </a:lnTo>
                <a:lnTo>
                  <a:pt x="5029717" y="1314279"/>
                </a:lnTo>
                <a:lnTo>
                  <a:pt x="5448754" y="1504906"/>
                </a:lnTo>
                <a:lnTo>
                  <a:pt x="5867803" y="1291998"/>
                </a:lnTo>
                <a:lnTo>
                  <a:pt x="6286852" y="1740489"/>
                </a:lnTo>
                <a:lnTo>
                  <a:pt x="6705889" y="1582109"/>
                </a:lnTo>
                <a:lnTo>
                  <a:pt x="7124938" y="1526476"/>
                </a:lnTo>
                <a:lnTo>
                  <a:pt x="7543974" y="1499053"/>
                </a:lnTo>
                <a:lnTo>
                  <a:pt x="7963024" y="1511559"/>
                </a:lnTo>
                <a:lnTo>
                  <a:pt x="8382060" y="1443687"/>
                </a:lnTo>
                <a:lnTo>
                  <a:pt x="8801109" y="1548833"/>
                </a:lnTo>
                <a:lnTo>
                  <a:pt x="9220146" y="1722296"/>
                </a:lnTo>
                <a:lnTo>
                  <a:pt x="9639195" y="1624703"/>
                </a:lnTo>
              </a:path>
            </a:pathLst>
          </a:custGeom>
          <a:noFill/>
          <a:ln w="2540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24242"/>
              </a:solidFill>
              <a:effectLst/>
              <a:uLnTx/>
              <a:uFillTx/>
              <a:ea typeface="+mn-ea"/>
              <a:cs typeface="Arial" panose="020B0604020202020204" pitchFamily="34" charset="0"/>
            </a:endParaRPr>
          </a:p>
        </p:txBody>
      </p:sp>
      <p:sp>
        <p:nvSpPr>
          <p:cNvPr id="647" name="Freeform: Shape 98">
            <a:extLst>
              <a:ext uri="{FF2B5EF4-FFF2-40B4-BE49-F238E27FC236}">
                <a16:creationId xmlns:a16="http://schemas.microsoft.com/office/drawing/2014/main" id="{E0EE0AE0-58F3-90E8-B428-996581FF10F0}"/>
              </a:ext>
            </a:extLst>
          </p:cNvPr>
          <p:cNvSpPr/>
          <p:nvPr/>
        </p:nvSpPr>
        <p:spPr>
          <a:xfrm>
            <a:off x="1946039" y="3216219"/>
            <a:ext cx="3913" cy="55074"/>
          </a:xfrm>
          <a:custGeom>
            <a:avLst/>
            <a:gdLst>
              <a:gd name="connsiteX0" fmla="*/ 384 w 4062"/>
              <a:gd name="connsiteY0" fmla="*/ 62689 h 62393"/>
              <a:gd name="connsiteX1" fmla="*/ 384 w 4062"/>
              <a:gd name="connsiteY1" fmla="*/ 296 h 62393"/>
            </a:gdLst>
            <a:ahLst/>
            <a:cxnLst>
              <a:cxn ang="0">
                <a:pos x="connsiteX0" y="connsiteY0"/>
              </a:cxn>
              <a:cxn ang="0">
                <a:pos x="connsiteX1" y="connsiteY1"/>
              </a:cxn>
            </a:cxnLst>
            <a:rect l="l" t="t" r="r" b="b"/>
            <a:pathLst>
              <a:path w="4062" h="62393">
                <a:moveTo>
                  <a:pt x="384" y="62689"/>
                </a:moveTo>
                <a:lnTo>
                  <a:pt x="384" y="296"/>
                </a:lnTo>
              </a:path>
            </a:pathLst>
          </a:custGeom>
          <a:noFill/>
          <a:ln w="19050" cap="flat">
            <a:solidFill>
              <a:schemeClr val="accent2">
                <a:lumMod val="20000"/>
                <a:lumOff val="8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24242"/>
              </a:solidFill>
              <a:effectLst/>
              <a:uLnTx/>
              <a:uFillTx/>
              <a:ea typeface="+mn-ea"/>
              <a:cs typeface="Arial" panose="020B0604020202020204" pitchFamily="34" charset="0"/>
            </a:endParaRPr>
          </a:p>
        </p:txBody>
      </p:sp>
      <p:sp>
        <p:nvSpPr>
          <p:cNvPr id="719" name="Freeform: Shape 170">
            <a:extLst>
              <a:ext uri="{FF2B5EF4-FFF2-40B4-BE49-F238E27FC236}">
                <a16:creationId xmlns:a16="http://schemas.microsoft.com/office/drawing/2014/main" id="{AC12B3BA-72B7-A7C0-DB46-C590FA1BF4E2}"/>
              </a:ext>
            </a:extLst>
          </p:cNvPr>
          <p:cNvSpPr/>
          <p:nvPr/>
        </p:nvSpPr>
        <p:spPr>
          <a:xfrm>
            <a:off x="1884958" y="3216219"/>
            <a:ext cx="122174" cy="3585"/>
          </a:xfrm>
          <a:custGeom>
            <a:avLst/>
            <a:gdLst>
              <a:gd name="connsiteX0" fmla="*/ 384 w 126818"/>
              <a:gd name="connsiteY0" fmla="*/ 290 h 4062"/>
              <a:gd name="connsiteX1" fmla="*/ 127202 w 126818"/>
              <a:gd name="connsiteY1" fmla="*/ 290 h 4062"/>
            </a:gdLst>
            <a:ahLst/>
            <a:cxnLst>
              <a:cxn ang="0">
                <a:pos x="connsiteX0" y="connsiteY0"/>
              </a:cxn>
              <a:cxn ang="0">
                <a:pos x="connsiteX1" y="connsiteY1"/>
              </a:cxn>
            </a:cxnLst>
            <a:rect l="l" t="t" r="r" b="b"/>
            <a:pathLst>
              <a:path w="126818" h="4062">
                <a:moveTo>
                  <a:pt x="384" y="290"/>
                </a:moveTo>
                <a:lnTo>
                  <a:pt x="127202" y="290"/>
                </a:lnTo>
              </a:path>
            </a:pathLst>
          </a:custGeom>
          <a:noFill/>
          <a:ln w="19050" cap="flat">
            <a:solidFill>
              <a:schemeClr val="accent2">
                <a:lumMod val="20000"/>
                <a:lumOff val="8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24242"/>
              </a:solidFill>
              <a:effectLst/>
              <a:uLnTx/>
              <a:uFillTx/>
              <a:ea typeface="+mn-ea"/>
              <a:cs typeface="Arial" panose="020B0604020202020204" pitchFamily="34" charset="0"/>
            </a:endParaRPr>
          </a:p>
        </p:txBody>
      </p:sp>
      <p:sp>
        <p:nvSpPr>
          <p:cNvPr id="791" name="Freeform: Shape 242">
            <a:extLst>
              <a:ext uri="{FF2B5EF4-FFF2-40B4-BE49-F238E27FC236}">
                <a16:creationId xmlns:a16="http://schemas.microsoft.com/office/drawing/2014/main" id="{188ADAC2-46D6-D9A6-B271-D7D0975CA7AF}"/>
              </a:ext>
            </a:extLst>
          </p:cNvPr>
          <p:cNvSpPr/>
          <p:nvPr/>
        </p:nvSpPr>
        <p:spPr>
          <a:xfrm>
            <a:off x="1946039" y="3271294"/>
            <a:ext cx="3913" cy="55074"/>
          </a:xfrm>
          <a:custGeom>
            <a:avLst/>
            <a:gdLst>
              <a:gd name="connsiteX0" fmla="*/ 384 w 4062"/>
              <a:gd name="connsiteY0" fmla="*/ 306 h 62393"/>
              <a:gd name="connsiteX1" fmla="*/ 384 w 4062"/>
              <a:gd name="connsiteY1" fmla="*/ 62699 h 62393"/>
            </a:gdLst>
            <a:ahLst/>
            <a:cxnLst>
              <a:cxn ang="0">
                <a:pos x="connsiteX0" y="connsiteY0"/>
              </a:cxn>
              <a:cxn ang="0">
                <a:pos x="connsiteX1" y="connsiteY1"/>
              </a:cxn>
            </a:cxnLst>
            <a:rect l="l" t="t" r="r" b="b"/>
            <a:pathLst>
              <a:path w="4062" h="62393">
                <a:moveTo>
                  <a:pt x="384" y="306"/>
                </a:moveTo>
                <a:lnTo>
                  <a:pt x="384" y="62699"/>
                </a:lnTo>
              </a:path>
            </a:pathLst>
          </a:custGeom>
          <a:noFill/>
          <a:ln w="19050" cap="flat">
            <a:solidFill>
              <a:schemeClr val="accent2">
                <a:lumMod val="20000"/>
                <a:lumOff val="8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24242"/>
              </a:solidFill>
              <a:effectLst/>
              <a:uLnTx/>
              <a:uFillTx/>
              <a:ea typeface="+mn-ea"/>
              <a:cs typeface="Arial" panose="020B0604020202020204" pitchFamily="34" charset="0"/>
            </a:endParaRPr>
          </a:p>
        </p:txBody>
      </p:sp>
      <p:sp>
        <p:nvSpPr>
          <p:cNvPr id="815" name="Freeform: Shape 266">
            <a:extLst>
              <a:ext uri="{FF2B5EF4-FFF2-40B4-BE49-F238E27FC236}">
                <a16:creationId xmlns:a16="http://schemas.microsoft.com/office/drawing/2014/main" id="{4DEB3371-DC97-FBDA-3E9A-2F61DAE235C7}"/>
              </a:ext>
            </a:extLst>
          </p:cNvPr>
          <p:cNvSpPr/>
          <p:nvPr/>
        </p:nvSpPr>
        <p:spPr>
          <a:xfrm>
            <a:off x="1946039" y="3162723"/>
            <a:ext cx="3913" cy="160486"/>
          </a:xfrm>
          <a:custGeom>
            <a:avLst/>
            <a:gdLst>
              <a:gd name="connsiteX0" fmla="*/ 384 w 4062"/>
              <a:gd name="connsiteY0" fmla="*/ 295 h 181813"/>
              <a:gd name="connsiteX1" fmla="*/ 384 w 4062"/>
              <a:gd name="connsiteY1" fmla="*/ 182109 h 181813"/>
            </a:gdLst>
            <a:ahLst/>
            <a:cxnLst>
              <a:cxn ang="0">
                <a:pos x="connsiteX0" y="connsiteY0"/>
              </a:cxn>
              <a:cxn ang="0">
                <a:pos x="connsiteX1" y="connsiteY1"/>
              </a:cxn>
            </a:cxnLst>
            <a:rect l="l" t="t" r="r" b="b"/>
            <a:pathLst>
              <a:path w="4062" h="181813">
                <a:moveTo>
                  <a:pt x="384" y="295"/>
                </a:moveTo>
                <a:lnTo>
                  <a:pt x="384" y="182109"/>
                </a:lnTo>
              </a:path>
            </a:pathLst>
          </a:custGeom>
          <a:noFill/>
          <a:ln w="19050" cap="flat">
            <a:solidFill>
              <a:srgbClr val="BBDAFC"/>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24242"/>
              </a:solidFill>
              <a:effectLst/>
              <a:uLnTx/>
              <a:uFillTx/>
              <a:ea typeface="+mn-ea"/>
              <a:cs typeface="Arial" panose="020B0604020202020204" pitchFamily="34" charset="0"/>
            </a:endParaRPr>
          </a:p>
        </p:txBody>
      </p:sp>
      <p:grpSp>
        <p:nvGrpSpPr>
          <p:cNvPr id="21" name="Group 20">
            <a:extLst>
              <a:ext uri="{FF2B5EF4-FFF2-40B4-BE49-F238E27FC236}">
                <a16:creationId xmlns:a16="http://schemas.microsoft.com/office/drawing/2014/main" id="{09878DC6-C5D3-516A-23D6-7BAFF0C25DA8}"/>
              </a:ext>
            </a:extLst>
          </p:cNvPr>
          <p:cNvGrpSpPr/>
          <p:nvPr/>
        </p:nvGrpSpPr>
        <p:grpSpPr>
          <a:xfrm>
            <a:off x="1884958" y="2623187"/>
            <a:ext cx="9407270" cy="1430202"/>
            <a:chOff x="1884958" y="1824297"/>
            <a:chExt cx="9407270" cy="1430202"/>
          </a:xfrm>
        </p:grpSpPr>
        <p:sp>
          <p:nvSpPr>
            <p:cNvPr id="644" name="Freeform: Shape 95">
              <a:extLst>
                <a:ext uri="{FF2B5EF4-FFF2-40B4-BE49-F238E27FC236}">
                  <a16:creationId xmlns:a16="http://schemas.microsoft.com/office/drawing/2014/main" id="{C4E054AB-6659-FB1D-722D-1BB5E473DA03}"/>
                </a:ext>
              </a:extLst>
            </p:cNvPr>
            <p:cNvSpPr/>
            <p:nvPr/>
          </p:nvSpPr>
          <p:spPr>
            <a:xfrm>
              <a:off x="10423738" y="2757333"/>
              <a:ext cx="3913" cy="246790"/>
            </a:xfrm>
            <a:custGeom>
              <a:avLst/>
              <a:gdLst>
                <a:gd name="connsiteX0" fmla="*/ 1857 w 4062"/>
                <a:gd name="connsiteY0" fmla="*/ 279965 h 279586"/>
                <a:gd name="connsiteX1" fmla="*/ 1857 w 4062"/>
                <a:gd name="connsiteY1" fmla="*/ 378 h 279586"/>
              </a:gdLst>
              <a:ahLst/>
              <a:cxnLst>
                <a:cxn ang="0">
                  <a:pos x="connsiteX0" y="connsiteY0"/>
                </a:cxn>
                <a:cxn ang="0">
                  <a:pos x="connsiteX1" y="connsiteY1"/>
                </a:cxn>
              </a:cxnLst>
              <a:rect l="l" t="t" r="r" b="b"/>
              <a:pathLst>
                <a:path w="4062" h="279586">
                  <a:moveTo>
                    <a:pt x="1857" y="279965"/>
                  </a:moveTo>
                  <a:lnTo>
                    <a:pt x="1857" y="378"/>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16" name="Freeform: Shape 167">
              <a:extLst>
                <a:ext uri="{FF2B5EF4-FFF2-40B4-BE49-F238E27FC236}">
                  <a16:creationId xmlns:a16="http://schemas.microsoft.com/office/drawing/2014/main" id="{1E166E2E-4D8B-FEA2-1915-46B1A2A21095}"/>
                </a:ext>
              </a:extLst>
            </p:cNvPr>
            <p:cNvSpPr/>
            <p:nvPr/>
          </p:nvSpPr>
          <p:spPr>
            <a:xfrm>
              <a:off x="10362645" y="2757333"/>
              <a:ext cx="122174" cy="3585"/>
            </a:xfrm>
            <a:custGeom>
              <a:avLst/>
              <a:gdLst>
                <a:gd name="connsiteX0" fmla="*/ 1857 w 126818"/>
                <a:gd name="connsiteY0" fmla="*/ 355 h 4062"/>
                <a:gd name="connsiteX1" fmla="*/ 128675 w 126818"/>
                <a:gd name="connsiteY1" fmla="*/ 355 h 4062"/>
              </a:gdLst>
              <a:ahLst/>
              <a:cxnLst>
                <a:cxn ang="0">
                  <a:pos x="connsiteX0" y="connsiteY0"/>
                </a:cxn>
                <a:cxn ang="0">
                  <a:pos x="connsiteX1" y="connsiteY1"/>
                </a:cxn>
              </a:cxnLst>
              <a:rect l="l" t="t" r="r" b="b"/>
              <a:pathLst>
                <a:path w="126818" h="4062">
                  <a:moveTo>
                    <a:pt x="1857" y="355"/>
                  </a:moveTo>
                  <a:lnTo>
                    <a:pt x="128675" y="355"/>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nvGrpSpPr>
            <p:cNvPr id="16" name="Group 15">
              <a:extLst>
                <a:ext uri="{FF2B5EF4-FFF2-40B4-BE49-F238E27FC236}">
                  <a16:creationId xmlns:a16="http://schemas.microsoft.com/office/drawing/2014/main" id="{AB415141-FC6C-BA25-FD71-9DFC66953DB4}"/>
                </a:ext>
              </a:extLst>
            </p:cNvPr>
            <p:cNvGrpSpPr/>
            <p:nvPr/>
          </p:nvGrpSpPr>
          <p:grpSpPr>
            <a:xfrm>
              <a:off x="1884958" y="1991783"/>
              <a:ext cx="122174" cy="247477"/>
              <a:chOff x="1884958" y="1991783"/>
              <a:chExt cx="122174" cy="247477"/>
            </a:xfrm>
          </p:grpSpPr>
          <p:sp>
            <p:nvSpPr>
              <p:cNvPr id="624" name="Freeform: Shape 74">
                <a:extLst>
                  <a:ext uri="{FF2B5EF4-FFF2-40B4-BE49-F238E27FC236}">
                    <a16:creationId xmlns:a16="http://schemas.microsoft.com/office/drawing/2014/main" id="{3C9A0CB6-F9CC-E6C3-E843-27BF4728347F}"/>
                  </a:ext>
                </a:extLst>
              </p:cNvPr>
              <p:cNvSpPr/>
              <p:nvPr/>
            </p:nvSpPr>
            <p:spPr>
              <a:xfrm>
                <a:off x="1946039" y="1991783"/>
                <a:ext cx="3913" cy="121946"/>
              </a:xfrm>
              <a:custGeom>
                <a:avLst/>
                <a:gdLst>
                  <a:gd name="connsiteX0" fmla="*/ 384 w 4062"/>
                  <a:gd name="connsiteY0" fmla="*/ 138373 h 138151"/>
                  <a:gd name="connsiteX1" fmla="*/ 384 w 4062"/>
                  <a:gd name="connsiteY1" fmla="*/ 221 h 138151"/>
                </a:gdLst>
                <a:ahLst/>
                <a:cxnLst>
                  <a:cxn ang="0">
                    <a:pos x="connsiteX0" y="connsiteY0"/>
                  </a:cxn>
                  <a:cxn ang="0">
                    <a:pos x="connsiteX1" y="connsiteY1"/>
                  </a:cxn>
                </a:cxnLst>
                <a:rect l="l" t="t" r="r" b="b"/>
                <a:pathLst>
                  <a:path w="4062" h="138151">
                    <a:moveTo>
                      <a:pt x="384" y="138373"/>
                    </a:moveTo>
                    <a:lnTo>
                      <a:pt x="384" y="221"/>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95" name="Freeform: Shape 146">
                <a:extLst>
                  <a:ext uri="{FF2B5EF4-FFF2-40B4-BE49-F238E27FC236}">
                    <a16:creationId xmlns:a16="http://schemas.microsoft.com/office/drawing/2014/main" id="{12E9244F-67D3-5C70-BBCF-8E1CE8B5E8AB}"/>
                  </a:ext>
                </a:extLst>
              </p:cNvPr>
              <p:cNvSpPr/>
              <p:nvPr/>
            </p:nvSpPr>
            <p:spPr>
              <a:xfrm>
                <a:off x="1884958" y="1991783"/>
                <a:ext cx="122174" cy="3585"/>
              </a:xfrm>
              <a:custGeom>
                <a:avLst/>
                <a:gdLst>
                  <a:gd name="connsiteX0" fmla="*/ 384 w 126818"/>
                  <a:gd name="connsiteY0" fmla="*/ 210 h 4062"/>
                  <a:gd name="connsiteX1" fmla="*/ 127202 w 126818"/>
                  <a:gd name="connsiteY1" fmla="*/ 210 h 4062"/>
                </a:gdLst>
                <a:ahLst/>
                <a:cxnLst>
                  <a:cxn ang="0">
                    <a:pos x="connsiteX0" y="connsiteY0"/>
                  </a:cxn>
                  <a:cxn ang="0">
                    <a:pos x="connsiteX1" y="connsiteY1"/>
                  </a:cxn>
                </a:cxnLst>
                <a:rect l="l" t="t" r="r" b="b"/>
                <a:pathLst>
                  <a:path w="126818" h="4062">
                    <a:moveTo>
                      <a:pt x="384" y="210"/>
                    </a:moveTo>
                    <a:lnTo>
                      <a:pt x="127202" y="210"/>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67" name="Freeform: Shape 218">
                <a:extLst>
                  <a:ext uri="{FF2B5EF4-FFF2-40B4-BE49-F238E27FC236}">
                    <a16:creationId xmlns:a16="http://schemas.microsoft.com/office/drawing/2014/main" id="{DB28E791-870E-48BB-111C-444F8916AC0B}"/>
                  </a:ext>
                </a:extLst>
              </p:cNvPr>
              <p:cNvSpPr/>
              <p:nvPr/>
            </p:nvSpPr>
            <p:spPr>
              <a:xfrm>
                <a:off x="1946039" y="2113729"/>
                <a:ext cx="3913" cy="121945"/>
              </a:xfrm>
              <a:custGeom>
                <a:avLst/>
                <a:gdLst>
                  <a:gd name="connsiteX0" fmla="*/ 384 w 4062"/>
                  <a:gd name="connsiteY0" fmla="*/ 244 h 138150"/>
                  <a:gd name="connsiteX1" fmla="*/ 384 w 4062"/>
                  <a:gd name="connsiteY1" fmla="*/ 138395 h 138150"/>
                </a:gdLst>
                <a:ahLst/>
                <a:cxnLst>
                  <a:cxn ang="0">
                    <a:pos x="connsiteX0" y="connsiteY0"/>
                  </a:cxn>
                  <a:cxn ang="0">
                    <a:pos x="connsiteX1" y="connsiteY1"/>
                  </a:cxn>
                </a:cxnLst>
                <a:rect l="l" t="t" r="r" b="b"/>
                <a:pathLst>
                  <a:path w="4062" h="138150">
                    <a:moveTo>
                      <a:pt x="384" y="244"/>
                    </a:moveTo>
                    <a:lnTo>
                      <a:pt x="384" y="138395"/>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39" name="Freeform: Shape 290">
                <a:extLst>
                  <a:ext uri="{FF2B5EF4-FFF2-40B4-BE49-F238E27FC236}">
                    <a16:creationId xmlns:a16="http://schemas.microsoft.com/office/drawing/2014/main" id="{8221FA60-6D13-8EE7-9E30-C77C2F2F38B4}"/>
                  </a:ext>
                </a:extLst>
              </p:cNvPr>
              <p:cNvSpPr/>
              <p:nvPr/>
            </p:nvSpPr>
            <p:spPr>
              <a:xfrm>
                <a:off x="1884958" y="2235675"/>
                <a:ext cx="122174" cy="3585"/>
              </a:xfrm>
              <a:custGeom>
                <a:avLst/>
                <a:gdLst>
                  <a:gd name="connsiteX0" fmla="*/ 384 w 126818"/>
                  <a:gd name="connsiteY0" fmla="*/ 256 h 4062"/>
                  <a:gd name="connsiteX1" fmla="*/ 127202 w 126818"/>
                  <a:gd name="connsiteY1" fmla="*/ 256 h 4062"/>
                </a:gdLst>
                <a:ahLst/>
                <a:cxnLst>
                  <a:cxn ang="0">
                    <a:pos x="connsiteX0" y="connsiteY0"/>
                  </a:cxn>
                  <a:cxn ang="0">
                    <a:pos x="connsiteX1" y="connsiteY1"/>
                  </a:cxn>
                </a:cxnLst>
                <a:rect l="l" t="t" r="r" b="b"/>
                <a:pathLst>
                  <a:path w="126818" h="4062">
                    <a:moveTo>
                      <a:pt x="384" y="256"/>
                    </a:moveTo>
                    <a:lnTo>
                      <a:pt x="127202" y="256"/>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17" name="Group 16">
              <a:extLst>
                <a:ext uri="{FF2B5EF4-FFF2-40B4-BE49-F238E27FC236}">
                  <a16:creationId xmlns:a16="http://schemas.microsoft.com/office/drawing/2014/main" id="{13737787-FF6F-C5DE-C1CD-E7FADE57A810}"/>
                </a:ext>
              </a:extLst>
            </p:cNvPr>
            <p:cNvGrpSpPr/>
            <p:nvPr/>
          </p:nvGrpSpPr>
          <p:grpSpPr>
            <a:xfrm>
              <a:off x="2288651" y="2089076"/>
              <a:ext cx="1333276" cy="420065"/>
              <a:chOff x="2288651" y="2089076"/>
              <a:chExt cx="1333276" cy="420065"/>
            </a:xfrm>
          </p:grpSpPr>
          <p:sp>
            <p:nvSpPr>
              <p:cNvPr id="625" name="Freeform: Shape 75">
                <a:extLst>
                  <a:ext uri="{FF2B5EF4-FFF2-40B4-BE49-F238E27FC236}">
                    <a16:creationId xmlns:a16="http://schemas.microsoft.com/office/drawing/2014/main" id="{83426B93-D601-F435-C7E1-BF501F33A50F}"/>
                  </a:ext>
                </a:extLst>
              </p:cNvPr>
              <p:cNvSpPr/>
              <p:nvPr/>
            </p:nvSpPr>
            <p:spPr>
              <a:xfrm>
                <a:off x="2349744" y="2089076"/>
                <a:ext cx="3913" cy="75790"/>
              </a:xfrm>
              <a:custGeom>
                <a:avLst/>
                <a:gdLst>
                  <a:gd name="connsiteX0" fmla="*/ 454 w 4062"/>
                  <a:gd name="connsiteY0" fmla="*/ 86098 h 85862"/>
                  <a:gd name="connsiteX1" fmla="*/ 454 w 4062"/>
                  <a:gd name="connsiteY1" fmla="*/ 235 h 85862"/>
                </a:gdLst>
                <a:ahLst/>
                <a:cxnLst>
                  <a:cxn ang="0">
                    <a:pos x="connsiteX0" y="connsiteY0"/>
                  </a:cxn>
                  <a:cxn ang="0">
                    <a:pos x="connsiteX1" y="connsiteY1"/>
                  </a:cxn>
                </a:cxnLst>
                <a:rect l="l" t="t" r="r" b="b"/>
                <a:pathLst>
                  <a:path w="4062" h="85862">
                    <a:moveTo>
                      <a:pt x="454" y="86098"/>
                    </a:moveTo>
                    <a:lnTo>
                      <a:pt x="454" y="235"/>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26" name="Freeform: Shape 76">
                <a:extLst>
                  <a:ext uri="{FF2B5EF4-FFF2-40B4-BE49-F238E27FC236}">
                    <a16:creationId xmlns:a16="http://schemas.microsoft.com/office/drawing/2014/main" id="{D1911E3D-CB1C-7ABC-2328-2ABAA968AD29}"/>
                  </a:ext>
                </a:extLst>
              </p:cNvPr>
              <p:cNvSpPr/>
              <p:nvPr/>
            </p:nvSpPr>
            <p:spPr>
              <a:xfrm>
                <a:off x="2753438" y="2094301"/>
                <a:ext cx="3913" cy="96923"/>
              </a:xfrm>
              <a:custGeom>
                <a:avLst/>
                <a:gdLst>
                  <a:gd name="connsiteX0" fmla="*/ 524 w 4062"/>
                  <a:gd name="connsiteY0" fmla="*/ 110042 h 109803"/>
                  <a:gd name="connsiteX1" fmla="*/ 524 w 4062"/>
                  <a:gd name="connsiteY1" fmla="*/ 238 h 109803"/>
                </a:gdLst>
                <a:ahLst/>
                <a:cxnLst>
                  <a:cxn ang="0">
                    <a:pos x="connsiteX0" y="connsiteY0"/>
                  </a:cxn>
                  <a:cxn ang="0">
                    <a:pos x="connsiteX1" y="connsiteY1"/>
                  </a:cxn>
                </a:cxnLst>
                <a:rect l="l" t="t" r="r" b="b"/>
                <a:pathLst>
                  <a:path w="4062" h="109803">
                    <a:moveTo>
                      <a:pt x="524" y="110042"/>
                    </a:moveTo>
                    <a:lnTo>
                      <a:pt x="524" y="238"/>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27" name="Freeform: Shape 77">
                <a:extLst>
                  <a:ext uri="{FF2B5EF4-FFF2-40B4-BE49-F238E27FC236}">
                    <a16:creationId xmlns:a16="http://schemas.microsoft.com/office/drawing/2014/main" id="{FE26608C-7DD2-268F-9C12-C6090196ECF6}"/>
                  </a:ext>
                </a:extLst>
              </p:cNvPr>
              <p:cNvSpPr/>
              <p:nvPr/>
            </p:nvSpPr>
            <p:spPr>
              <a:xfrm>
                <a:off x="3157142" y="2228667"/>
                <a:ext cx="3913" cy="138444"/>
              </a:xfrm>
              <a:custGeom>
                <a:avLst/>
                <a:gdLst>
                  <a:gd name="connsiteX0" fmla="*/ 594 w 4062"/>
                  <a:gd name="connsiteY0" fmla="*/ 157110 h 156842"/>
                  <a:gd name="connsiteX1" fmla="*/ 594 w 4062"/>
                  <a:gd name="connsiteY1" fmla="*/ 268 h 156842"/>
                </a:gdLst>
                <a:ahLst/>
                <a:cxnLst>
                  <a:cxn ang="0">
                    <a:pos x="connsiteX0" y="connsiteY0"/>
                  </a:cxn>
                  <a:cxn ang="0">
                    <a:pos x="connsiteX1" y="connsiteY1"/>
                  </a:cxn>
                </a:cxnLst>
                <a:rect l="l" t="t" r="r" b="b"/>
                <a:pathLst>
                  <a:path w="4062" h="156842">
                    <a:moveTo>
                      <a:pt x="594" y="157110"/>
                    </a:moveTo>
                    <a:lnTo>
                      <a:pt x="594" y="268"/>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28" name="Freeform: Shape 78">
                <a:extLst>
                  <a:ext uri="{FF2B5EF4-FFF2-40B4-BE49-F238E27FC236}">
                    <a16:creationId xmlns:a16="http://schemas.microsoft.com/office/drawing/2014/main" id="{4BE2FEAF-00E2-B898-F6A8-391DB19EBAD1}"/>
                  </a:ext>
                </a:extLst>
              </p:cNvPr>
              <p:cNvSpPr/>
              <p:nvPr/>
            </p:nvSpPr>
            <p:spPr>
              <a:xfrm>
                <a:off x="3560834" y="2218465"/>
                <a:ext cx="3913" cy="139899"/>
              </a:xfrm>
              <a:custGeom>
                <a:avLst/>
                <a:gdLst>
                  <a:gd name="connsiteX0" fmla="*/ 664 w 4062"/>
                  <a:gd name="connsiteY0" fmla="*/ 158756 h 158490"/>
                  <a:gd name="connsiteX1" fmla="*/ 664 w 4062"/>
                  <a:gd name="connsiteY1" fmla="*/ 266 h 158490"/>
                </a:gdLst>
                <a:ahLst/>
                <a:cxnLst>
                  <a:cxn ang="0">
                    <a:pos x="connsiteX0" y="connsiteY0"/>
                  </a:cxn>
                  <a:cxn ang="0">
                    <a:pos x="connsiteX1" y="connsiteY1"/>
                  </a:cxn>
                </a:cxnLst>
                <a:rect l="l" t="t" r="r" b="b"/>
                <a:pathLst>
                  <a:path w="4062" h="158490">
                    <a:moveTo>
                      <a:pt x="664" y="158756"/>
                    </a:moveTo>
                    <a:lnTo>
                      <a:pt x="664" y="266"/>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96" name="Freeform: Shape 147">
                <a:extLst>
                  <a:ext uri="{FF2B5EF4-FFF2-40B4-BE49-F238E27FC236}">
                    <a16:creationId xmlns:a16="http://schemas.microsoft.com/office/drawing/2014/main" id="{DCE423D7-7F2C-73C9-4866-D777CAEBCBE8}"/>
                  </a:ext>
                </a:extLst>
              </p:cNvPr>
              <p:cNvSpPr/>
              <p:nvPr/>
            </p:nvSpPr>
            <p:spPr>
              <a:xfrm>
                <a:off x="2288651" y="2089076"/>
                <a:ext cx="122174" cy="3585"/>
              </a:xfrm>
              <a:custGeom>
                <a:avLst/>
                <a:gdLst>
                  <a:gd name="connsiteX0" fmla="*/ 454 w 126818"/>
                  <a:gd name="connsiteY0" fmla="*/ 228 h 4062"/>
                  <a:gd name="connsiteX1" fmla="*/ 127272 w 126818"/>
                  <a:gd name="connsiteY1" fmla="*/ 228 h 4062"/>
                </a:gdLst>
                <a:ahLst/>
                <a:cxnLst>
                  <a:cxn ang="0">
                    <a:pos x="connsiteX0" y="connsiteY0"/>
                  </a:cxn>
                  <a:cxn ang="0">
                    <a:pos x="connsiteX1" y="connsiteY1"/>
                  </a:cxn>
                </a:cxnLst>
                <a:rect l="l" t="t" r="r" b="b"/>
                <a:pathLst>
                  <a:path w="126818" h="4062">
                    <a:moveTo>
                      <a:pt x="454" y="228"/>
                    </a:moveTo>
                    <a:lnTo>
                      <a:pt x="127272" y="228"/>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97" name="Freeform: Shape 148">
                <a:extLst>
                  <a:ext uri="{FF2B5EF4-FFF2-40B4-BE49-F238E27FC236}">
                    <a16:creationId xmlns:a16="http://schemas.microsoft.com/office/drawing/2014/main" id="{14F8FEAB-613E-F0E7-29C8-BE09A83DFFF7}"/>
                  </a:ext>
                </a:extLst>
              </p:cNvPr>
              <p:cNvSpPr/>
              <p:nvPr/>
            </p:nvSpPr>
            <p:spPr>
              <a:xfrm>
                <a:off x="2692357" y="2094301"/>
                <a:ext cx="122174" cy="3585"/>
              </a:xfrm>
              <a:custGeom>
                <a:avLst/>
                <a:gdLst>
                  <a:gd name="connsiteX0" fmla="*/ 524 w 126818"/>
                  <a:gd name="connsiteY0" fmla="*/ 229 h 4062"/>
                  <a:gd name="connsiteX1" fmla="*/ 127342 w 126818"/>
                  <a:gd name="connsiteY1" fmla="*/ 229 h 4062"/>
                </a:gdLst>
                <a:ahLst/>
                <a:cxnLst>
                  <a:cxn ang="0">
                    <a:pos x="connsiteX0" y="connsiteY0"/>
                  </a:cxn>
                  <a:cxn ang="0">
                    <a:pos x="connsiteX1" y="connsiteY1"/>
                  </a:cxn>
                </a:cxnLst>
                <a:rect l="l" t="t" r="r" b="b"/>
                <a:pathLst>
                  <a:path w="126818" h="4062">
                    <a:moveTo>
                      <a:pt x="524" y="229"/>
                    </a:moveTo>
                    <a:lnTo>
                      <a:pt x="127342" y="229"/>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98" name="Freeform: Shape 149">
                <a:extLst>
                  <a:ext uri="{FF2B5EF4-FFF2-40B4-BE49-F238E27FC236}">
                    <a16:creationId xmlns:a16="http://schemas.microsoft.com/office/drawing/2014/main" id="{D2364F9B-A58B-DFA3-4DAD-62F5DD946386}"/>
                  </a:ext>
                </a:extLst>
              </p:cNvPr>
              <p:cNvSpPr/>
              <p:nvPr/>
            </p:nvSpPr>
            <p:spPr>
              <a:xfrm>
                <a:off x="3096049" y="2228667"/>
                <a:ext cx="122186" cy="3585"/>
              </a:xfrm>
              <a:custGeom>
                <a:avLst/>
                <a:gdLst>
                  <a:gd name="connsiteX0" fmla="*/ 594 w 126830"/>
                  <a:gd name="connsiteY0" fmla="*/ 255 h 4062"/>
                  <a:gd name="connsiteX1" fmla="*/ 127425 w 126830"/>
                  <a:gd name="connsiteY1" fmla="*/ 255 h 4062"/>
                </a:gdLst>
                <a:ahLst/>
                <a:cxnLst>
                  <a:cxn ang="0">
                    <a:pos x="connsiteX0" y="connsiteY0"/>
                  </a:cxn>
                  <a:cxn ang="0">
                    <a:pos x="connsiteX1" y="connsiteY1"/>
                  </a:cxn>
                </a:cxnLst>
                <a:rect l="l" t="t" r="r" b="b"/>
                <a:pathLst>
                  <a:path w="126830" h="4062">
                    <a:moveTo>
                      <a:pt x="594" y="255"/>
                    </a:moveTo>
                    <a:lnTo>
                      <a:pt x="127425" y="255"/>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99" name="Freeform: Shape 150">
                <a:extLst>
                  <a:ext uri="{FF2B5EF4-FFF2-40B4-BE49-F238E27FC236}">
                    <a16:creationId xmlns:a16="http://schemas.microsoft.com/office/drawing/2014/main" id="{49BFF0E8-7740-D66D-7EB5-FF89488DFF9B}"/>
                  </a:ext>
                </a:extLst>
              </p:cNvPr>
              <p:cNvSpPr/>
              <p:nvPr/>
            </p:nvSpPr>
            <p:spPr>
              <a:xfrm>
                <a:off x="3499754" y="2218465"/>
                <a:ext cx="122173" cy="3585"/>
              </a:xfrm>
              <a:custGeom>
                <a:avLst/>
                <a:gdLst>
                  <a:gd name="connsiteX0" fmla="*/ 664 w 126817"/>
                  <a:gd name="connsiteY0" fmla="*/ 253 h 4062"/>
                  <a:gd name="connsiteX1" fmla="*/ 127482 w 126817"/>
                  <a:gd name="connsiteY1" fmla="*/ 253 h 4062"/>
                </a:gdLst>
                <a:ahLst/>
                <a:cxnLst>
                  <a:cxn ang="0">
                    <a:pos x="connsiteX0" y="connsiteY0"/>
                  </a:cxn>
                  <a:cxn ang="0">
                    <a:pos x="connsiteX1" y="connsiteY1"/>
                  </a:cxn>
                </a:cxnLst>
                <a:rect l="l" t="t" r="r" b="b"/>
                <a:pathLst>
                  <a:path w="126817" h="4062">
                    <a:moveTo>
                      <a:pt x="664" y="253"/>
                    </a:moveTo>
                    <a:lnTo>
                      <a:pt x="127482" y="253"/>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68" name="Freeform: Shape 219">
                <a:extLst>
                  <a:ext uri="{FF2B5EF4-FFF2-40B4-BE49-F238E27FC236}">
                    <a16:creationId xmlns:a16="http://schemas.microsoft.com/office/drawing/2014/main" id="{CD2EF0F5-D171-D7A9-02D7-3CDF985DAC61}"/>
                  </a:ext>
                </a:extLst>
              </p:cNvPr>
              <p:cNvSpPr/>
              <p:nvPr/>
            </p:nvSpPr>
            <p:spPr>
              <a:xfrm>
                <a:off x="2349744" y="2164867"/>
                <a:ext cx="3913" cy="75790"/>
              </a:xfrm>
              <a:custGeom>
                <a:avLst/>
                <a:gdLst>
                  <a:gd name="connsiteX0" fmla="*/ 454 w 4062"/>
                  <a:gd name="connsiteY0" fmla="*/ 250 h 85862"/>
                  <a:gd name="connsiteX1" fmla="*/ 454 w 4062"/>
                  <a:gd name="connsiteY1" fmla="*/ 86112 h 85862"/>
                </a:gdLst>
                <a:ahLst/>
                <a:cxnLst>
                  <a:cxn ang="0">
                    <a:pos x="connsiteX0" y="connsiteY0"/>
                  </a:cxn>
                  <a:cxn ang="0">
                    <a:pos x="connsiteX1" y="connsiteY1"/>
                  </a:cxn>
                </a:cxnLst>
                <a:rect l="l" t="t" r="r" b="b"/>
                <a:pathLst>
                  <a:path w="4062" h="85862">
                    <a:moveTo>
                      <a:pt x="454" y="250"/>
                    </a:moveTo>
                    <a:lnTo>
                      <a:pt x="454" y="86112"/>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69" name="Freeform: Shape 220">
                <a:extLst>
                  <a:ext uri="{FF2B5EF4-FFF2-40B4-BE49-F238E27FC236}">
                    <a16:creationId xmlns:a16="http://schemas.microsoft.com/office/drawing/2014/main" id="{1E5AB157-4FC7-B7DD-8AA0-CB15EA7442E8}"/>
                  </a:ext>
                </a:extLst>
              </p:cNvPr>
              <p:cNvSpPr/>
              <p:nvPr/>
            </p:nvSpPr>
            <p:spPr>
              <a:xfrm>
                <a:off x="2753438" y="2191223"/>
                <a:ext cx="3913" cy="96924"/>
              </a:xfrm>
              <a:custGeom>
                <a:avLst/>
                <a:gdLst>
                  <a:gd name="connsiteX0" fmla="*/ 524 w 4062"/>
                  <a:gd name="connsiteY0" fmla="*/ 257 h 109804"/>
                  <a:gd name="connsiteX1" fmla="*/ 524 w 4062"/>
                  <a:gd name="connsiteY1" fmla="*/ 110061 h 109804"/>
                </a:gdLst>
                <a:ahLst/>
                <a:cxnLst>
                  <a:cxn ang="0">
                    <a:pos x="connsiteX0" y="connsiteY0"/>
                  </a:cxn>
                  <a:cxn ang="0">
                    <a:pos x="connsiteX1" y="connsiteY1"/>
                  </a:cxn>
                </a:cxnLst>
                <a:rect l="l" t="t" r="r" b="b"/>
                <a:pathLst>
                  <a:path w="4062" h="109804">
                    <a:moveTo>
                      <a:pt x="524" y="257"/>
                    </a:moveTo>
                    <a:lnTo>
                      <a:pt x="524" y="110061"/>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70" name="Freeform: Shape 221">
                <a:extLst>
                  <a:ext uri="{FF2B5EF4-FFF2-40B4-BE49-F238E27FC236}">
                    <a16:creationId xmlns:a16="http://schemas.microsoft.com/office/drawing/2014/main" id="{D0A58F9C-E70D-076B-987D-6E7C17C3552C}"/>
                  </a:ext>
                </a:extLst>
              </p:cNvPr>
              <p:cNvSpPr/>
              <p:nvPr/>
            </p:nvSpPr>
            <p:spPr>
              <a:xfrm>
                <a:off x="3157142" y="2367111"/>
                <a:ext cx="3913" cy="138444"/>
              </a:xfrm>
              <a:custGeom>
                <a:avLst/>
                <a:gdLst>
                  <a:gd name="connsiteX0" fmla="*/ 594 w 4062"/>
                  <a:gd name="connsiteY0" fmla="*/ 294 h 156842"/>
                  <a:gd name="connsiteX1" fmla="*/ 594 w 4062"/>
                  <a:gd name="connsiteY1" fmla="*/ 157136 h 156842"/>
                </a:gdLst>
                <a:ahLst/>
                <a:cxnLst>
                  <a:cxn ang="0">
                    <a:pos x="connsiteX0" y="connsiteY0"/>
                  </a:cxn>
                  <a:cxn ang="0">
                    <a:pos x="connsiteX1" y="connsiteY1"/>
                  </a:cxn>
                </a:cxnLst>
                <a:rect l="l" t="t" r="r" b="b"/>
                <a:pathLst>
                  <a:path w="4062" h="156842">
                    <a:moveTo>
                      <a:pt x="594" y="294"/>
                    </a:moveTo>
                    <a:lnTo>
                      <a:pt x="594" y="157136"/>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71" name="Freeform: Shape 222">
                <a:extLst>
                  <a:ext uri="{FF2B5EF4-FFF2-40B4-BE49-F238E27FC236}">
                    <a16:creationId xmlns:a16="http://schemas.microsoft.com/office/drawing/2014/main" id="{C49F3011-4743-7842-73D0-88B273358268}"/>
                  </a:ext>
                </a:extLst>
              </p:cNvPr>
              <p:cNvSpPr/>
              <p:nvPr/>
            </p:nvSpPr>
            <p:spPr>
              <a:xfrm>
                <a:off x="3560834" y="2358364"/>
                <a:ext cx="3913" cy="139900"/>
              </a:xfrm>
              <a:custGeom>
                <a:avLst/>
                <a:gdLst>
                  <a:gd name="connsiteX0" fmla="*/ 664 w 4062"/>
                  <a:gd name="connsiteY0" fmla="*/ 292 h 158491"/>
                  <a:gd name="connsiteX1" fmla="*/ 664 w 4062"/>
                  <a:gd name="connsiteY1" fmla="*/ 158784 h 158491"/>
                </a:gdLst>
                <a:ahLst/>
                <a:cxnLst>
                  <a:cxn ang="0">
                    <a:pos x="connsiteX0" y="connsiteY0"/>
                  </a:cxn>
                  <a:cxn ang="0">
                    <a:pos x="connsiteX1" y="connsiteY1"/>
                  </a:cxn>
                </a:cxnLst>
                <a:rect l="l" t="t" r="r" b="b"/>
                <a:pathLst>
                  <a:path w="4062" h="158491">
                    <a:moveTo>
                      <a:pt x="664" y="292"/>
                    </a:moveTo>
                    <a:lnTo>
                      <a:pt x="664" y="158784"/>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40" name="Freeform: Shape 291">
                <a:extLst>
                  <a:ext uri="{FF2B5EF4-FFF2-40B4-BE49-F238E27FC236}">
                    <a16:creationId xmlns:a16="http://schemas.microsoft.com/office/drawing/2014/main" id="{DE2EB884-75F1-3702-D3D3-28CFCE1EFAA2}"/>
                  </a:ext>
                </a:extLst>
              </p:cNvPr>
              <p:cNvSpPr/>
              <p:nvPr/>
            </p:nvSpPr>
            <p:spPr>
              <a:xfrm>
                <a:off x="2288651" y="2240657"/>
                <a:ext cx="122174" cy="3585"/>
              </a:xfrm>
              <a:custGeom>
                <a:avLst/>
                <a:gdLst>
                  <a:gd name="connsiteX0" fmla="*/ 454 w 126818"/>
                  <a:gd name="connsiteY0" fmla="*/ 257 h 4062"/>
                  <a:gd name="connsiteX1" fmla="*/ 127272 w 126818"/>
                  <a:gd name="connsiteY1" fmla="*/ 257 h 4062"/>
                </a:gdLst>
                <a:ahLst/>
                <a:cxnLst>
                  <a:cxn ang="0">
                    <a:pos x="connsiteX0" y="connsiteY0"/>
                  </a:cxn>
                  <a:cxn ang="0">
                    <a:pos x="connsiteX1" y="connsiteY1"/>
                  </a:cxn>
                </a:cxnLst>
                <a:rect l="l" t="t" r="r" b="b"/>
                <a:pathLst>
                  <a:path w="126818" h="4062">
                    <a:moveTo>
                      <a:pt x="454" y="257"/>
                    </a:moveTo>
                    <a:lnTo>
                      <a:pt x="127272" y="257"/>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41" name="Freeform: Shape 292">
                <a:extLst>
                  <a:ext uri="{FF2B5EF4-FFF2-40B4-BE49-F238E27FC236}">
                    <a16:creationId xmlns:a16="http://schemas.microsoft.com/office/drawing/2014/main" id="{CE2C343C-9D2C-1DD9-4C67-06DC80844B1E}"/>
                  </a:ext>
                </a:extLst>
              </p:cNvPr>
              <p:cNvSpPr/>
              <p:nvPr/>
            </p:nvSpPr>
            <p:spPr>
              <a:xfrm>
                <a:off x="2692357" y="2288147"/>
                <a:ext cx="122174" cy="3585"/>
              </a:xfrm>
              <a:custGeom>
                <a:avLst/>
                <a:gdLst>
                  <a:gd name="connsiteX0" fmla="*/ 524 w 126818"/>
                  <a:gd name="connsiteY0" fmla="*/ 266 h 4062"/>
                  <a:gd name="connsiteX1" fmla="*/ 127342 w 126818"/>
                  <a:gd name="connsiteY1" fmla="*/ 266 h 4062"/>
                </a:gdLst>
                <a:ahLst/>
                <a:cxnLst>
                  <a:cxn ang="0">
                    <a:pos x="connsiteX0" y="connsiteY0"/>
                  </a:cxn>
                  <a:cxn ang="0">
                    <a:pos x="connsiteX1" y="connsiteY1"/>
                  </a:cxn>
                </a:cxnLst>
                <a:rect l="l" t="t" r="r" b="b"/>
                <a:pathLst>
                  <a:path w="126818" h="4062">
                    <a:moveTo>
                      <a:pt x="524" y="266"/>
                    </a:moveTo>
                    <a:lnTo>
                      <a:pt x="127342" y="266"/>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42" name="Freeform: Shape 293">
                <a:extLst>
                  <a:ext uri="{FF2B5EF4-FFF2-40B4-BE49-F238E27FC236}">
                    <a16:creationId xmlns:a16="http://schemas.microsoft.com/office/drawing/2014/main" id="{2FD0B36F-9D6E-78F0-F5FA-A038EEF2499A}"/>
                  </a:ext>
                </a:extLst>
              </p:cNvPr>
              <p:cNvSpPr/>
              <p:nvPr/>
            </p:nvSpPr>
            <p:spPr>
              <a:xfrm>
                <a:off x="3096049" y="2505556"/>
                <a:ext cx="122186" cy="3585"/>
              </a:xfrm>
              <a:custGeom>
                <a:avLst/>
                <a:gdLst>
                  <a:gd name="connsiteX0" fmla="*/ 594 w 126830"/>
                  <a:gd name="connsiteY0" fmla="*/ 307 h 4062"/>
                  <a:gd name="connsiteX1" fmla="*/ 127425 w 126830"/>
                  <a:gd name="connsiteY1" fmla="*/ 307 h 4062"/>
                </a:gdLst>
                <a:ahLst/>
                <a:cxnLst>
                  <a:cxn ang="0">
                    <a:pos x="connsiteX0" y="connsiteY0"/>
                  </a:cxn>
                  <a:cxn ang="0">
                    <a:pos x="connsiteX1" y="connsiteY1"/>
                  </a:cxn>
                </a:cxnLst>
                <a:rect l="l" t="t" r="r" b="b"/>
                <a:pathLst>
                  <a:path w="126830" h="4062">
                    <a:moveTo>
                      <a:pt x="594" y="307"/>
                    </a:moveTo>
                    <a:lnTo>
                      <a:pt x="127425" y="307"/>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43" name="Freeform: Shape 294">
                <a:extLst>
                  <a:ext uri="{FF2B5EF4-FFF2-40B4-BE49-F238E27FC236}">
                    <a16:creationId xmlns:a16="http://schemas.microsoft.com/office/drawing/2014/main" id="{13D1BF96-6879-A726-2951-82AD95B38D21}"/>
                  </a:ext>
                </a:extLst>
              </p:cNvPr>
              <p:cNvSpPr/>
              <p:nvPr/>
            </p:nvSpPr>
            <p:spPr>
              <a:xfrm>
                <a:off x="3499754" y="2498265"/>
                <a:ext cx="122173" cy="3585"/>
              </a:xfrm>
              <a:custGeom>
                <a:avLst/>
                <a:gdLst>
                  <a:gd name="connsiteX0" fmla="*/ 664 w 126817"/>
                  <a:gd name="connsiteY0" fmla="*/ 306 h 4062"/>
                  <a:gd name="connsiteX1" fmla="*/ 127482 w 126817"/>
                  <a:gd name="connsiteY1" fmla="*/ 306 h 4062"/>
                </a:gdLst>
                <a:ahLst/>
                <a:cxnLst>
                  <a:cxn ang="0">
                    <a:pos x="connsiteX0" y="connsiteY0"/>
                  </a:cxn>
                  <a:cxn ang="0">
                    <a:pos x="connsiteX1" y="connsiteY1"/>
                  </a:cxn>
                </a:cxnLst>
                <a:rect l="l" t="t" r="r" b="b"/>
                <a:pathLst>
                  <a:path w="126817" h="4062">
                    <a:moveTo>
                      <a:pt x="664" y="306"/>
                    </a:moveTo>
                    <a:lnTo>
                      <a:pt x="127482" y="306"/>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18" name="Group 17">
              <a:extLst>
                <a:ext uri="{FF2B5EF4-FFF2-40B4-BE49-F238E27FC236}">
                  <a16:creationId xmlns:a16="http://schemas.microsoft.com/office/drawing/2014/main" id="{E7E83D3A-AD77-9264-3313-7D68CFC8B473}"/>
                </a:ext>
              </a:extLst>
            </p:cNvPr>
            <p:cNvGrpSpPr/>
            <p:nvPr/>
          </p:nvGrpSpPr>
          <p:grpSpPr>
            <a:xfrm>
              <a:off x="3903447" y="1956303"/>
              <a:ext cx="4562883" cy="911850"/>
              <a:chOff x="3903447" y="1956303"/>
              <a:chExt cx="4562883" cy="911850"/>
            </a:xfrm>
          </p:grpSpPr>
          <p:sp>
            <p:nvSpPr>
              <p:cNvPr id="629" name="Freeform: Shape 79">
                <a:extLst>
                  <a:ext uri="{FF2B5EF4-FFF2-40B4-BE49-F238E27FC236}">
                    <a16:creationId xmlns:a16="http://schemas.microsoft.com/office/drawing/2014/main" id="{AA11BA49-ACB8-FD1C-0BC4-40D4CEFD0EF3}"/>
                  </a:ext>
                </a:extLst>
              </p:cNvPr>
              <p:cNvSpPr/>
              <p:nvPr/>
            </p:nvSpPr>
            <p:spPr>
              <a:xfrm>
                <a:off x="3964541" y="2253238"/>
                <a:ext cx="3913" cy="125505"/>
              </a:xfrm>
              <a:custGeom>
                <a:avLst/>
                <a:gdLst>
                  <a:gd name="connsiteX0" fmla="*/ 734 w 4062"/>
                  <a:gd name="connsiteY0" fmla="*/ 142455 h 142183"/>
                  <a:gd name="connsiteX1" fmla="*/ 734 w 4062"/>
                  <a:gd name="connsiteY1" fmla="*/ 271 h 142183"/>
                </a:gdLst>
                <a:ahLst/>
                <a:cxnLst>
                  <a:cxn ang="0">
                    <a:pos x="connsiteX0" y="connsiteY0"/>
                  </a:cxn>
                  <a:cxn ang="0">
                    <a:pos x="connsiteX1" y="connsiteY1"/>
                  </a:cxn>
                </a:cxnLst>
                <a:rect l="l" t="t" r="r" b="b"/>
                <a:pathLst>
                  <a:path w="4062" h="142183">
                    <a:moveTo>
                      <a:pt x="734" y="142455"/>
                    </a:moveTo>
                    <a:lnTo>
                      <a:pt x="734" y="271"/>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30" name="Freeform: Shape 80">
                <a:extLst>
                  <a:ext uri="{FF2B5EF4-FFF2-40B4-BE49-F238E27FC236}">
                    <a16:creationId xmlns:a16="http://schemas.microsoft.com/office/drawing/2014/main" id="{56E56B89-D3C8-EE16-22F6-58F39DBA5F1F}"/>
                  </a:ext>
                </a:extLst>
              </p:cNvPr>
              <p:cNvSpPr/>
              <p:nvPr/>
            </p:nvSpPr>
            <p:spPr>
              <a:xfrm>
                <a:off x="4368246" y="2481983"/>
                <a:ext cx="3913" cy="131603"/>
              </a:xfrm>
              <a:custGeom>
                <a:avLst/>
                <a:gdLst>
                  <a:gd name="connsiteX0" fmla="*/ 805 w 4062"/>
                  <a:gd name="connsiteY0" fmla="*/ 149408 h 149092"/>
                  <a:gd name="connsiteX1" fmla="*/ 805 w 4062"/>
                  <a:gd name="connsiteY1" fmla="*/ 315 h 149092"/>
                </a:gdLst>
                <a:ahLst/>
                <a:cxnLst>
                  <a:cxn ang="0">
                    <a:pos x="connsiteX0" y="connsiteY0"/>
                  </a:cxn>
                  <a:cxn ang="0">
                    <a:pos x="connsiteX1" y="connsiteY1"/>
                  </a:cxn>
                </a:cxnLst>
                <a:rect l="l" t="t" r="r" b="b"/>
                <a:pathLst>
                  <a:path w="4062" h="149092">
                    <a:moveTo>
                      <a:pt x="805" y="149408"/>
                    </a:moveTo>
                    <a:lnTo>
                      <a:pt x="805" y="315"/>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31" name="Freeform: Shape 81">
                <a:extLst>
                  <a:ext uri="{FF2B5EF4-FFF2-40B4-BE49-F238E27FC236}">
                    <a16:creationId xmlns:a16="http://schemas.microsoft.com/office/drawing/2014/main" id="{EB3129A2-102F-68FD-7743-33CA88E83179}"/>
                  </a:ext>
                </a:extLst>
              </p:cNvPr>
              <p:cNvSpPr/>
              <p:nvPr/>
            </p:nvSpPr>
            <p:spPr>
              <a:xfrm>
                <a:off x="4771939" y="2265239"/>
                <a:ext cx="3913" cy="142246"/>
              </a:xfrm>
              <a:custGeom>
                <a:avLst/>
                <a:gdLst>
                  <a:gd name="connsiteX0" fmla="*/ 875 w 4062"/>
                  <a:gd name="connsiteY0" fmla="*/ 161424 h 161148"/>
                  <a:gd name="connsiteX1" fmla="*/ 875 w 4062"/>
                  <a:gd name="connsiteY1" fmla="*/ 275 h 161148"/>
                </a:gdLst>
                <a:ahLst/>
                <a:cxnLst>
                  <a:cxn ang="0">
                    <a:pos x="connsiteX0" y="connsiteY0"/>
                  </a:cxn>
                  <a:cxn ang="0">
                    <a:pos x="connsiteX1" y="connsiteY1"/>
                  </a:cxn>
                </a:cxnLst>
                <a:rect l="l" t="t" r="r" b="b"/>
                <a:pathLst>
                  <a:path w="4062" h="161148">
                    <a:moveTo>
                      <a:pt x="875" y="161424"/>
                    </a:moveTo>
                    <a:lnTo>
                      <a:pt x="875" y="275"/>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32" name="Freeform: Shape 82">
                <a:extLst>
                  <a:ext uri="{FF2B5EF4-FFF2-40B4-BE49-F238E27FC236}">
                    <a16:creationId xmlns:a16="http://schemas.microsoft.com/office/drawing/2014/main" id="{0756C180-4093-D463-100D-60C03A7EF646}"/>
                  </a:ext>
                </a:extLst>
              </p:cNvPr>
              <p:cNvSpPr/>
              <p:nvPr/>
            </p:nvSpPr>
            <p:spPr>
              <a:xfrm>
                <a:off x="5175644" y="2385437"/>
                <a:ext cx="3913" cy="154800"/>
              </a:xfrm>
              <a:custGeom>
                <a:avLst/>
                <a:gdLst>
                  <a:gd name="connsiteX0" fmla="*/ 945 w 4062"/>
                  <a:gd name="connsiteY0" fmla="*/ 175671 h 175371"/>
                  <a:gd name="connsiteX1" fmla="*/ 945 w 4062"/>
                  <a:gd name="connsiteY1" fmla="*/ 299 h 175371"/>
                </a:gdLst>
                <a:ahLst/>
                <a:cxnLst>
                  <a:cxn ang="0">
                    <a:pos x="connsiteX0" y="connsiteY0"/>
                  </a:cxn>
                  <a:cxn ang="0">
                    <a:pos x="connsiteX1" y="connsiteY1"/>
                  </a:cxn>
                </a:cxnLst>
                <a:rect l="l" t="t" r="r" b="b"/>
                <a:pathLst>
                  <a:path w="4062" h="175371">
                    <a:moveTo>
                      <a:pt x="945" y="175671"/>
                    </a:moveTo>
                    <a:lnTo>
                      <a:pt x="945" y="299"/>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33" name="Freeform: Shape 83">
                <a:extLst>
                  <a:ext uri="{FF2B5EF4-FFF2-40B4-BE49-F238E27FC236}">
                    <a16:creationId xmlns:a16="http://schemas.microsoft.com/office/drawing/2014/main" id="{6FEFBFE3-0420-D1F9-E617-A4DB8D066E1C}"/>
                  </a:ext>
                </a:extLst>
              </p:cNvPr>
              <p:cNvSpPr/>
              <p:nvPr/>
            </p:nvSpPr>
            <p:spPr>
              <a:xfrm>
                <a:off x="5579336" y="2459771"/>
                <a:ext cx="3913" cy="186203"/>
              </a:xfrm>
              <a:custGeom>
                <a:avLst/>
                <a:gdLst>
                  <a:gd name="connsiteX0" fmla="*/ 1015 w 4062"/>
                  <a:gd name="connsiteY0" fmla="*/ 211264 h 210947"/>
                  <a:gd name="connsiteX1" fmla="*/ 1015 w 4062"/>
                  <a:gd name="connsiteY1" fmla="*/ 316 h 210947"/>
                </a:gdLst>
                <a:ahLst/>
                <a:cxnLst>
                  <a:cxn ang="0">
                    <a:pos x="connsiteX0" y="connsiteY0"/>
                  </a:cxn>
                  <a:cxn ang="0">
                    <a:pos x="connsiteX1" y="connsiteY1"/>
                  </a:cxn>
                </a:cxnLst>
                <a:rect l="l" t="t" r="r" b="b"/>
                <a:pathLst>
                  <a:path w="4062" h="210947">
                    <a:moveTo>
                      <a:pt x="1015" y="211264"/>
                    </a:moveTo>
                    <a:lnTo>
                      <a:pt x="1015" y="316"/>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34" name="Freeform: Shape 84">
                <a:extLst>
                  <a:ext uri="{FF2B5EF4-FFF2-40B4-BE49-F238E27FC236}">
                    <a16:creationId xmlns:a16="http://schemas.microsoft.com/office/drawing/2014/main" id="{60158AFD-4D84-F10B-C685-366DCBBFF451}"/>
                  </a:ext>
                </a:extLst>
              </p:cNvPr>
              <p:cNvSpPr/>
              <p:nvPr/>
            </p:nvSpPr>
            <p:spPr>
              <a:xfrm>
                <a:off x="5983041" y="2330565"/>
                <a:ext cx="3913" cy="267007"/>
              </a:xfrm>
              <a:custGeom>
                <a:avLst/>
                <a:gdLst>
                  <a:gd name="connsiteX0" fmla="*/ 1085 w 4062"/>
                  <a:gd name="connsiteY0" fmla="*/ 302790 h 302490"/>
                  <a:gd name="connsiteX1" fmla="*/ 1085 w 4062"/>
                  <a:gd name="connsiteY1" fmla="*/ 299 h 302490"/>
                </a:gdLst>
                <a:ahLst/>
                <a:cxnLst>
                  <a:cxn ang="0">
                    <a:pos x="connsiteX0" y="connsiteY0"/>
                  </a:cxn>
                  <a:cxn ang="0">
                    <a:pos x="connsiteX1" y="connsiteY1"/>
                  </a:cxn>
                </a:cxnLst>
                <a:rect l="l" t="t" r="r" b="b"/>
                <a:pathLst>
                  <a:path w="4062" h="302490">
                    <a:moveTo>
                      <a:pt x="1085" y="302790"/>
                    </a:moveTo>
                    <a:lnTo>
                      <a:pt x="1085" y="299"/>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35" name="Freeform: Shape 85">
                <a:extLst>
                  <a:ext uri="{FF2B5EF4-FFF2-40B4-BE49-F238E27FC236}">
                    <a16:creationId xmlns:a16="http://schemas.microsoft.com/office/drawing/2014/main" id="{9C1B9A6B-17FB-196D-2C4F-08BF3BB5395D}"/>
                  </a:ext>
                </a:extLst>
              </p:cNvPr>
              <p:cNvSpPr/>
              <p:nvPr/>
            </p:nvSpPr>
            <p:spPr>
              <a:xfrm>
                <a:off x="6386735" y="2362054"/>
                <a:ext cx="3913" cy="215774"/>
              </a:xfrm>
              <a:custGeom>
                <a:avLst/>
                <a:gdLst>
                  <a:gd name="connsiteX0" fmla="*/ 1155 w 4062"/>
                  <a:gd name="connsiteY0" fmla="*/ 244749 h 244448"/>
                  <a:gd name="connsiteX1" fmla="*/ 1155 w 4062"/>
                  <a:gd name="connsiteY1" fmla="*/ 300 h 244448"/>
                </a:gdLst>
                <a:ahLst/>
                <a:cxnLst>
                  <a:cxn ang="0">
                    <a:pos x="connsiteX0" y="connsiteY0"/>
                  </a:cxn>
                  <a:cxn ang="0">
                    <a:pos x="connsiteX1" y="connsiteY1"/>
                  </a:cxn>
                </a:cxnLst>
                <a:rect l="l" t="t" r="r" b="b"/>
                <a:pathLst>
                  <a:path w="4062" h="244448">
                    <a:moveTo>
                      <a:pt x="1155" y="244749"/>
                    </a:moveTo>
                    <a:lnTo>
                      <a:pt x="1155" y="300"/>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36" name="Freeform: Shape 86">
                <a:extLst>
                  <a:ext uri="{FF2B5EF4-FFF2-40B4-BE49-F238E27FC236}">
                    <a16:creationId xmlns:a16="http://schemas.microsoft.com/office/drawing/2014/main" id="{F0305B78-4E7D-7DC2-A185-699C7C794A19}"/>
                  </a:ext>
                </a:extLst>
              </p:cNvPr>
              <p:cNvSpPr/>
              <p:nvPr/>
            </p:nvSpPr>
            <p:spPr>
              <a:xfrm>
                <a:off x="6790439" y="2331218"/>
                <a:ext cx="3913" cy="209019"/>
              </a:xfrm>
              <a:custGeom>
                <a:avLst/>
                <a:gdLst>
                  <a:gd name="connsiteX0" fmla="*/ 1225 w 4062"/>
                  <a:gd name="connsiteY0" fmla="*/ 237089 h 236795"/>
                  <a:gd name="connsiteX1" fmla="*/ 1225 w 4062"/>
                  <a:gd name="connsiteY1" fmla="*/ 294 h 236795"/>
                </a:gdLst>
                <a:ahLst/>
                <a:cxnLst>
                  <a:cxn ang="0">
                    <a:pos x="connsiteX0" y="connsiteY0"/>
                  </a:cxn>
                  <a:cxn ang="0">
                    <a:pos x="connsiteX1" y="connsiteY1"/>
                  </a:cxn>
                </a:cxnLst>
                <a:rect l="l" t="t" r="r" b="b"/>
                <a:pathLst>
                  <a:path w="4062" h="236795">
                    <a:moveTo>
                      <a:pt x="1225" y="237089"/>
                    </a:moveTo>
                    <a:lnTo>
                      <a:pt x="1225" y="294"/>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37" name="Freeform: Shape 87">
                <a:extLst>
                  <a:ext uri="{FF2B5EF4-FFF2-40B4-BE49-F238E27FC236}">
                    <a16:creationId xmlns:a16="http://schemas.microsoft.com/office/drawing/2014/main" id="{15A5E5F2-DB6B-B526-2ADC-B6012949EF12}"/>
                  </a:ext>
                </a:extLst>
              </p:cNvPr>
              <p:cNvSpPr/>
              <p:nvPr/>
            </p:nvSpPr>
            <p:spPr>
              <a:xfrm>
                <a:off x="7194134" y="2322761"/>
                <a:ext cx="3913" cy="161082"/>
              </a:xfrm>
              <a:custGeom>
                <a:avLst/>
                <a:gdLst>
                  <a:gd name="connsiteX0" fmla="*/ 1296 w 4062"/>
                  <a:gd name="connsiteY0" fmla="*/ 182777 h 182488"/>
                  <a:gd name="connsiteX1" fmla="*/ 1296 w 4062"/>
                  <a:gd name="connsiteY1" fmla="*/ 288 h 182488"/>
                </a:gdLst>
                <a:ahLst/>
                <a:cxnLst>
                  <a:cxn ang="0">
                    <a:pos x="connsiteX0" y="connsiteY0"/>
                  </a:cxn>
                  <a:cxn ang="0">
                    <a:pos x="connsiteX1" y="connsiteY1"/>
                  </a:cxn>
                </a:cxnLst>
                <a:rect l="l" t="t" r="r" b="b"/>
                <a:pathLst>
                  <a:path w="4062" h="182488">
                    <a:moveTo>
                      <a:pt x="1296" y="182777"/>
                    </a:moveTo>
                    <a:lnTo>
                      <a:pt x="1296" y="288"/>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38" name="Freeform: Shape 88">
                <a:extLst>
                  <a:ext uri="{FF2B5EF4-FFF2-40B4-BE49-F238E27FC236}">
                    <a16:creationId xmlns:a16="http://schemas.microsoft.com/office/drawing/2014/main" id="{A961A415-F277-1E48-8597-2A7AF8CBB13B}"/>
                  </a:ext>
                </a:extLst>
              </p:cNvPr>
              <p:cNvSpPr/>
              <p:nvPr/>
            </p:nvSpPr>
            <p:spPr>
              <a:xfrm>
                <a:off x="7597838" y="2324727"/>
                <a:ext cx="3913" cy="192012"/>
              </a:xfrm>
              <a:custGeom>
                <a:avLst/>
                <a:gdLst>
                  <a:gd name="connsiteX0" fmla="*/ 1366 w 4062"/>
                  <a:gd name="connsiteY0" fmla="*/ 217820 h 217529"/>
                  <a:gd name="connsiteX1" fmla="*/ 1366 w 4062"/>
                  <a:gd name="connsiteY1" fmla="*/ 291 h 217529"/>
                </a:gdLst>
                <a:ahLst/>
                <a:cxnLst>
                  <a:cxn ang="0">
                    <a:pos x="connsiteX0" y="connsiteY0"/>
                  </a:cxn>
                  <a:cxn ang="0">
                    <a:pos x="connsiteX1" y="connsiteY1"/>
                  </a:cxn>
                </a:cxnLst>
                <a:rect l="l" t="t" r="r" b="b"/>
                <a:pathLst>
                  <a:path w="4062" h="217529">
                    <a:moveTo>
                      <a:pt x="1366" y="217820"/>
                    </a:moveTo>
                    <a:lnTo>
                      <a:pt x="1366" y="291"/>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39" name="Freeform: Shape 89">
                <a:extLst>
                  <a:ext uri="{FF2B5EF4-FFF2-40B4-BE49-F238E27FC236}">
                    <a16:creationId xmlns:a16="http://schemas.microsoft.com/office/drawing/2014/main" id="{AE7E98C8-5BFE-364F-70DA-E9DFA597498A}"/>
                  </a:ext>
                </a:extLst>
              </p:cNvPr>
              <p:cNvSpPr/>
              <p:nvPr/>
            </p:nvSpPr>
            <p:spPr>
              <a:xfrm>
                <a:off x="8001543" y="2163775"/>
                <a:ext cx="3913" cy="267312"/>
              </a:xfrm>
              <a:custGeom>
                <a:avLst/>
                <a:gdLst>
                  <a:gd name="connsiteX0" fmla="*/ 1436 w 4062"/>
                  <a:gd name="connsiteY0" fmla="*/ 303104 h 302835"/>
                  <a:gd name="connsiteX1" fmla="*/ 1436 w 4062"/>
                  <a:gd name="connsiteY1" fmla="*/ 268 h 302835"/>
                </a:gdLst>
                <a:ahLst/>
                <a:cxnLst>
                  <a:cxn ang="0">
                    <a:pos x="connsiteX0" y="connsiteY0"/>
                  </a:cxn>
                  <a:cxn ang="0">
                    <a:pos x="connsiteX1" y="connsiteY1"/>
                  </a:cxn>
                </a:cxnLst>
                <a:rect l="l" t="t" r="r" b="b"/>
                <a:pathLst>
                  <a:path w="4062" h="302835">
                    <a:moveTo>
                      <a:pt x="1436" y="303104"/>
                    </a:moveTo>
                    <a:lnTo>
                      <a:pt x="1436" y="268"/>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435" name="Freeform: Shape 90">
                <a:extLst>
                  <a:ext uri="{FF2B5EF4-FFF2-40B4-BE49-F238E27FC236}">
                    <a16:creationId xmlns:a16="http://schemas.microsoft.com/office/drawing/2014/main" id="{B33D5C34-4D0F-EAE4-6991-9775F33B8AEC}"/>
                  </a:ext>
                </a:extLst>
              </p:cNvPr>
              <p:cNvSpPr/>
              <p:nvPr/>
            </p:nvSpPr>
            <p:spPr>
              <a:xfrm>
                <a:off x="8405236" y="1956303"/>
                <a:ext cx="3913" cy="306978"/>
              </a:xfrm>
              <a:custGeom>
                <a:avLst/>
                <a:gdLst>
                  <a:gd name="connsiteX0" fmla="*/ 1506 w 4062"/>
                  <a:gd name="connsiteY0" fmla="*/ 348006 h 347773"/>
                  <a:gd name="connsiteX1" fmla="*/ 1506 w 4062"/>
                  <a:gd name="connsiteY1" fmla="*/ 232 h 347773"/>
                </a:gdLst>
                <a:ahLst/>
                <a:cxnLst>
                  <a:cxn ang="0">
                    <a:pos x="connsiteX0" y="connsiteY0"/>
                  </a:cxn>
                  <a:cxn ang="0">
                    <a:pos x="connsiteX1" y="connsiteY1"/>
                  </a:cxn>
                </a:cxnLst>
                <a:rect l="l" t="t" r="r" b="b"/>
                <a:pathLst>
                  <a:path w="4062" h="347773">
                    <a:moveTo>
                      <a:pt x="1506" y="348006"/>
                    </a:moveTo>
                    <a:lnTo>
                      <a:pt x="1506" y="232"/>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00" name="Freeform: Shape 151">
                <a:extLst>
                  <a:ext uri="{FF2B5EF4-FFF2-40B4-BE49-F238E27FC236}">
                    <a16:creationId xmlns:a16="http://schemas.microsoft.com/office/drawing/2014/main" id="{F044FAD0-37DA-1A13-EFD5-827547927374}"/>
                  </a:ext>
                </a:extLst>
              </p:cNvPr>
              <p:cNvSpPr/>
              <p:nvPr/>
            </p:nvSpPr>
            <p:spPr>
              <a:xfrm>
                <a:off x="3903447" y="2253238"/>
                <a:ext cx="122186" cy="3585"/>
              </a:xfrm>
              <a:custGeom>
                <a:avLst/>
                <a:gdLst>
                  <a:gd name="connsiteX0" fmla="*/ 734 w 126830"/>
                  <a:gd name="connsiteY0" fmla="*/ 259 h 4062"/>
                  <a:gd name="connsiteX1" fmla="*/ 127565 w 126830"/>
                  <a:gd name="connsiteY1" fmla="*/ 259 h 4062"/>
                </a:gdLst>
                <a:ahLst/>
                <a:cxnLst>
                  <a:cxn ang="0">
                    <a:pos x="connsiteX0" y="connsiteY0"/>
                  </a:cxn>
                  <a:cxn ang="0">
                    <a:pos x="connsiteX1" y="connsiteY1"/>
                  </a:cxn>
                </a:cxnLst>
                <a:rect l="l" t="t" r="r" b="b"/>
                <a:pathLst>
                  <a:path w="126830" h="4062">
                    <a:moveTo>
                      <a:pt x="734" y="259"/>
                    </a:moveTo>
                    <a:lnTo>
                      <a:pt x="127565" y="259"/>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01" name="Freeform: Shape 152">
                <a:extLst>
                  <a:ext uri="{FF2B5EF4-FFF2-40B4-BE49-F238E27FC236}">
                    <a16:creationId xmlns:a16="http://schemas.microsoft.com/office/drawing/2014/main" id="{0AEF9EAB-709F-93B5-60A9-91467CB1E130}"/>
                  </a:ext>
                </a:extLst>
              </p:cNvPr>
              <p:cNvSpPr/>
              <p:nvPr/>
            </p:nvSpPr>
            <p:spPr>
              <a:xfrm>
                <a:off x="4307152" y="2481983"/>
                <a:ext cx="122173" cy="3585"/>
              </a:xfrm>
              <a:custGeom>
                <a:avLst/>
                <a:gdLst>
                  <a:gd name="connsiteX0" fmla="*/ 805 w 126817"/>
                  <a:gd name="connsiteY0" fmla="*/ 303 h 4062"/>
                  <a:gd name="connsiteX1" fmla="*/ 127622 w 126817"/>
                  <a:gd name="connsiteY1" fmla="*/ 303 h 4062"/>
                </a:gdLst>
                <a:ahLst/>
                <a:cxnLst>
                  <a:cxn ang="0">
                    <a:pos x="connsiteX0" y="connsiteY0"/>
                  </a:cxn>
                  <a:cxn ang="0">
                    <a:pos x="connsiteX1" y="connsiteY1"/>
                  </a:cxn>
                </a:cxnLst>
                <a:rect l="l" t="t" r="r" b="b"/>
                <a:pathLst>
                  <a:path w="126817" h="4062">
                    <a:moveTo>
                      <a:pt x="805" y="303"/>
                    </a:moveTo>
                    <a:lnTo>
                      <a:pt x="127622" y="303"/>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02" name="Freeform: Shape 153">
                <a:extLst>
                  <a:ext uri="{FF2B5EF4-FFF2-40B4-BE49-F238E27FC236}">
                    <a16:creationId xmlns:a16="http://schemas.microsoft.com/office/drawing/2014/main" id="{8CF6A7D2-F0B0-0EDA-D558-AE998E7E9062}"/>
                  </a:ext>
                </a:extLst>
              </p:cNvPr>
              <p:cNvSpPr/>
              <p:nvPr/>
            </p:nvSpPr>
            <p:spPr>
              <a:xfrm>
                <a:off x="4710846" y="2265239"/>
                <a:ext cx="122186" cy="3585"/>
              </a:xfrm>
              <a:custGeom>
                <a:avLst/>
                <a:gdLst>
                  <a:gd name="connsiteX0" fmla="*/ 875 w 126830"/>
                  <a:gd name="connsiteY0" fmla="*/ 262 h 4062"/>
                  <a:gd name="connsiteX1" fmla="*/ 127706 w 126830"/>
                  <a:gd name="connsiteY1" fmla="*/ 262 h 4062"/>
                </a:gdLst>
                <a:ahLst/>
                <a:cxnLst>
                  <a:cxn ang="0">
                    <a:pos x="connsiteX0" y="connsiteY0"/>
                  </a:cxn>
                  <a:cxn ang="0">
                    <a:pos x="connsiteX1" y="connsiteY1"/>
                  </a:cxn>
                </a:cxnLst>
                <a:rect l="l" t="t" r="r" b="b"/>
                <a:pathLst>
                  <a:path w="126830" h="4062">
                    <a:moveTo>
                      <a:pt x="875" y="262"/>
                    </a:moveTo>
                    <a:lnTo>
                      <a:pt x="127706" y="262"/>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03" name="Freeform: Shape 154">
                <a:extLst>
                  <a:ext uri="{FF2B5EF4-FFF2-40B4-BE49-F238E27FC236}">
                    <a16:creationId xmlns:a16="http://schemas.microsoft.com/office/drawing/2014/main" id="{F687783F-1D65-D2F3-FADB-BD8104AA7A81}"/>
                  </a:ext>
                </a:extLst>
              </p:cNvPr>
              <p:cNvSpPr/>
              <p:nvPr/>
            </p:nvSpPr>
            <p:spPr>
              <a:xfrm>
                <a:off x="5114551" y="2385437"/>
                <a:ext cx="122173" cy="3585"/>
              </a:xfrm>
              <a:custGeom>
                <a:avLst/>
                <a:gdLst>
                  <a:gd name="connsiteX0" fmla="*/ 945 w 126817"/>
                  <a:gd name="connsiteY0" fmla="*/ 284 h 4062"/>
                  <a:gd name="connsiteX1" fmla="*/ 127763 w 126817"/>
                  <a:gd name="connsiteY1" fmla="*/ 284 h 4062"/>
                </a:gdLst>
                <a:ahLst/>
                <a:cxnLst>
                  <a:cxn ang="0">
                    <a:pos x="connsiteX0" y="connsiteY0"/>
                  </a:cxn>
                  <a:cxn ang="0">
                    <a:pos x="connsiteX1" y="connsiteY1"/>
                  </a:cxn>
                </a:cxnLst>
                <a:rect l="l" t="t" r="r" b="b"/>
                <a:pathLst>
                  <a:path w="126817" h="4062">
                    <a:moveTo>
                      <a:pt x="945" y="284"/>
                    </a:moveTo>
                    <a:lnTo>
                      <a:pt x="127763" y="284"/>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04" name="Freeform: Shape 155">
                <a:extLst>
                  <a:ext uri="{FF2B5EF4-FFF2-40B4-BE49-F238E27FC236}">
                    <a16:creationId xmlns:a16="http://schemas.microsoft.com/office/drawing/2014/main" id="{FB2589E5-C789-2C61-37D2-8A1AA6AB332C}"/>
                  </a:ext>
                </a:extLst>
              </p:cNvPr>
              <p:cNvSpPr/>
              <p:nvPr/>
            </p:nvSpPr>
            <p:spPr>
              <a:xfrm>
                <a:off x="5518255" y="2459771"/>
                <a:ext cx="122174" cy="3585"/>
              </a:xfrm>
              <a:custGeom>
                <a:avLst/>
                <a:gdLst>
                  <a:gd name="connsiteX0" fmla="*/ 1015 w 126818"/>
                  <a:gd name="connsiteY0" fmla="*/ 298 h 4062"/>
                  <a:gd name="connsiteX1" fmla="*/ 127833 w 126818"/>
                  <a:gd name="connsiteY1" fmla="*/ 298 h 4062"/>
                </a:gdLst>
                <a:ahLst/>
                <a:cxnLst>
                  <a:cxn ang="0">
                    <a:pos x="connsiteX0" y="connsiteY0"/>
                  </a:cxn>
                  <a:cxn ang="0">
                    <a:pos x="connsiteX1" y="connsiteY1"/>
                  </a:cxn>
                </a:cxnLst>
                <a:rect l="l" t="t" r="r" b="b"/>
                <a:pathLst>
                  <a:path w="126818" h="4062">
                    <a:moveTo>
                      <a:pt x="1015" y="298"/>
                    </a:moveTo>
                    <a:lnTo>
                      <a:pt x="127833" y="298"/>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05" name="Freeform: Shape 156">
                <a:extLst>
                  <a:ext uri="{FF2B5EF4-FFF2-40B4-BE49-F238E27FC236}">
                    <a16:creationId xmlns:a16="http://schemas.microsoft.com/office/drawing/2014/main" id="{76C5068B-7CA3-8352-362C-1A72E414E18A}"/>
                  </a:ext>
                </a:extLst>
              </p:cNvPr>
              <p:cNvSpPr/>
              <p:nvPr/>
            </p:nvSpPr>
            <p:spPr>
              <a:xfrm>
                <a:off x="5921949" y="2330565"/>
                <a:ext cx="122173" cy="3585"/>
              </a:xfrm>
              <a:custGeom>
                <a:avLst/>
                <a:gdLst>
                  <a:gd name="connsiteX0" fmla="*/ 1085 w 126817"/>
                  <a:gd name="connsiteY0" fmla="*/ 274 h 4062"/>
                  <a:gd name="connsiteX1" fmla="*/ 127903 w 126817"/>
                  <a:gd name="connsiteY1" fmla="*/ 274 h 4062"/>
                </a:gdLst>
                <a:ahLst/>
                <a:cxnLst>
                  <a:cxn ang="0">
                    <a:pos x="connsiteX0" y="connsiteY0"/>
                  </a:cxn>
                  <a:cxn ang="0">
                    <a:pos x="connsiteX1" y="connsiteY1"/>
                  </a:cxn>
                </a:cxnLst>
                <a:rect l="l" t="t" r="r" b="b"/>
                <a:pathLst>
                  <a:path w="126817" h="4062">
                    <a:moveTo>
                      <a:pt x="1085" y="274"/>
                    </a:moveTo>
                    <a:lnTo>
                      <a:pt x="127903" y="274"/>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06" name="Freeform: Shape 157">
                <a:extLst>
                  <a:ext uri="{FF2B5EF4-FFF2-40B4-BE49-F238E27FC236}">
                    <a16:creationId xmlns:a16="http://schemas.microsoft.com/office/drawing/2014/main" id="{BB15E2CE-E2FA-F2DD-018A-7468418779A9}"/>
                  </a:ext>
                </a:extLst>
              </p:cNvPr>
              <p:cNvSpPr/>
              <p:nvPr/>
            </p:nvSpPr>
            <p:spPr>
              <a:xfrm>
                <a:off x="6325654" y="2362054"/>
                <a:ext cx="122174" cy="3585"/>
              </a:xfrm>
              <a:custGeom>
                <a:avLst/>
                <a:gdLst>
                  <a:gd name="connsiteX0" fmla="*/ 1155 w 126818"/>
                  <a:gd name="connsiteY0" fmla="*/ 280 h 4062"/>
                  <a:gd name="connsiteX1" fmla="*/ 127973 w 126818"/>
                  <a:gd name="connsiteY1" fmla="*/ 280 h 4062"/>
                </a:gdLst>
                <a:ahLst/>
                <a:cxnLst>
                  <a:cxn ang="0">
                    <a:pos x="connsiteX0" y="connsiteY0"/>
                  </a:cxn>
                  <a:cxn ang="0">
                    <a:pos x="connsiteX1" y="connsiteY1"/>
                  </a:cxn>
                </a:cxnLst>
                <a:rect l="l" t="t" r="r" b="b"/>
                <a:pathLst>
                  <a:path w="126818" h="4062">
                    <a:moveTo>
                      <a:pt x="1155" y="280"/>
                    </a:moveTo>
                    <a:lnTo>
                      <a:pt x="127973" y="280"/>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07" name="Freeform: Shape 158">
                <a:extLst>
                  <a:ext uri="{FF2B5EF4-FFF2-40B4-BE49-F238E27FC236}">
                    <a16:creationId xmlns:a16="http://schemas.microsoft.com/office/drawing/2014/main" id="{AA837454-B037-9C80-27A6-D4DB874ECEF6}"/>
                  </a:ext>
                </a:extLst>
              </p:cNvPr>
              <p:cNvSpPr/>
              <p:nvPr/>
            </p:nvSpPr>
            <p:spPr>
              <a:xfrm>
                <a:off x="6729346" y="2331218"/>
                <a:ext cx="122187" cy="3585"/>
              </a:xfrm>
              <a:custGeom>
                <a:avLst/>
                <a:gdLst>
                  <a:gd name="connsiteX0" fmla="*/ 1225 w 126831"/>
                  <a:gd name="connsiteY0" fmla="*/ 274 h 4062"/>
                  <a:gd name="connsiteX1" fmla="*/ 128057 w 126831"/>
                  <a:gd name="connsiteY1" fmla="*/ 274 h 4062"/>
                </a:gdLst>
                <a:ahLst/>
                <a:cxnLst>
                  <a:cxn ang="0">
                    <a:pos x="connsiteX0" y="connsiteY0"/>
                  </a:cxn>
                  <a:cxn ang="0">
                    <a:pos x="connsiteX1" y="connsiteY1"/>
                  </a:cxn>
                </a:cxnLst>
                <a:rect l="l" t="t" r="r" b="b"/>
                <a:pathLst>
                  <a:path w="126831" h="4062">
                    <a:moveTo>
                      <a:pt x="1225" y="274"/>
                    </a:moveTo>
                    <a:lnTo>
                      <a:pt x="128057" y="274"/>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08" name="Freeform: Shape 159">
                <a:extLst>
                  <a:ext uri="{FF2B5EF4-FFF2-40B4-BE49-F238E27FC236}">
                    <a16:creationId xmlns:a16="http://schemas.microsoft.com/office/drawing/2014/main" id="{5F5C568A-403C-1F1A-979F-452373C089B9}"/>
                  </a:ext>
                </a:extLst>
              </p:cNvPr>
              <p:cNvSpPr/>
              <p:nvPr/>
            </p:nvSpPr>
            <p:spPr>
              <a:xfrm>
                <a:off x="7133053" y="2322761"/>
                <a:ext cx="122174" cy="3585"/>
              </a:xfrm>
              <a:custGeom>
                <a:avLst/>
                <a:gdLst>
                  <a:gd name="connsiteX0" fmla="*/ 1296 w 126818"/>
                  <a:gd name="connsiteY0" fmla="*/ 272 h 4062"/>
                  <a:gd name="connsiteX1" fmla="*/ 128114 w 126818"/>
                  <a:gd name="connsiteY1" fmla="*/ 272 h 4062"/>
                </a:gdLst>
                <a:ahLst/>
                <a:cxnLst>
                  <a:cxn ang="0">
                    <a:pos x="connsiteX0" y="connsiteY0"/>
                  </a:cxn>
                  <a:cxn ang="0">
                    <a:pos x="connsiteX1" y="connsiteY1"/>
                  </a:cxn>
                </a:cxnLst>
                <a:rect l="l" t="t" r="r" b="b"/>
                <a:pathLst>
                  <a:path w="126818" h="4062">
                    <a:moveTo>
                      <a:pt x="1296" y="272"/>
                    </a:moveTo>
                    <a:lnTo>
                      <a:pt x="128114" y="272"/>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09" name="Freeform: Shape 160">
                <a:extLst>
                  <a:ext uri="{FF2B5EF4-FFF2-40B4-BE49-F238E27FC236}">
                    <a16:creationId xmlns:a16="http://schemas.microsoft.com/office/drawing/2014/main" id="{905B98A8-924E-3C9B-1AA0-F370A590C94D}"/>
                  </a:ext>
                </a:extLst>
              </p:cNvPr>
              <p:cNvSpPr/>
              <p:nvPr/>
            </p:nvSpPr>
            <p:spPr>
              <a:xfrm>
                <a:off x="7536745" y="2324727"/>
                <a:ext cx="122187" cy="3585"/>
              </a:xfrm>
              <a:custGeom>
                <a:avLst/>
                <a:gdLst>
                  <a:gd name="connsiteX0" fmla="*/ 1366 w 126831"/>
                  <a:gd name="connsiteY0" fmla="*/ 273 h 4062"/>
                  <a:gd name="connsiteX1" fmla="*/ 128197 w 126831"/>
                  <a:gd name="connsiteY1" fmla="*/ 273 h 4062"/>
                </a:gdLst>
                <a:ahLst/>
                <a:cxnLst>
                  <a:cxn ang="0">
                    <a:pos x="connsiteX0" y="connsiteY0"/>
                  </a:cxn>
                  <a:cxn ang="0">
                    <a:pos x="connsiteX1" y="connsiteY1"/>
                  </a:cxn>
                </a:cxnLst>
                <a:rect l="l" t="t" r="r" b="b"/>
                <a:pathLst>
                  <a:path w="126831" h="4062">
                    <a:moveTo>
                      <a:pt x="1366" y="273"/>
                    </a:moveTo>
                    <a:lnTo>
                      <a:pt x="128197" y="273"/>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10" name="Freeform: Shape 161">
                <a:extLst>
                  <a:ext uri="{FF2B5EF4-FFF2-40B4-BE49-F238E27FC236}">
                    <a16:creationId xmlns:a16="http://schemas.microsoft.com/office/drawing/2014/main" id="{981506B9-0850-3D0A-2AC9-2300E2D44DCA}"/>
                  </a:ext>
                </a:extLst>
              </p:cNvPr>
              <p:cNvSpPr/>
              <p:nvPr/>
            </p:nvSpPr>
            <p:spPr>
              <a:xfrm>
                <a:off x="7940449" y="2163775"/>
                <a:ext cx="122174" cy="3585"/>
              </a:xfrm>
              <a:custGeom>
                <a:avLst/>
                <a:gdLst>
                  <a:gd name="connsiteX0" fmla="*/ 1436 w 126818"/>
                  <a:gd name="connsiteY0" fmla="*/ 242 h 4062"/>
                  <a:gd name="connsiteX1" fmla="*/ 128254 w 126818"/>
                  <a:gd name="connsiteY1" fmla="*/ 242 h 4062"/>
                </a:gdLst>
                <a:ahLst/>
                <a:cxnLst>
                  <a:cxn ang="0">
                    <a:pos x="connsiteX0" y="connsiteY0"/>
                  </a:cxn>
                  <a:cxn ang="0">
                    <a:pos x="connsiteX1" y="connsiteY1"/>
                  </a:cxn>
                </a:cxnLst>
                <a:rect l="l" t="t" r="r" b="b"/>
                <a:pathLst>
                  <a:path w="126818" h="4062">
                    <a:moveTo>
                      <a:pt x="1436" y="242"/>
                    </a:moveTo>
                    <a:lnTo>
                      <a:pt x="128254" y="242"/>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11" name="Freeform: Shape 162">
                <a:extLst>
                  <a:ext uri="{FF2B5EF4-FFF2-40B4-BE49-F238E27FC236}">
                    <a16:creationId xmlns:a16="http://schemas.microsoft.com/office/drawing/2014/main" id="{0048A09E-FBF2-F547-A763-F116820892B1}"/>
                  </a:ext>
                </a:extLst>
              </p:cNvPr>
              <p:cNvSpPr/>
              <p:nvPr/>
            </p:nvSpPr>
            <p:spPr>
              <a:xfrm>
                <a:off x="8344143" y="1956303"/>
                <a:ext cx="122187" cy="3585"/>
              </a:xfrm>
              <a:custGeom>
                <a:avLst/>
                <a:gdLst>
                  <a:gd name="connsiteX0" fmla="*/ 1506 w 126831"/>
                  <a:gd name="connsiteY0" fmla="*/ 203 h 4062"/>
                  <a:gd name="connsiteX1" fmla="*/ 128337 w 126831"/>
                  <a:gd name="connsiteY1" fmla="*/ 203 h 4062"/>
                </a:gdLst>
                <a:ahLst/>
                <a:cxnLst>
                  <a:cxn ang="0">
                    <a:pos x="connsiteX0" y="connsiteY0"/>
                  </a:cxn>
                  <a:cxn ang="0">
                    <a:pos x="connsiteX1" y="connsiteY1"/>
                  </a:cxn>
                </a:cxnLst>
                <a:rect l="l" t="t" r="r" b="b"/>
                <a:pathLst>
                  <a:path w="126831" h="4062">
                    <a:moveTo>
                      <a:pt x="1506" y="203"/>
                    </a:moveTo>
                    <a:lnTo>
                      <a:pt x="128337" y="203"/>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72" name="Freeform: Shape 223">
                <a:extLst>
                  <a:ext uri="{FF2B5EF4-FFF2-40B4-BE49-F238E27FC236}">
                    <a16:creationId xmlns:a16="http://schemas.microsoft.com/office/drawing/2014/main" id="{4C228E3D-BD6A-965C-2D99-299054509433}"/>
                  </a:ext>
                </a:extLst>
              </p:cNvPr>
              <p:cNvSpPr/>
              <p:nvPr/>
            </p:nvSpPr>
            <p:spPr>
              <a:xfrm>
                <a:off x="3964541" y="2378743"/>
                <a:ext cx="3913" cy="125504"/>
              </a:xfrm>
              <a:custGeom>
                <a:avLst/>
                <a:gdLst>
                  <a:gd name="connsiteX0" fmla="*/ 734 w 4062"/>
                  <a:gd name="connsiteY0" fmla="*/ 295 h 142182"/>
                  <a:gd name="connsiteX1" fmla="*/ 734 w 4062"/>
                  <a:gd name="connsiteY1" fmla="*/ 142477 h 142182"/>
                </a:gdLst>
                <a:ahLst/>
                <a:cxnLst>
                  <a:cxn ang="0">
                    <a:pos x="connsiteX0" y="connsiteY0"/>
                  </a:cxn>
                  <a:cxn ang="0">
                    <a:pos x="connsiteX1" y="connsiteY1"/>
                  </a:cxn>
                </a:cxnLst>
                <a:rect l="l" t="t" r="r" b="b"/>
                <a:pathLst>
                  <a:path w="4062" h="142182">
                    <a:moveTo>
                      <a:pt x="734" y="295"/>
                    </a:moveTo>
                    <a:lnTo>
                      <a:pt x="734" y="142477"/>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73" name="Freeform: Shape 224">
                <a:extLst>
                  <a:ext uri="{FF2B5EF4-FFF2-40B4-BE49-F238E27FC236}">
                    <a16:creationId xmlns:a16="http://schemas.microsoft.com/office/drawing/2014/main" id="{9B961AFD-AC2E-8C9B-8AEC-D08868F948AD}"/>
                  </a:ext>
                </a:extLst>
              </p:cNvPr>
              <p:cNvSpPr/>
              <p:nvPr/>
            </p:nvSpPr>
            <p:spPr>
              <a:xfrm>
                <a:off x="4368246" y="2613587"/>
                <a:ext cx="3913" cy="131610"/>
              </a:xfrm>
              <a:custGeom>
                <a:avLst/>
                <a:gdLst>
                  <a:gd name="connsiteX0" fmla="*/ 805 w 4062"/>
                  <a:gd name="connsiteY0" fmla="*/ 340 h 149099"/>
                  <a:gd name="connsiteX1" fmla="*/ 805 w 4062"/>
                  <a:gd name="connsiteY1" fmla="*/ 149439 h 149099"/>
                </a:gdLst>
                <a:ahLst/>
                <a:cxnLst>
                  <a:cxn ang="0">
                    <a:pos x="connsiteX0" y="connsiteY0"/>
                  </a:cxn>
                  <a:cxn ang="0">
                    <a:pos x="connsiteX1" y="connsiteY1"/>
                  </a:cxn>
                </a:cxnLst>
                <a:rect l="l" t="t" r="r" b="b"/>
                <a:pathLst>
                  <a:path w="4062" h="149099">
                    <a:moveTo>
                      <a:pt x="805" y="340"/>
                    </a:moveTo>
                    <a:lnTo>
                      <a:pt x="805" y="149439"/>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74" name="Freeform: Shape 225">
                <a:extLst>
                  <a:ext uri="{FF2B5EF4-FFF2-40B4-BE49-F238E27FC236}">
                    <a16:creationId xmlns:a16="http://schemas.microsoft.com/office/drawing/2014/main" id="{3BD9B06E-CDED-7DFC-9480-F0772E64C276}"/>
                  </a:ext>
                </a:extLst>
              </p:cNvPr>
              <p:cNvSpPr/>
              <p:nvPr/>
            </p:nvSpPr>
            <p:spPr>
              <a:xfrm>
                <a:off x="4771939" y="2407485"/>
                <a:ext cx="3913" cy="142244"/>
              </a:xfrm>
              <a:custGeom>
                <a:avLst/>
                <a:gdLst>
                  <a:gd name="connsiteX0" fmla="*/ 875 w 4062"/>
                  <a:gd name="connsiteY0" fmla="*/ 302 h 161147"/>
                  <a:gd name="connsiteX1" fmla="*/ 875 w 4062"/>
                  <a:gd name="connsiteY1" fmla="*/ 161449 h 161147"/>
                </a:gdLst>
                <a:ahLst/>
                <a:cxnLst>
                  <a:cxn ang="0">
                    <a:pos x="connsiteX0" y="connsiteY0"/>
                  </a:cxn>
                  <a:cxn ang="0">
                    <a:pos x="connsiteX1" y="connsiteY1"/>
                  </a:cxn>
                </a:cxnLst>
                <a:rect l="l" t="t" r="r" b="b"/>
                <a:pathLst>
                  <a:path w="4062" h="161147">
                    <a:moveTo>
                      <a:pt x="875" y="302"/>
                    </a:moveTo>
                    <a:lnTo>
                      <a:pt x="875" y="161449"/>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75" name="Freeform: Shape 226">
                <a:extLst>
                  <a:ext uri="{FF2B5EF4-FFF2-40B4-BE49-F238E27FC236}">
                    <a16:creationId xmlns:a16="http://schemas.microsoft.com/office/drawing/2014/main" id="{18939308-8F32-2739-5FDB-B81DA8979949}"/>
                  </a:ext>
                </a:extLst>
              </p:cNvPr>
              <p:cNvSpPr/>
              <p:nvPr/>
            </p:nvSpPr>
            <p:spPr>
              <a:xfrm>
                <a:off x="5175644" y="2540237"/>
                <a:ext cx="3913" cy="154799"/>
              </a:xfrm>
              <a:custGeom>
                <a:avLst/>
                <a:gdLst>
                  <a:gd name="connsiteX0" fmla="*/ 945 w 4062"/>
                  <a:gd name="connsiteY0" fmla="*/ 328 h 175370"/>
                  <a:gd name="connsiteX1" fmla="*/ 945 w 4062"/>
                  <a:gd name="connsiteY1" fmla="*/ 175699 h 175370"/>
                </a:gdLst>
                <a:ahLst/>
                <a:cxnLst>
                  <a:cxn ang="0">
                    <a:pos x="connsiteX0" y="connsiteY0"/>
                  </a:cxn>
                  <a:cxn ang="0">
                    <a:pos x="connsiteX1" y="connsiteY1"/>
                  </a:cxn>
                </a:cxnLst>
                <a:rect l="l" t="t" r="r" b="b"/>
                <a:pathLst>
                  <a:path w="4062" h="175370">
                    <a:moveTo>
                      <a:pt x="945" y="328"/>
                    </a:moveTo>
                    <a:lnTo>
                      <a:pt x="945" y="175699"/>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76" name="Freeform: Shape 227">
                <a:extLst>
                  <a:ext uri="{FF2B5EF4-FFF2-40B4-BE49-F238E27FC236}">
                    <a16:creationId xmlns:a16="http://schemas.microsoft.com/office/drawing/2014/main" id="{4E41698F-329D-864E-9483-6A3C27530CAF}"/>
                  </a:ext>
                </a:extLst>
              </p:cNvPr>
              <p:cNvSpPr/>
              <p:nvPr/>
            </p:nvSpPr>
            <p:spPr>
              <a:xfrm>
                <a:off x="5579336" y="2645975"/>
                <a:ext cx="3913" cy="186207"/>
              </a:xfrm>
              <a:custGeom>
                <a:avLst/>
                <a:gdLst>
                  <a:gd name="connsiteX0" fmla="*/ 1015 w 4062"/>
                  <a:gd name="connsiteY0" fmla="*/ 351 h 210952"/>
                  <a:gd name="connsiteX1" fmla="*/ 1015 w 4062"/>
                  <a:gd name="connsiteY1" fmla="*/ 211304 h 210952"/>
                </a:gdLst>
                <a:ahLst/>
                <a:cxnLst>
                  <a:cxn ang="0">
                    <a:pos x="connsiteX0" y="connsiteY0"/>
                  </a:cxn>
                  <a:cxn ang="0">
                    <a:pos x="connsiteX1" y="connsiteY1"/>
                  </a:cxn>
                </a:cxnLst>
                <a:rect l="l" t="t" r="r" b="b"/>
                <a:pathLst>
                  <a:path w="4062" h="210952">
                    <a:moveTo>
                      <a:pt x="1015" y="351"/>
                    </a:moveTo>
                    <a:lnTo>
                      <a:pt x="1015" y="211304"/>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77" name="Freeform: Shape 228">
                <a:extLst>
                  <a:ext uri="{FF2B5EF4-FFF2-40B4-BE49-F238E27FC236}">
                    <a16:creationId xmlns:a16="http://schemas.microsoft.com/office/drawing/2014/main" id="{2A8BACA4-55EA-EFEC-0837-68E30C258FE8}"/>
                  </a:ext>
                </a:extLst>
              </p:cNvPr>
              <p:cNvSpPr/>
              <p:nvPr/>
            </p:nvSpPr>
            <p:spPr>
              <a:xfrm>
                <a:off x="5983041" y="2597573"/>
                <a:ext cx="3913" cy="266995"/>
              </a:xfrm>
              <a:custGeom>
                <a:avLst/>
                <a:gdLst>
                  <a:gd name="connsiteX0" fmla="*/ 1085 w 4062"/>
                  <a:gd name="connsiteY0" fmla="*/ 350 h 302476"/>
                  <a:gd name="connsiteX1" fmla="*/ 1085 w 4062"/>
                  <a:gd name="connsiteY1" fmla="*/ 302827 h 302476"/>
                </a:gdLst>
                <a:ahLst/>
                <a:cxnLst>
                  <a:cxn ang="0">
                    <a:pos x="connsiteX0" y="connsiteY0"/>
                  </a:cxn>
                  <a:cxn ang="0">
                    <a:pos x="connsiteX1" y="connsiteY1"/>
                  </a:cxn>
                </a:cxnLst>
                <a:rect l="l" t="t" r="r" b="b"/>
                <a:pathLst>
                  <a:path w="4062" h="302476">
                    <a:moveTo>
                      <a:pt x="1085" y="350"/>
                    </a:moveTo>
                    <a:lnTo>
                      <a:pt x="1085" y="302827"/>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78" name="Freeform: Shape 229">
                <a:extLst>
                  <a:ext uri="{FF2B5EF4-FFF2-40B4-BE49-F238E27FC236}">
                    <a16:creationId xmlns:a16="http://schemas.microsoft.com/office/drawing/2014/main" id="{844724B0-3093-853B-F0BF-524346C6B8DF}"/>
                  </a:ext>
                </a:extLst>
              </p:cNvPr>
              <p:cNvSpPr/>
              <p:nvPr/>
            </p:nvSpPr>
            <p:spPr>
              <a:xfrm>
                <a:off x="6386735" y="2577827"/>
                <a:ext cx="3913" cy="215781"/>
              </a:xfrm>
              <a:custGeom>
                <a:avLst/>
                <a:gdLst>
                  <a:gd name="connsiteX0" fmla="*/ 1155 w 4062"/>
                  <a:gd name="connsiteY0" fmla="*/ 341 h 244456"/>
                  <a:gd name="connsiteX1" fmla="*/ 1155 w 4062"/>
                  <a:gd name="connsiteY1" fmla="*/ 244798 h 244456"/>
                </a:gdLst>
                <a:ahLst/>
                <a:cxnLst>
                  <a:cxn ang="0">
                    <a:pos x="connsiteX0" y="connsiteY0"/>
                  </a:cxn>
                  <a:cxn ang="0">
                    <a:pos x="connsiteX1" y="connsiteY1"/>
                  </a:cxn>
                </a:cxnLst>
                <a:rect l="l" t="t" r="r" b="b"/>
                <a:pathLst>
                  <a:path w="4062" h="244456">
                    <a:moveTo>
                      <a:pt x="1155" y="341"/>
                    </a:moveTo>
                    <a:lnTo>
                      <a:pt x="1155" y="244798"/>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79" name="Freeform: Shape 230">
                <a:extLst>
                  <a:ext uri="{FF2B5EF4-FFF2-40B4-BE49-F238E27FC236}">
                    <a16:creationId xmlns:a16="http://schemas.microsoft.com/office/drawing/2014/main" id="{B7D9506E-139F-18F4-B7C2-CE7729C32807}"/>
                  </a:ext>
                </a:extLst>
              </p:cNvPr>
              <p:cNvSpPr/>
              <p:nvPr/>
            </p:nvSpPr>
            <p:spPr>
              <a:xfrm>
                <a:off x="6790439" y="2540237"/>
                <a:ext cx="3913" cy="209016"/>
              </a:xfrm>
              <a:custGeom>
                <a:avLst/>
                <a:gdLst>
                  <a:gd name="connsiteX0" fmla="*/ 1225 w 4062"/>
                  <a:gd name="connsiteY0" fmla="*/ 334 h 236792"/>
                  <a:gd name="connsiteX1" fmla="*/ 1225 w 4062"/>
                  <a:gd name="connsiteY1" fmla="*/ 237126 h 236792"/>
                </a:gdLst>
                <a:ahLst/>
                <a:cxnLst>
                  <a:cxn ang="0">
                    <a:pos x="connsiteX0" y="connsiteY0"/>
                  </a:cxn>
                  <a:cxn ang="0">
                    <a:pos x="connsiteX1" y="connsiteY1"/>
                  </a:cxn>
                </a:cxnLst>
                <a:rect l="l" t="t" r="r" b="b"/>
                <a:pathLst>
                  <a:path w="4062" h="236792">
                    <a:moveTo>
                      <a:pt x="1225" y="334"/>
                    </a:moveTo>
                    <a:lnTo>
                      <a:pt x="1225" y="237126"/>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80" name="Freeform: Shape 231">
                <a:extLst>
                  <a:ext uri="{FF2B5EF4-FFF2-40B4-BE49-F238E27FC236}">
                    <a16:creationId xmlns:a16="http://schemas.microsoft.com/office/drawing/2014/main" id="{B5368958-0C31-7260-44AD-6A1CED671799}"/>
                  </a:ext>
                </a:extLst>
              </p:cNvPr>
              <p:cNvSpPr/>
              <p:nvPr/>
            </p:nvSpPr>
            <p:spPr>
              <a:xfrm>
                <a:off x="7194134" y="2483844"/>
                <a:ext cx="3913" cy="161088"/>
              </a:xfrm>
              <a:custGeom>
                <a:avLst/>
                <a:gdLst>
                  <a:gd name="connsiteX0" fmla="*/ 1296 w 4062"/>
                  <a:gd name="connsiteY0" fmla="*/ 318 h 182495"/>
                  <a:gd name="connsiteX1" fmla="*/ 1296 w 4062"/>
                  <a:gd name="connsiteY1" fmla="*/ 182814 h 182495"/>
                </a:gdLst>
                <a:ahLst/>
                <a:cxnLst>
                  <a:cxn ang="0">
                    <a:pos x="connsiteX0" y="connsiteY0"/>
                  </a:cxn>
                  <a:cxn ang="0">
                    <a:pos x="connsiteX1" y="connsiteY1"/>
                  </a:cxn>
                </a:cxnLst>
                <a:rect l="l" t="t" r="r" b="b"/>
                <a:pathLst>
                  <a:path w="4062" h="182495">
                    <a:moveTo>
                      <a:pt x="1296" y="318"/>
                    </a:moveTo>
                    <a:lnTo>
                      <a:pt x="1296" y="182814"/>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81" name="Freeform: Shape 232">
                <a:extLst>
                  <a:ext uri="{FF2B5EF4-FFF2-40B4-BE49-F238E27FC236}">
                    <a16:creationId xmlns:a16="http://schemas.microsoft.com/office/drawing/2014/main" id="{BF6D40FE-CE2B-426B-A757-57C07F2D8B65}"/>
                  </a:ext>
                </a:extLst>
              </p:cNvPr>
              <p:cNvSpPr/>
              <p:nvPr/>
            </p:nvSpPr>
            <p:spPr>
              <a:xfrm>
                <a:off x="7597838" y="2516740"/>
                <a:ext cx="3913" cy="192012"/>
              </a:xfrm>
              <a:custGeom>
                <a:avLst/>
                <a:gdLst>
                  <a:gd name="connsiteX0" fmla="*/ 1366 w 4062"/>
                  <a:gd name="connsiteY0" fmla="*/ 327 h 217529"/>
                  <a:gd name="connsiteX1" fmla="*/ 1366 w 4062"/>
                  <a:gd name="connsiteY1" fmla="*/ 217857 h 217529"/>
                </a:gdLst>
                <a:ahLst/>
                <a:cxnLst>
                  <a:cxn ang="0">
                    <a:pos x="connsiteX0" y="connsiteY0"/>
                  </a:cxn>
                  <a:cxn ang="0">
                    <a:pos x="connsiteX1" y="connsiteY1"/>
                  </a:cxn>
                </a:cxnLst>
                <a:rect l="l" t="t" r="r" b="b"/>
                <a:pathLst>
                  <a:path w="4062" h="217529">
                    <a:moveTo>
                      <a:pt x="1366" y="327"/>
                    </a:moveTo>
                    <a:lnTo>
                      <a:pt x="1366" y="217857"/>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82" name="Freeform: Shape 233">
                <a:extLst>
                  <a:ext uri="{FF2B5EF4-FFF2-40B4-BE49-F238E27FC236}">
                    <a16:creationId xmlns:a16="http://schemas.microsoft.com/office/drawing/2014/main" id="{6C8F9462-7CE4-5165-870B-25E803D8F01A}"/>
                  </a:ext>
                </a:extLst>
              </p:cNvPr>
              <p:cNvSpPr/>
              <p:nvPr/>
            </p:nvSpPr>
            <p:spPr>
              <a:xfrm>
                <a:off x="8001543" y="2431087"/>
                <a:ext cx="3913" cy="267310"/>
              </a:xfrm>
              <a:custGeom>
                <a:avLst/>
                <a:gdLst>
                  <a:gd name="connsiteX0" fmla="*/ 1436 w 4062"/>
                  <a:gd name="connsiteY0" fmla="*/ 318 h 302833"/>
                  <a:gd name="connsiteX1" fmla="*/ 1436 w 4062"/>
                  <a:gd name="connsiteY1" fmla="*/ 303152 h 302833"/>
                </a:gdLst>
                <a:ahLst/>
                <a:cxnLst>
                  <a:cxn ang="0">
                    <a:pos x="connsiteX0" y="connsiteY0"/>
                  </a:cxn>
                  <a:cxn ang="0">
                    <a:pos x="connsiteX1" y="connsiteY1"/>
                  </a:cxn>
                </a:cxnLst>
                <a:rect l="l" t="t" r="r" b="b"/>
                <a:pathLst>
                  <a:path w="4062" h="302833">
                    <a:moveTo>
                      <a:pt x="1436" y="318"/>
                    </a:moveTo>
                    <a:lnTo>
                      <a:pt x="1436" y="303152"/>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83" name="Freeform: Shape 234">
                <a:extLst>
                  <a:ext uri="{FF2B5EF4-FFF2-40B4-BE49-F238E27FC236}">
                    <a16:creationId xmlns:a16="http://schemas.microsoft.com/office/drawing/2014/main" id="{CA0889A7-DB4E-A032-1049-EF00BF1B5A63}"/>
                  </a:ext>
                </a:extLst>
              </p:cNvPr>
              <p:cNvSpPr/>
              <p:nvPr/>
            </p:nvSpPr>
            <p:spPr>
              <a:xfrm>
                <a:off x="8405236" y="2263284"/>
                <a:ext cx="3913" cy="306978"/>
              </a:xfrm>
              <a:custGeom>
                <a:avLst/>
                <a:gdLst>
                  <a:gd name="connsiteX0" fmla="*/ 1506 w 4062"/>
                  <a:gd name="connsiteY0" fmla="*/ 290 h 347773"/>
                  <a:gd name="connsiteX1" fmla="*/ 1506 w 4062"/>
                  <a:gd name="connsiteY1" fmla="*/ 348064 h 347773"/>
                </a:gdLst>
                <a:ahLst/>
                <a:cxnLst>
                  <a:cxn ang="0">
                    <a:pos x="connsiteX0" y="connsiteY0"/>
                  </a:cxn>
                  <a:cxn ang="0">
                    <a:pos x="connsiteX1" y="connsiteY1"/>
                  </a:cxn>
                </a:cxnLst>
                <a:rect l="l" t="t" r="r" b="b"/>
                <a:pathLst>
                  <a:path w="4062" h="347773">
                    <a:moveTo>
                      <a:pt x="1506" y="290"/>
                    </a:moveTo>
                    <a:lnTo>
                      <a:pt x="1506" y="348064"/>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44" name="Freeform: Shape 295">
                <a:extLst>
                  <a:ext uri="{FF2B5EF4-FFF2-40B4-BE49-F238E27FC236}">
                    <a16:creationId xmlns:a16="http://schemas.microsoft.com/office/drawing/2014/main" id="{406FAE23-A0A3-189C-66CE-0B6AD1192D58}"/>
                  </a:ext>
                </a:extLst>
              </p:cNvPr>
              <p:cNvSpPr/>
              <p:nvPr/>
            </p:nvSpPr>
            <p:spPr>
              <a:xfrm>
                <a:off x="3903447" y="2504248"/>
                <a:ext cx="122186" cy="3585"/>
              </a:xfrm>
              <a:custGeom>
                <a:avLst/>
                <a:gdLst>
                  <a:gd name="connsiteX0" fmla="*/ 734 w 126830"/>
                  <a:gd name="connsiteY0" fmla="*/ 307 h 4062"/>
                  <a:gd name="connsiteX1" fmla="*/ 127565 w 126830"/>
                  <a:gd name="connsiteY1" fmla="*/ 307 h 4062"/>
                </a:gdLst>
                <a:ahLst/>
                <a:cxnLst>
                  <a:cxn ang="0">
                    <a:pos x="connsiteX0" y="connsiteY0"/>
                  </a:cxn>
                  <a:cxn ang="0">
                    <a:pos x="connsiteX1" y="connsiteY1"/>
                  </a:cxn>
                </a:cxnLst>
                <a:rect l="l" t="t" r="r" b="b"/>
                <a:pathLst>
                  <a:path w="126830" h="4062">
                    <a:moveTo>
                      <a:pt x="734" y="307"/>
                    </a:moveTo>
                    <a:lnTo>
                      <a:pt x="127565" y="307"/>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45" name="Freeform: Shape 296">
                <a:extLst>
                  <a:ext uri="{FF2B5EF4-FFF2-40B4-BE49-F238E27FC236}">
                    <a16:creationId xmlns:a16="http://schemas.microsoft.com/office/drawing/2014/main" id="{0751C828-FFD8-6E29-C291-6ED60533BD36}"/>
                  </a:ext>
                </a:extLst>
              </p:cNvPr>
              <p:cNvSpPr/>
              <p:nvPr/>
            </p:nvSpPr>
            <p:spPr>
              <a:xfrm>
                <a:off x="4307152" y="2745197"/>
                <a:ext cx="122173" cy="3585"/>
              </a:xfrm>
              <a:custGeom>
                <a:avLst/>
                <a:gdLst>
                  <a:gd name="connsiteX0" fmla="*/ 805 w 126817"/>
                  <a:gd name="connsiteY0" fmla="*/ 353 h 4062"/>
                  <a:gd name="connsiteX1" fmla="*/ 127622 w 126817"/>
                  <a:gd name="connsiteY1" fmla="*/ 353 h 4062"/>
                </a:gdLst>
                <a:ahLst/>
                <a:cxnLst>
                  <a:cxn ang="0">
                    <a:pos x="connsiteX0" y="connsiteY0"/>
                  </a:cxn>
                  <a:cxn ang="0">
                    <a:pos x="connsiteX1" y="connsiteY1"/>
                  </a:cxn>
                </a:cxnLst>
                <a:rect l="l" t="t" r="r" b="b"/>
                <a:pathLst>
                  <a:path w="126817" h="4062">
                    <a:moveTo>
                      <a:pt x="805" y="353"/>
                    </a:moveTo>
                    <a:lnTo>
                      <a:pt x="127622" y="353"/>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46" name="Freeform: Shape 297">
                <a:extLst>
                  <a:ext uri="{FF2B5EF4-FFF2-40B4-BE49-F238E27FC236}">
                    <a16:creationId xmlns:a16="http://schemas.microsoft.com/office/drawing/2014/main" id="{C41E9C6F-8FA1-8251-1892-E13B191550AA}"/>
                  </a:ext>
                </a:extLst>
              </p:cNvPr>
              <p:cNvSpPr/>
              <p:nvPr/>
            </p:nvSpPr>
            <p:spPr>
              <a:xfrm>
                <a:off x="4710846" y="2549729"/>
                <a:ext cx="122186" cy="3585"/>
              </a:xfrm>
              <a:custGeom>
                <a:avLst/>
                <a:gdLst>
                  <a:gd name="connsiteX0" fmla="*/ 875 w 126830"/>
                  <a:gd name="connsiteY0" fmla="*/ 316 h 4062"/>
                  <a:gd name="connsiteX1" fmla="*/ 127706 w 126830"/>
                  <a:gd name="connsiteY1" fmla="*/ 316 h 4062"/>
                </a:gdLst>
                <a:ahLst/>
                <a:cxnLst>
                  <a:cxn ang="0">
                    <a:pos x="connsiteX0" y="connsiteY0"/>
                  </a:cxn>
                  <a:cxn ang="0">
                    <a:pos x="connsiteX1" y="connsiteY1"/>
                  </a:cxn>
                </a:cxnLst>
                <a:rect l="l" t="t" r="r" b="b"/>
                <a:pathLst>
                  <a:path w="126830" h="4062">
                    <a:moveTo>
                      <a:pt x="875" y="316"/>
                    </a:moveTo>
                    <a:lnTo>
                      <a:pt x="127706" y="316"/>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47" name="Freeform: Shape 298">
                <a:extLst>
                  <a:ext uri="{FF2B5EF4-FFF2-40B4-BE49-F238E27FC236}">
                    <a16:creationId xmlns:a16="http://schemas.microsoft.com/office/drawing/2014/main" id="{9A5279ED-F4FA-BD0E-A72C-4EFC7388C0D0}"/>
                  </a:ext>
                </a:extLst>
              </p:cNvPr>
              <p:cNvSpPr/>
              <p:nvPr/>
            </p:nvSpPr>
            <p:spPr>
              <a:xfrm>
                <a:off x="5114551" y="2695037"/>
                <a:ext cx="122173" cy="3585"/>
              </a:xfrm>
              <a:custGeom>
                <a:avLst/>
                <a:gdLst>
                  <a:gd name="connsiteX0" fmla="*/ 945 w 126817"/>
                  <a:gd name="connsiteY0" fmla="*/ 343 h 4062"/>
                  <a:gd name="connsiteX1" fmla="*/ 127763 w 126817"/>
                  <a:gd name="connsiteY1" fmla="*/ 343 h 4062"/>
                </a:gdLst>
                <a:ahLst/>
                <a:cxnLst>
                  <a:cxn ang="0">
                    <a:pos x="connsiteX0" y="connsiteY0"/>
                  </a:cxn>
                  <a:cxn ang="0">
                    <a:pos x="connsiteX1" y="connsiteY1"/>
                  </a:cxn>
                </a:cxnLst>
                <a:rect l="l" t="t" r="r" b="b"/>
                <a:pathLst>
                  <a:path w="126817" h="4062">
                    <a:moveTo>
                      <a:pt x="945" y="343"/>
                    </a:moveTo>
                    <a:lnTo>
                      <a:pt x="127763" y="343"/>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48" name="Freeform: Shape 299">
                <a:extLst>
                  <a:ext uri="{FF2B5EF4-FFF2-40B4-BE49-F238E27FC236}">
                    <a16:creationId xmlns:a16="http://schemas.microsoft.com/office/drawing/2014/main" id="{0B2A622D-7934-BE36-491F-AEE3E77D5BD1}"/>
                  </a:ext>
                </a:extLst>
              </p:cNvPr>
              <p:cNvSpPr/>
              <p:nvPr/>
            </p:nvSpPr>
            <p:spPr>
              <a:xfrm>
                <a:off x="5518255" y="2832182"/>
                <a:ext cx="122174" cy="3585"/>
              </a:xfrm>
              <a:custGeom>
                <a:avLst/>
                <a:gdLst>
                  <a:gd name="connsiteX0" fmla="*/ 1015 w 126818"/>
                  <a:gd name="connsiteY0" fmla="*/ 369 h 4062"/>
                  <a:gd name="connsiteX1" fmla="*/ 127833 w 126818"/>
                  <a:gd name="connsiteY1" fmla="*/ 369 h 4062"/>
                </a:gdLst>
                <a:ahLst/>
                <a:cxnLst>
                  <a:cxn ang="0">
                    <a:pos x="connsiteX0" y="connsiteY0"/>
                  </a:cxn>
                  <a:cxn ang="0">
                    <a:pos x="connsiteX1" y="connsiteY1"/>
                  </a:cxn>
                </a:cxnLst>
                <a:rect l="l" t="t" r="r" b="b"/>
                <a:pathLst>
                  <a:path w="126818" h="4062">
                    <a:moveTo>
                      <a:pt x="1015" y="369"/>
                    </a:moveTo>
                    <a:lnTo>
                      <a:pt x="127833" y="369"/>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49" name="Freeform: Shape 300">
                <a:extLst>
                  <a:ext uri="{FF2B5EF4-FFF2-40B4-BE49-F238E27FC236}">
                    <a16:creationId xmlns:a16="http://schemas.microsoft.com/office/drawing/2014/main" id="{AED000D3-B328-E6E6-65B0-DF555477C538}"/>
                  </a:ext>
                </a:extLst>
              </p:cNvPr>
              <p:cNvSpPr/>
              <p:nvPr/>
            </p:nvSpPr>
            <p:spPr>
              <a:xfrm>
                <a:off x="5921949" y="2864568"/>
                <a:ext cx="122173" cy="3585"/>
              </a:xfrm>
              <a:custGeom>
                <a:avLst/>
                <a:gdLst>
                  <a:gd name="connsiteX0" fmla="*/ 1085 w 126817"/>
                  <a:gd name="connsiteY0" fmla="*/ 375 h 4062"/>
                  <a:gd name="connsiteX1" fmla="*/ 127903 w 126817"/>
                  <a:gd name="connsiteY1" fmla="*/ 375 h 4062"/>
                </a:gdLst>
                <a:ahLst/>
                <a:cxnLst>
                  <a:cxn ang="0">
                    <a:pos x="connsiteX0" y="connsiteY0"/>
                  </a:cxn>
                  <a:cxn ang="0">
                    <a:pos x="connsiteX1" y="connsiteY1"/>
                  </a:cxn>
                </a:cxnLst>
                <a:rect l="l" t="t" r="r" b="b"/>
                <a:pathLst>
                  <a:path w="126817" h="4062">
                    <a:moveTo>
                      <a:pt x="1085" y="375"/>
                    </a:moveTo>
                    <a:lnTo>
                      <a:pt x="127903" y="375"/>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50" name="Freeform: Shape 301">
                <a:extLst>
                  <a:ext uri="{FF2B5EF4-FFF2-40B4-BE49-F238E27FC236}">
                    <a16:creationId xmlns:a16="http://schemas.microsoft.com/office/drawing/2014/main" id="{318FB60E-CD27-13D1-4DBC-6DB22AB8BEF0}"/>
                  </a:ext>
                </a:extLst>
              </p:cNvPr>
              <p:cNvSpPr/>
              <p:nvPr/>
            </p:nvSpPr>
            <p:spPr>
              <a:xfrm>
                <a:off x="6325654" y="2793609"/>
                <a:ext cx="122174" cy="3585"/>
              </a:xfrm>
              <a:custGeom>
                <a:avLst/>
                <a:gdLst>
                  <a:gd name="connsiteX0" fmla="*/ 1155 w 126818"/>
                  <a:gd name="connsiteY0" fmla="*/ 362 h 4062"/>
                  <a:gd name="connsiteX1" fmla="*/ 127973 w 126818"/>
                  <a:gd name="connsiteY1" fmla="*/ 362 h 4062"/>
                </a:gdLst>
                <a:ahLst/>
                <a:cxnLst>
                  <a:cxn ang="0">
                    <a:pos x="connsiteX0" y="connsiteY0"/>
                  </a:cxn>
                  <a:cxn ang="0">
                    <a:pos x="connsiteX1" y="connsiteY1"/>
                  </a:cxn>
                </a:cxnLst>
                <a:rect l="l" t="t" r="r" b="b"/>
                <a:pathLst>
                  <a:path w="126818" h="4062">
                    <a:moveTo>
                      <a:pt x="1155" y="362"/>
                    </a:moveTo>
                    <a:lnTo>
                      <a:pt x="127973" y="362"/>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51" name="Freeform: Shape 302">
                <a:extLst>
                  <a:ext uri="{FF2B5EF4-FFF2-40B4-BE49-F238E27FC236}">
                    <a16:creationId xmlns:a16="http://schemas.microsoft.com/office/drawing/2014/main" id="{93F4FF06-6C43-68DC-D1D8-1FDDE3B0AE0B}"/>
                  </a:ext>
                </a:extLst>
              </p:cNvPr>
              <p:cNvSpPr/>
              <p:nvPr/>
            </p:nvSpPr>
            <p:spPr>
              <a:xfrm>
                <a:off x="6729346" y="2749254"/>
                <a:ext cx="122187" cy="3585"/>
              </a:xfrm>
              <a:custGeom>
                <a:avLst/>
                <a:gdLst>
                  <a:gd name="connsiteX0" fmla="*/ 1225 w 126831"/>
                  <a:gd name="connsiteY0" fmla="*/ 353 h 4062"/>
                  <a:gd name="connsiteX1" fmla="*/ 128057 w 126831"/>
                  <a:gd name="connsiteY1" fmla="*/ 353 h 4062"/>
                </a:gdLst>
                <a:ahLst/>
                <a:cxnLst>
                  <a:cxn ang="0">
                    <a:pos x="connsiteX0" y="connsiteY0"/>
                  </a:cxn>
                  <a:cxn ang="0">
                    <a:pos x="connsiteX1" y="connsiteY1"/>
                  </a:cxn>
                </a:cxnLst>
                <a:rect l="l" t="t" r="r" b="b"/>
                <a:pathLst>
                  <a:path w="126831" h="4062">
                    <a:moveTo>
                      <a:pt x="1225" y="353"/>
                    </a:moveTo>
                    <a:lnTo>
                      <a:pt x="128057" y="353"/>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52" name="Freeform: Shape 303">
                <a:extLst>
                  <a:ext uri="{FF2B5EF4-FFF2-40B4-BE49-F238E27FC236}">
                    <a16:creationId xmlns:a16="http://schemas.microsoft.com/office/drawing/2014/main" id="{8FAC5546-CBEA-5DCB-4B72-CE3B754D02C0}"/>
                  </a:ext>
                </a:extLst>
              </p:cNvPr>
              <p:cNvSpPr/>
              <p:nvPr/>
            </p:nvSpPr>
            <p:spPr>
              <a:xfrm>
                <a:off x="7133053" y="2644932"/>
                <a:ext cx="122174" cy="3585"/>
              </a:xfrm>
              <a:custGeom>
                <a:avLst/>
                <a:gdLst>
                  <a:gd name="connsiteX0" fmla="*/ 1296 w 126818"/>
                  <a:gd name="connsiteY0" fmla="*/ 334 h 4062"/>
                  <a:gd name="connsiteX1" fmla="*/ 128114 w 126818"/>
                  <a:gd name="connsiteY1" fmla="*/ 334 h 4062"/>
                </a:gdLst>
                <a:ahLst/>
                <a:cxnLst>
                  <a:cxn ang="0">
                    <a:pos x="connsiteX0" y="connsiteY0"/>
                  </a:cxn>
                  <a:cxn ang="0">
                    <a:pos x="connsiteX1" y="connsiteY1"/>
                  </a:cxn>
                </a:cxnLst>
                <a:rect l="l" t="t" r="r" b="b"/>
                <a:pathLst>
                  <a:path w="126818" h="4062">
                    <a:moveTo>
                      <a:pt x="1296" y="334"/>
                    </a:moveTo>
                    <a:lnTo>
                      <a:pt x="128114" y="334"/>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53" name="Freeform: Shape 304">
                <a:extLst>
                  <a:ext uri="{FF2B5EF4-FFF2-40B4-BE49-F238E27FC236}">
                    <a16:creationId xmlns:a16="http://schemas.microsoft.com/office/drawing/2014/main" id="{B2A10D03-5D73-B60B-257F-E6ED3A5D690A}"/>
                  </a:ext>
                </a:extLst>
              </p:cNvPr>
              <p:cNvSpPr/>
              <p:nvPr/>
            </p:nvSpPr>
            <p:spPr>
              <a:xfrm>
                <a:off x="7536745" y="2708752"/>
                <a:ext cx="122187" cy="3585"/>
              </a:xfrm>
              <a:custGeom>
                <a:avLst/>
                <a:gdLst>
                  <a:gd name="connsiteX0" fmla="*/ 1366 w 126831"/>
                  <a:gd name="connsiteY0" fmla="*/ 346 h 4062"/>
                  <a:gd name="connsiteX1" fmla="*/ 128197 w 126831"/>
                  <a:gd name="connsiteY1" fmla="*/ 346 h 4062"/>
                </a:gdLst>
                <a:ahLst/>
                <a:cxnLst>
                  <a:cxn ang="0">
                    <a:pos x="connsiteX0" y="connsiteY0"/>
                  </a:cxn>
                  <a:cxn ang="0">
                    <a:pos x="connsiteX1" y="connsiteY1"/>
                  </a:cxn>
                </a:cxnLst>
                <a:rect l="l" t="t" r="r" b="b"/>
                <a:pathLst>
                  <a:path w="126831" h="4062">
                    <a:moveTo>
                      <a:pt x="1366" y="346"/>
                    </a:moveTo>
                    <a:lnTo>
                      <a:pt x="128197" y="346"/>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54" name="Freeform: Shape 305">
                <a:extLst>
                  <a:ext uri="{FF2B5EF4-FFF2-40B4-BE49-F238E27FC236}">
                    <a16:creationId xmlns:a16="http://schemas.microsoft.com/office/drawing/2014/main" id="{87DC8596-9A08-A1A3-90CF-12F237345F9D}"/>
                  </a:ext>
                </a:extLst>
              </p:cNvPr>
              <p:cNvSpPr/>
              <p:nvPr/>
            </p:nvSpPr>
            <p:spPr>
              <a:xfrm>
                <a:off x="7940449" y="2698399"/>
                <a:ext cx="122174" cy="3585"/>
              </a:xfrm>
              <a:custGeom>
                <a:avLst/>
                <a:gdLst>
                  <a:gd name="connsiteX0" fmla="*/ 1436 w 126818"/>
                  <a:gd name="connsiteY0" fmla="*/ 344 h 4062"/>
                  <a:gd name="connsiteX1" fmla="*/ 128254 w 126818"/>
                  <a:gd name="connsiteY1" fmla="*/ 344 h 4062"/>
                </a:gdLst>
                <a:ahLst/>
                <a:cxnLst>
                  <a:cxn ang="0">
                    <a:pos x="connsiteX0" y="connsiteY0"/>
                  </a:cxn>
                  <a:cxn ang="0">
                    <a:pos x="connsiteX1" y="connsiteY1"/>
                  </a:cxn>
                </a:cxnLst>
                <a:rect l="l" t="t" r="r" b="b"/>
                <a:pathLst>
                  <a:path w="126818" h="4062">
                    <a:moveTo>
                      <a:pt x="1436" y="344"/>
                    </a:moveTo>
                    <a:lnTo>
                      <a:pt x="128254" y="344"/>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55" name="Freeform: Shape 306">
                <a:extLst>
                  <a:ext uri="{FF2B5EF4-FFF2-40B4-BE49-F238E27FC236}">
                    <a16:creationId xmlns:a16="http://schemas.microsoft.com/office/drawing/2014/main" id="{36155D14-2FBE-222E-7934-A45E23A0F15E}"/>
                  </a:ext>
                </a:extLst>
              </p:cNvPr>
              <p:cNvSpPr/>
              <p:nvPr/>
            </p:nvSpPr>
            <p:spPr>
              <a:xfrm>
                <a:off x="8344143" y="2570263"/>
                <a:ext cx="122187" cy="3585"/>
              </a:xfrm>
              <a:custGeom>
                <a:avLst/>
                <a:gdLst>
                  <a:gd name="connsiteX0" fmla="*/ 1506 w 126831"/>
                  <a:gd name="connsiteY0" fmla="*/ 319 h 4062"/>
                  <a:gd name="connsiteX1" fmla="*/ 128337 w 126831"/>
                  <a:gd name="connsiteY1" fmla="*/ 319 h 4062"/>
                </a:gdLst>
                <a:ahLst/>
                <a:cxnLst>
                  <a:cxn ang="0">
                    <a:pos x="connsiteX0" y="connsiteY0"/>
                  </a:cxn>
                  <a:cxn ang="0">
                    <a:pos x="connsiteX1" y="connsiteY1"/>
                  </a:cxn>
                </a:cxnLst>
                <a:rect l="l" t="t" r="r" b="b"/>
                <a:pathLst>
                  <a:path w="126831" h="4062">
                    <a:moveTo>
                      <a:pt x="1506" y="319"/>
                    </a:moveTo>
                    <a:lnTo>
                      <a:pt x="128337" y="319"/>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20" name="Group 19">
              <a:extLst>
                <a:ext uri="{FF2B5EF4-FFF2-40B4-BE49-F238E27FC236}">
                  <a16:creationId xmlns:a16="http://schemas.microsoft.com/office/drawing/2014/main" id="{719725CC-C008-9C4F-F47E-F3F41F329685}"/>
                </a:ext>
              </a:extLst>
            </p:cNvPr>
            <p:cNvGrpSpPr/>
            <p:nvPr/>
          </p:nvGrpSpPr>
          <p:grpSpPr>
            <a:xfrm>
              <a:off x="8747848" y="1824297"/>
              <a:ext cx="2544380" cy="1430202"/>
              <a:chOff x="8747848" y="1824297"/>
              <a:chExt cx="2544380" cy="1430202"/>
            </a:xfrm>
          </p:grpSpPr>
          <p:sp>
            <p:nvSpPr>
              <p:cNvPr id="640" name="Freeform: Shape 91">
                <a:extLst>
                  <a:ext uri="{FF2B5EF4-FFF2-40B4-BE49-F238E27FC236}">
                    <a16:creationId xmlns:a16="http://schemas.microsoft.com/office/drawing/2014/main" id="{179DC33E-1E4A-B4AC-C1B4-17749BA25C7B}"/>
                  </a:ext>
                </a:extLst>
              </p:cNvPr>
              <p:cNvSpPr/>
              <p:nvPr/>
            </p:nvSpPr>
            <p:spPr>
              <a:xfrm>
                <a:off x="8808941" y="1932178"/>
                <a:ext cx="3913" cy="321061"/>
              </a:xfrm>
              <a:custGeom>
                <a:avLst/>
                <a:gdLst>
                  <a:gd name="connsiteX0" fmla="*/ 1576 w 4062"/>
                  <a:gd name="connsiteY0" fmla="*/ 363955 h 363726"/>
                  <a:gd name="connsiteX1" fmla="*/ 1576 w 4062"/>
                  <a:gd name="connsiteY1" fmla="*/ 229 h 363726"/>
                </a:gdLst>
                <a:ahLst/>
                <a:cxnLst>
                  <a:cxn ang="0">
                    <a:pos x="connsiteX0" y="connsiteY0"/>
                  </a:cxn>
                  <a:cxn ang="0">
                    <a:pos x="connsiteX1" y="connsiteY1"/>
                  </a:cxn>
                </a:cxnLst>
                <a:rect l="l" t="t" r="r" b="b"/>
                <a:pathLst>
                  <a:path w="4062" h="363726">
                    <a:moveTo>
                      <a:pt x="1576" y="363955"/>
                    </a:moveTo>
                    <a:lnTo>
                      <a:pt x="1576" y="229"/>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41" name="Freeform: Shape 92">
                <a:extLst>
                  <a:ext uri="{FF2B5EF4-FFF2-40B4-BE49-F238E27FC236}">
                    <a16:creationId xmlns:a16="http://schemas.microsoft.com/office/drawing/2014/main" id="{EBB8AA73-1608-AF2C-2AB7-D18719BFDB2D}"/>
                  </a:ext>
                </a:extLst>
              </p:cNvPr>
              <p:cNvSpPr/>
              <p:nvPr/>
            </p:nvSpPr>
            <p:spPr>
              <a:xfrm>
                <a:off x="9212635" y="2201669"/>
                <a:ext cx="3913" cy="367350"/>
              </a:xfrm>
              <a:custGeom>
                <a:avLst/>
                <a:gdLst>
                  <a:gd name="connsiteX0" fmla="*/ 1646 w 4062"/>
                  <a:gd name="connsiteY0" fmla="*/ 416452 h 416167"/>
                  <a:gd name="connsiteX1" fmla="*/ 1646 w 4062"/>
                  <a:gd name="connsiteY1" fmla="*/ 284 h 416167"/>
                </a:gdLst>
                <a:ahLst/>
                <a:cxnLst>
                  <a:cxn ang="0">
                    <a:pos x="connsiteX0" y="connsiteY0"/>
                  </a:cxn>
                  <a:cxn ang="0">
                    <a:pos x="connsiteX1" y="connsiteY1"/>
                  </a:cxn>
                </a:cxnLst>
                <a:rect l="l" t="t" r="r" b="b"/>
                <a:pathLst>
                  <a:path w="4062" h="416167">
                    <a:moveTo>
                      <a:pt x="1646" y="416452"/>
                    </a:moveTo>
                    <a:lnTo>
                      <a:pt x="1646" y="284"/>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42" name="Freeform: Shape 93">
                <a:extLst>
                  <a:ext uri="{FF2B5EF4-FFF2-40B4-BE49-F238E27FC236}">
                    <a16:creationId xmlns:a16="http://schemas.microsoft.com/office/drawing/2014/main" id="{AD60567C-A789-04A6-E9E0-72B02CB94E69}"/>
                  </a:ext>
                </a:extLst>
              </p:cNvPr>
              <p:cNvSpPr/>
              <p:nvPr/>
            </p:nvSpPr>
            <p:spPr>
              <a:xfrm>
                <a:off x="9616340" y="2256880"/>
                <a:ext cx="3913" cy="357761"/>
              </a:xfrm>
              <a:custGeom>
                <a:avLst/>
                <a:gdLst>
                  <a:gd name="connsiteX0" fmla="*/ 1716 w 4062"/>
                  <a:gd name="connsiteY0" fmla="*/ 405597 h 405303"/>
                  <a:gd name="connsiteX1" fmla="*/ 1716 w 4062"/>
                  <a:gd name="connsiteY1" fmla="*/ 294 h 405303"/>
                </a:gdLst>
                <a:ahLst/>
                <a:cxnLst>
                  <a:cxn ang="0">
                    <a:pos x="connsiteX0" y="connsiteY0"/>
                  </a:cxn>
                  <a:cxn ang="0">
                    <a:pos x="connsiteX1" y="connsiteY1"/>
                  </a:cxn>
                </a:cxnLst>
                <a:rect l="l" t="t" r="r" b="b"/>
                <a:pathLst>
                  <a:path w="4062" h="405303">
                    <a:moveTo>
                      <a:pt x="1716" y="405597"/>
                    </a:moveTo>
                    <a:lnTo>
                      <a:pt x="1716" y="294"/>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43" name="Freeform: Shape 94">
                <a:extLst>
                  <a:ext uri="{FF2B5EF4-FFF2-40B4-BE49-F238E27FC236}">
                    <a16:creationId xmlns:a16="http://schemas.microsoft.com/office/drawing/2014/main" id="{BACED131-87A4-788D-6874-29DF5F608DB9}"/>
                  </a:ext>
                </a:extLst>
              </p:cNvPr>
              <p:cNvSpPr/>
              <p:nvPr/>
            </p:nvSpPr>
            <p:spPr>
              <a:xfrm>
                <a:off x="10020032" y="1891540"/>
                <a:ext cx="3913" cy="386863"/>
              </a:xfrm>
              <a:custGeom>
                <a:avLst/>
                <a:gdLst>
                  <a:gd name="connsiteX0" fmla="*/ 1786 w 4062"/>
                  <a:gd name="connsiteY0" fmla="*/ 438501 h 438273"/>
                  <a:gd name="connsiteX1" fmla="*/ 1786 w 4062"/>
                  <a:gd name="connsiteY1" fmla="*/ 227 h 438273"/>
                </a:gdLst>
                <a:ahLst/>
                <a:cxnLst>
                  <a:cxn ang="0">
                    <a:pos x="connsiteX0" y="connsiteY0"/>
                  </a:cxn>
                  <a:cxn ang="0">
                    <a:pos x="connsiteX1" y="connsiteY1"/>
                  </a:cxn>
                </a:cxnLst>
                <a:rect l="l" t="t" r="r" b="b"/>
                <a:pathLst>
                  <a:path w="4062" h="438273">
                    <a:moveTo>
                      <a:pt x="1786" y="438501"/>
                    </a:moveTo>
                    <a:lnTo>
                      <a:pt x="1786" y="227"/>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45" name="Freeform: Shape 96">
                <a:extLst>
                  <a:ext uri="{FF2B5EF4-FFF2-40B4-BE49-F238E27FC236}">
                    <a16:creationId xmlns:a16="http://schemas.microsoft.com/office/drawing/2014/main" id="{F3947737-8490-AF2D-764E-2DC71C1AEB90}"/>
                  </a:ext>
                </a:extLst>
              </p:cNvPr>
              <p:cNvSpPr/>
              <p:nvPr/>
            </p:nvSpPr>
            <p:spPr>
              <a:xfrm>
                <a:off x="10827430" y="1824297"/>
                <a:ext cx="3913" cy="442786"/>
              </a:xfrm>
              <a:custGeom>
                <a:avLst/>
                <a:gdLst>
                  <a:gd name="connsiteX0" fmla="*/ 1927 w 4062"/>
                  <a:gd name="connsiteY0" fmla="*/ 501849 h 501628"/>
                  <a:gd name="connsiteX1" fmla="*/ 1927 w 4062"/>
                  <a:gd name="connsiteY1" fmla="*/ 220 h 501628"/>
                </a:gdLst>
                <a:ahLst/>
                <a:cxnLst>
                  <a:cxn ang="0">
                    <a:pos x="connsiteX0" y="connsiteY0"/>
                  </a:cxn>
                  <a:cxn ang="0">
                    <a:pos x="connsiteX1" y="connsiteY1"/>
                  </a:cxn>
                </a:cxnLst>
                <a:rect l="l" t="t" r="r" b="b"/>
                <a:pathLst>
                  <a:path w="4062" h="501628">
                    <a:moveTo>
                      <a:pt x="1927" y="501849"/>
                    </a:moveTo>
                    <a:lnTo>
                      <a:pt x="1927" y="220"/>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46" name="Freeform: Shape 97">
                <a:extLst>
                  <a:ext uri="{FF2B5EF4-FFF2-40B4-BE49-F238E27FC236}">
                    <a16:creationId xmlns:a16="http://schemas.microsoft.com/office/drawing/2014/main" id="{1E331690-AABD-1050-9B7A-4B94921EEDD7}"/>
                  </a:ext>
                </a:extLst>
              </p:cNvPr>
              <p:cNvSpPr/>
              <p:nvPr/>
            </p:nvSpPr>
            <p:spPr>
              <a:xfrm>
                <a:off x="11231136" y="2661339"/>
                <a:ext cx="3913" cy="245591"/>
              </a:xfrm>
              <a:custGeom>
                <a:avLst/>
                <a:gdLst>
                  <a:gd name="connsiteX0" fmla="*/ 1997 w 4062"/>
                  <a:gd name="connsiteY0" fmla="*/ 278588 h 278227"/>
                  <a:gd name="connsiteX1" fmla="*/ 1997 w 4062"/>
                  <a:gd name="connsiteY1" fmla="*/ 360 h 278227"/>
                </a:gdLst>
                <a:ahLst/>
                <a:cxnLst>
                  <a:cxn ang="0">
                    <a:pos x="connsiteX0" y="connsiteY0"/>
                  </a:cxn>
                  <a:cxn ang="0">
                    <a:pos x="connsiteX1" y="connsiteY1"/>
                  </a:cxn>
                </a:cxnLst>
                <a:rect l="l" t="t" r="r" b="b"/>
                <a:pathLst>
                  <a:path w="4062" h="278227">
                    <a:moveTo>
                      <a:pt x="1997" y="278588"/>
                    </a:moveTo>
                    <a:lnTo>
                      <a:pt x="1997" y="360"/>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12" name="Freeform: Shape 163">
                <a:extLst>
                  <a:ext uri="{FF2B5EF4-FFF2-40B4-BE49-F238E27FC236}">
                    <a16:creationId xmlns:a16="http://schemas.microsoft.com/office/drawing/2014/main" id="{8CACDCFB-366D-8EC6-6AB7-5D8F73D93689}"/>
                  </a:ext>
                </a:extLst>
              </p:cNvPr>
              <p:cNvSpPr/>
              <p:nvPr/>
            </p:nvSpPr>
            <p:spPr>
              <a:xfrm>
                <a:off x="8747848" y="1932178"/>
                <a:ext cx="122174" cy="3585"/>
              </a:xfrm>
              <a:custGeom>
                <a:avLst/>
                <a:gdLst>
                  <a:gd name="connsiteX0" fmla="*/ 1576 w 126818"/>
                  <a:gd name="connsiteY0" fmla="*/ 198 h 4062"/>
                  <a:gd name="connsiteX1" fmla="*/ 128394 w 126818"/>
                  <a:gd name="connsiteY1" fmla="*/ 198 h 4062"/>
                </a:gdLst>
                <a:ahLst/>
                <a:cxnLst>
                  <a:cxn ang="0">
                    <a:pos x="connsiteX0" y="connsiteY0"/>
                  </a:cxn>
                  <a:cxn ang="0">
                    <a:pos x="connsiteX1" y="connsiteY1"/>
                  </a:cxn>
                </a:cxnLst>
                <a:rect l="l" t="t" r="r" b="b"/>
                <a:pathLst>
                  <a:path w="126818" h="4062">
                    <a:moveTo>
                      <a:pt x="1576" y="198"/>
                    </a:moveTo>
                    <a:lnTo>
                      <a:pt x="128394" y="198"/>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13" name="Freeform: Shape 164">
                <a:extLst>
                  <a:ext uri="{FF2B5EF4-FFF2-40B4-BE49-F238E27FC236}">
                    <a16:creationId xmlns:a16="http://schemas.microsoft.com/office/drawing/2014/main" id="{A9950000-97A9-391D-75B8-36186C044297}"/>
                  </a:ext>
                </a:extLst>
              </p:cNvPr>
              <p:cNvSpPr/>
              <p:nvPr/>
            </p:nvSpPr>
            <p:spPr>
              <a:xfrm>
                <a:off x="9151540" y="2201669"/>
                <a:ext cx="122187" cy="3585"/>
              </a:xfrm>
              <a:custGeom>
                <a:avLst/>
                <a:gdLst>
                  <a:gd name="connsiteX0" fmla="*/ 1646 w 126831"/>
                  <a:gd name="connsiteY0" fmla="*/ 250 h 4062"/>
                  <a:gd name="connsiteX1" fmla="*/ 128478 w 126831"/>
                  <a:gd name="connsiteY1" fmla="*/ 250 h 4062"/>
                </a:gdLst>
                <a:ahLst/>
                <a:cxnLst>
                  <a:cxn ang="0">
                    <a:pos x="connsiteX0" y="connsiteY0"/>
                  </a:cxn>
                  <a:cxn ang="0">
                    <a:pos x="connsiteX1" y="connsiteY1"/>
                  </a:cxn>
                </a:cxnLst>
                <a:rect l="l" t="t" r="r" b="b"/>
                <a:pathLst>
                  <a:path w="126831" h="4062">
                    <a:moveTo>
                      <a:pt x="1646" y="250"/>
                    </a:moveTo>
                    <a:lnTo>
                      <a:pt x="128478" y="250"/>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14" name="Freeform: Shape 165">
                <a:extLst>
                  <a:ext uri="{FF2B5EF4-FFF2-40B4-BE49-F238E27FC236}">
                    <a16:creationId xmlns:a16="http://schemas.microsoft.com/office/drawing/2014/main" id="{D7CAD871-E40B-FF1A-479F-987F359205F1}"/>
                  </a:ext>
                </a:extLst>
              </p:cNvPr>
              <p:cNvSpPr/>
              <p:nvPr/>
            </p:nvSpPr>
            <p:spPr>
              <a:xfrm>
                <a:off x="9555247" y="2256880"/>
                <a:ext cx="122174" cy="3585"/>
              </a:xfrm>
              <a:custGeom>
                <a:avLst/>
                <a:gdLst>
                  <a:gd name="connsiteX0" fmla="*/ 1716 w 126818"/>
                  <a:gd name="connsiteY0" fmla="*/ 260 h 4062"/>
                  <a:gd name="connsiteX1" fmla="*/ 128535 w 126818"/>
                  <a:gd name="connsiteY1" fmla="*/ 260 h 4062"/>
                </a:gdLst>
                <a:ahLst/>
                <a:cxnLst>
                  <a:cxn ang="0">
                    <a:pos x="connsiteX0" y="connsiteY0"/>
                  </a:cxn>
                  <a:cxn ang="0">
                    <a:pos x="connsiteX1" y="connsiteY1"/>
                  </a:cxn>
                </a:cxnLst>
                <a:rect l="l" t="t" r="r" b="b"/>
                <a:pathLst>
                  <a:path w="126818" h="4062">
                    <a:moveTo>
                      <a:pt x="1716" y="260"/>
                    </a:moveTo>
                    <a:lnTo>
                      <a:pt x="128535" y="260"/>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15" name="Freeform: Shape 166">
                <a:extLst>
                  <a:ext uri="{FF2B5EF4-FFF2-40B4-BE49-F238E27FC236}">
                    <a16:creationId xmlns:a16="http://schemas.microsoft.com/office/drawing/2014/main" id="{811C7596-566E-EA15-7C87-4C5AFBC2FFD1}"/>
                  </a:ext>
                </a:extLst>
              </p:cNvPr>
              <p:cNvSpPr/>
              <p:nvPr/>
            </p:nvSpPr>
            <p:spPr>
              <a:xfrm>
                <a:off x="9958951" y="1891540"/>
                <a:ext cx="122174" cy="3585"/>
              </a:xfrm>
              <a:custGeom>
                <a:avLst/>
                <a:gdLst>
                  <a:gd name="connsiteX0" fmla="*/ 1786 w 126818"/>
                  <a:gd name="connsiteY0" fmla="*/ 191 h 4062"/>
                  <a:gd name="connsiteX1" fmla="*/ 128605 w 126818"/>
                  <a:gd name="connsiteY1" fmla="*/ 191 h 4062"/>
                </a:gdLst>
                <a:ahLst/>
                <a:cxnLst>
                  <a:cxn ang="0">
                    <a:pos x="connsiteX0" y="connsiteY0"/>
                  </a:cxn>
                  <a:cxn ang="0">
                    <a:pos x="connsiteX1" y="connsiteY1"/>
                  </a:cxn>
                </a:cxnLst>
                <a:rect l="l" t="t" r="r" b="b"/>
                <a:pathLst>
                  <a:path w="126818" h="4062">
                    <a:moveTo>
                      <a:pt x="1786" y="191"/>
                    </a:moveTo>
                    <a:lnTo>
                      <a:pt x="128605" y="191"/>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17" name="Freeform: Shape 168">
                <a:extLst>
                  <a:ext uri="{FF2B5EF4-FFF2-40B4-BE49-F238E27FC236}">
                    <a16:creationId xmlns:a16="http://schemas.microsoft.com/office/drawing/2014/main" id="{C1588D62-EC9D-63B7-93E6-A702CE8128FD}"/>
                  </a:ext>
                </a:extLst>
              </p:cNvPr>
              <p:cNvSpPr/>
              <p:nvPr/>
            </p:nvSpPr>
            <p:spPr>
              <a:xfrm>
                <a:off x="10766350" y="1824297"/>
                <a:ext cx="122174" cy="3585"/>
              </a:xfrm>
              <a:custGeom>
                <a:avLst/>
                <a:gdLst>
                  <a:gd name="connsiteX0" fmla="*/ 1927 w 126818"/>
                  <a:gd name="connsiteY0" fmla="*/ 178 h 4062"/>
                  <a:gd name="connsiteX1" fmla="*/ 128745 w 126818"/>
                  <a:gd name="connsiteY1" fmla="*/ 178 h 4062"/>
                </a:gdLst>
                <a:ahLst/>
                <a:cxnLst>
                  <a:cxn ang="0">
                    <a:pos x="connsiteX0" y="connsiteY0"/>
                  </a:cxn>
                  <a:cxn ang="0">
                    <a:pos x="connsiteX1" y="connsiteY1"/>
                  </a:cxn>
                </a:cxnLst>
                <a:rect l="l" t="t" r="r" b="b"/>
                <a:pathLst>
                  <a:path w="126818" h="4062">
                    <a:moveTo>
                      <a:pt x="1927" y="178"/>
                    </a:moveTo>
                    <a:lnTo>
                      <a:pt x="128745" y="178"/>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18" name="Freeform: Shape 169">
                <a:extLst>
                  <a:ext uri="{FF2B5EF4-FFF2-40B4-BE49-F238E27FC236}">
                    <a16:creationId xmlns:a16="http://schemas.microsoft.com/office/drawing/2014/main" id="{4882F701-71CF-B6A6-605B-E295BB887E29}"/>
                  </a:ext>
                </a:extLst>
              </p:cNvPr>
              <p:cNvSpPr/>
              <p:nvPr/>
            </p:nvSpPr>
            <p:spPr>
              <a:xfrm>
                <a:off x="11170042" y="2661339"/>
                <a:ext cx="122186" cy="3585"/>
              </a:xfrm>
              <a:custGeom>
                <a:avLst/>
                <a:gdLst>
                  <a:gd name="connsiteX0" fmla="*/ 1997 w 126830"/>
                  <a:gd name="connsiteY0" fmla="*/ 337 h 4062"/>
                  <a:gd name="connsiteX1" fmla="*/ 128828 w 126830"/>
                  <a:gd name="connsiteY1" fmla="*/ 337 h 4062"/>
                </a:gdLst>
                <a:ahLst/>
                <a:cxnLst>
                  <a:cxn ang="0">
                    <a:pos x="connsiteX0" y="connsiteY0"/>
                  </a:cxn>
                  <a:cxn ang="0">
                    <a:pos x="connsiteX1" y="connsiteY1"/>
                  </a:cxn>
                </a:cxnLst>
                <a:rect l="l" t="t" r="r" b="b"/>
                <a:pathLst>
                  <a:path w="126830" h="4062">
                    <a:moveTo>
                      <a:pt x="1997" y="337"/>
                    </a:moveTo>
                    <a:lnTo>
                      <a:pt x="128828" y="337"/>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84" name="Freeform: Shape 235">
                <a:extLst>
                  <a:ext uri="{FF2B5EF4-FFF2-40B4-BE49-F238E27FC236}">
                    <a16:creationId xmlns:a16="http://schemas.microsoft.com/office/drawing/2014/main" id="{CBA74B26-7B34-2D27-C01A-16C37AC71068}"/>
                  </a:ext>
                </a:extLst>
              </p:cNvPr>
              <p:cNvSpPr/>
              <p:nvPr/>
            </p:nvSpPr>
            <p:spPr>
              <a:xfrm>
                <a:off x="8808941" y="2253238"/>
                <a:ext cx="3913" cy="321059"/>
              </a:xfrm>
              <a:custGeom>
                <a:avLst/>
                <a:gdLst>
                  <a:gd name="connsiteX0" fmla="*/ 1576 w 4062"/>
                  <a:gd name="connsiteY0" fmla="*/ 290 h 363724"/>
                  <a:gd name="connsiteX1" fmla="*/ 1576 w 4062"/>
                  <a:gd name="connsiteY1" fmla="*/ 364015 h 363724"/>
                </a:gdLst>
                <a:ahLst/>
                <a:cxnLst>
                  <a:cxn ang="0">
                    <a:pos x="connsiteX0" y="connsiteY0"/>
                  </a:cxn>
                  <a:cxn ang="0">
                    <a:pos x="connsiteX1" y="connsiteY1"/>
                  </a:cxn>
                </a:cxnLst>
                <a:rect l="l" t="t" r="r" b="b"/>
                <a:pathLst>
                  <a:path w="4062" h="363724">
                    <a:moveTo>
                      <a:pt x="1576" y="290"/>
                    </a:moveTo>
                    <a:lnTo>
                      <a:pt x="1576" y="364015"/>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85" name="Freeform: Shape 236">
                <a:extLst>
                  <a:ext uri="{FF2B5EF4-FFF2-40B4-BE49-F238E27FC236}">
                    <a16:creationId xmlns:a16="http://schemas.microsoft.com/office/drawing/2014/main" id="{BEE061AF-8496-C6FC-8BC7-8DD1567DBA76}"/>
                  </a:ext>
                </a:extLst>
              </p:cNvPr>
              <p:cNvSpPr/>
              <p:nvPr/>
            </p:nvSpPr>
            <p:spPr>
              <a:xfrm>
                <a:off x="9212635" y="2569019"/>
                <a:ext cx="3913" cy="367350"/>
              </a:xfrm>
              <a:custGeom>
                <a:avLst/>
                <a:gdLst>
                  <a:gd name="connsiteX0" fmla="*/ 1646 w 4062"/>
                  <a:gd name="connsiteY0" fmla="*/ 354 h 416167"/>
                  <a:gd name="connsiteX1" fmla="*/ 1646 w 4062"/>
                  <a:gd name="connsiteY1" fmla="*/ 416521 h 416167"/>
                </a:gdLst>
                <a:ahLst/>
                <a:cxnLst>
                  <a:cxn ang="0">
                    <a:pos x="connsiteX0" y="connsiteY0"/>
                  </a:cxn>
                  <a:cxn ang="0">
                    <a:pos x="connsiteX1" y="connsiteY1"/>
                  </a:cxn>
                </a:cxnLst>
                <a:rect l="l" t="t" r="r" b="b"/>
                <a:pathLst>
                  <a:path w="4062" h="416167">
                    <a:moveTo>
                      <a:pt x="1646" y="354"/>
                    </a:moveTo>
                    <a:lnTo>
                      <a:pt x="1646" y="416521"/>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86" name="Freeform: Shape 237">
                <a:extLst>
                  <a:ext uri="{FF2B5EF4-FFF2-40B4-BE49-F238E27FC236}">
                    <a16:creationId xmlns:a16="http://schemas.microsoft.com/office/drawing/2014/main" id="{411D1302-5667-17C7-D8BA-EF4F844C3844}"/>
                  </a:ext>
                </a:extLst>
              </p:cNvPr>
              <p:cNvSpPr/>
              <p:nvPr/>
            </p:nvSpPr>
            <p:spPr>
              <a:xfrm>
                <a:off x="9616340" y="2614640"/>
                <a:ext cx="3913" cy="357768"/>
              </a:xfrm>
              <a:custGeom>
                <a:avLst/>
                <a:gdLst>
                  <a:gd name="connsiteX0" fmla="*/ 1716 w 4062"/>
                  <a:gd name="connsiteY0" fmla="*/ 362 h 405312"/>
                  <a:gd name="connsiteX1" fmla="*/ 1716 w 4062"/>
                  <a:gd name="connsiteY1" fmla="*/ 405674 h 405312"/>
                </a:gdLst>
                <a:ahLst/>
                <a:cxnLst>
                  <a:cxn ang="0">
                    <a:pos x="connsiteX0" y="connsiteY0"/>
                  </a:cxn>
                  <a:cxn ang="0">
                    <a:pos x="connsiteX1" y="connsiteY1"/>
                  </a:cxn>
                </a:cxnLst>
                <a:rect l="l" t="t" r="r" b="b"/>
                <a:pathLst>
                  <a:path w="4062" h="405312">
                    <a:moveTo>
                      <a:pt x="1716" y="362"/>
                    </a:moveTo>
                    <a:lnTo>
                      <a:pt x="1716" y="405674"/>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87" name="Freeform: Shape 238">
                <a:extLst>
                  <a:ext uri="{FF2B5EF4-FFF2-40B4-BE49-F238E27FC236}">
                    <a16:creationId xmlns:a16="http://schemas.microsoft.com/office/drawing/2014/main" id="{D01EB297-269B-00AC-C41B-D124DF2F8725}"/>
                  </a:ext>
                </a:extLst>
              </p:cNvPr>
              <p:cNvSpPr/>
              <p:nvPr/>
            </p:nvSpPr>
            <p:spPr>
              <a:xfrm>
                <a:off x="10020032" y="2278403"/>
                <a:ext cx="3913" cy="386868"/>
              </a:xfrm>
              <a:custGeom>
                <a:avLst/>
                <a:gdLst>
                  <a:gd name="connsiteX0" fmla="*/ 1786 w 4062"/>
                  <a:gd name="connsiteY0" fmla="*/ 301 h 438279"/>
                  <a:gd name="connsiteX1" fmla="*/ 1786 w 4062"/>
                  <a:gd name="connsiteY1" fmla="*/ 438580 h 438279"/>
                </a:gdLst>
                <a:ahLst/>
                <a:cxnLst>
                  <a:cxn ang="0">
                    <a:pos x="connsiteX0" y="connsiteY0"/>
                  </a:cxn>
                  <a:cxn ang="0">
                    <a:pos x="connsiteX1" y="connsiteY1"/>
                  </a:cxn>
                </a:cxnLst>
                <a:rect l="l" t="t" r="r" b="b"/>
                <a:pathLst>
                  <a:path w="4062" h="438279">
                    <a:moveTo>
                      <a:pt x="1786" y="301"/>
                    </a:moveTo>
                    <a:lnTo>
                      <a:pt x="1786" y="438580"/>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88" name="Freeform: Shape 239">
                <a:extLst>
                  <a:ext uri="{FF2B5EF4-FFF2-40B4-BE49-F238E27FC236}">
                    <a16:creationId xmlns:a16="http://schemas.microsoft.com/office/drawing/2014/main" id="{EBF588F1-0462-B3AA-1335-57D2E127E7F1}"/>
                  </a:ext>
                </a:extLst>
              </p:cNvPr>
              <p:cNvSpPr/>
              <p:nvPr/>
            </p:nvSpPr>
            <p:spPr>
              <a:xfrm>
                <a:off x="10423738" y="3004123"/>
                <a:ext cx="3913" cy="246790"/>
              </a:xfrm>
              <a:custGeom>
                <a:avLst/>
                <a:gdLst>
                  <a:gd name="connsiteX0" fmla="*/ 1857 w 4062"/>
                  <a:gd name="connsiteY0" fmla="*/ 425 h 279586"/>
                  <a:gd name="connsiteX1" fmla="*/ 1857 w 4062"/>
                  <a:gd name="connsiteY1" fmla="*/ 280011 h 279586"/>
                </a:gdLst>
                <a:ahLst/>
                <a:cxnLst>
                  <a:cxn ang="0">
                    <a:pos x="connsiteX0" y="connsiteY0"/>
                  </a:cxn>
                  <a:cxn ang="0">
                    <a:pos x="connsiteX1" y="connsiteY1"/>
                  </a:cxn>
                </a:cxnLst>
                <a:rect l="l" t="t" r="r" b="b"/>
                <a:pathLst>
                  <a:path w="4062" h="279586">
                    <a:moveTo>
                      <a:pt x="1857" y="425"/>
                    </a:moveTo>
                    <a:lnTo>
                      <a:pt x="1857" y="280011"/>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89" name="Freeform: Shape 240">
                <a:extLst>
                  <a:ext uri="{FF2B5EF4-FFF2-40B4-BE49-F238E27FC236}">
                    <a16:creationId xmlns:a16="http://schemas.microsoft.com/office/drawing/2014/main" id="{7E1A7F88-1C5E-4CF5-7618-BB977FDA2E2A}"/>
                  </a:ext>
                </a:extLst>
              </p:cNvPr>
              <p:cNvSpPr/>
              <p:nvPr/>
            </p:nvSpPr>
            <p:spPr>
              <a:xfrm>
                <a:off x="10827430" y="2267083"/>
                <a:ext cx="3913" cy="442789"/>
              </a:xfrm>
              <a:custGeom>
                <a:avLst/>
                <a:gdLst>
                  <a:gd name="connsiteX0" fmla="*/ 1927 w 4062"/>
                  <a:gd name="connsiteY0" fmla="*/ 304 h 501632"/>
                  <a:gd name="connsiteX1" fmla="*/ 1927 w 4062"/>
                  <a:gd name="connsiteY1" fmla="*/ 501936 h 501632"/>
                </a:gdLst>
                <a:ahLst/>
                <a:cxnLst>
                  <a:cxn ang="0">
                    <a:pos x="connsiteX0" y="connsiteY0"/>
                  </a:cxn>
                  <a:cxn ang="0">
                    <a:pos x="connsiteX1" y="connsiteY1"/>
                  </a:cxn>
                </a:cxnLst>
                <a:rect l="l" t="t" r="r" b="b"/>
                <a:pathLst>
                  <a:path w="4062" h="501632">
                    <a:moveTo>
                      <a:pt x="1927" y="304"/>
                    </a:moveTo>
                    <a:lnTo>
                      <a:pt x="1927" y="501936"/>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90" name="Freeform: Shape 241">
                <a:extLst>
                  <a:ext uri="{FF2B5EF4-FFF2-40B4-BE49-F238E27FC236}">
                    <a16:creationId xmlns:a16="http://schemas.microsoft.com/office/drawing/2014/main" id="{CCA2F33C-7652-DF09-01A8-CFAF3B31034F}"/>
                  </a:ext>
                </a:extLst>
              </p:cNvPr>
              <p:cNvSpPr/>
              <p:nvPr/>
            </p:nvSpPr>
            <p:spPr>
              <a:xfrm>
                <a:off x="11231136" y="2906929"/>
                <a:ext cx="3913" cy="245580"/>
              </a:xfrm>
              <a:custGeom>
                <a:avLst/>
                <a:gdLst>
                  <a:gd name="connsiteX0" fmla="*/ 1997 w 4062"/>
                  <a:gd name="connsiteY0" fmla="*/ 407 h 278215"/>
                  <a:gd name="connsiteX1" fmla="*/ 1997 w 4062"/>
                  <a:gd name="connsiteY1" fmla="*/ 278622 h 278215"/>
                </a:gdLst>
                <a:ahLst/>
                <a:cxnLst>
                  <a:cxn ang="0">
                    <a:pos x="connsiteX0" y="connsiteY0"/>
                  </a:cxn>
                  <a:cxn ang="0">
                    <a:pos x="connsiteX1" y="connsiteY1"/>
                  </a:cxn>
                </a:cxnLst>
                <a:rect l="l" t="t" r="r" b="b"/>
                <a:pathLst>
                  <a:path w="4062" h="278215">
                    <a:moveTo>
                      <a:pt x="1997" y="407"/>
                    </a:moveTo>
                    <a:lnTo>
                      <a:pt x="1997" y="278622"/>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56" name="Freeform: Shape 307">
                <a:extLst>
                  <a:ext uri="{FF2B5EF4-FFF2-40B4-BE49-F238E27FC236}">
                    <a16:creationId xmlns:a16="http://schemas.microsoft.com/office/drawing/2014/main" id="{F781F65E-6215-04D7-5356-6A0079BBD314}"/>
                  </a:ext>
                </a:extLst>
              </p:cNvPr>
              <p:cNvSpPr/>
              <p:nvPr/>
            </p:nvSpPr>
            <p:spPr>
              <a:xfrm>
                <a:off x="8747848" y="2574298"/>
                <a:ext cx="122174" cy="3585"/>
              </a:xfrm>
              <a:custGeom>
                <a:avLst/>
                <a:gdLst>
                  <a:gd name="connsiteX0" fmla="*/ 1576 w 126818"/>
                  <a:gd name="connsiteY0" fmla="*/ 320 h 4062"/>
                  <a:gd name="connsiteX1" fmla="*/ 128394 w 126818"/>
                  <a:gd name="connsiteY1" fmla="*/ 320 h 4062"/>
                </a:gdLst>
                <a:ahLst/>
                <a:cxnLst>
                  <a:cxn ang="0">
                    <a:pos x="connsiteX0" y="connsiteY0"/>
                  </a:cxn>
                  <a:cxn ang="0">
                    <a:pos x="connsiteX1" y="connsiteY1"/>
                  </a:cxn>
                </a:cxnLst>
                <a:rect l="l" t="t" r="r" b="b"/>
                <a:pathLst>
                  <a:path w="126818" h="4062">
                    <a:moveTo>
                      <a:pt x="1576" y="320"/>
                    </a:moveTo>
                    <a:lnTo>
                      <a:pt x="128394" y="320"/>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57" name="Freeform: Shape 308">
                <a:extLst>
                  <a:ext uri="{FF2B5EF4-FFF2-40B4-BE49-F238E27FC236}">
                    <a16:creationId xmlns:a16="http://schemas.microsoft.com/office/drawing/2014/main" id="{E4E36ACF-E4A1-C316-8BAB-1ECC597B7849}"/>
                  </a:ext>
                </a:extLst>
              </p:cNvPr>
              <p:cNvSpPr/>
              <p:nvPr/>
            </p:nvSpPr>
            <p:spPr>
              <a:xfrm>
                <a:off x="9151540" y="2936369"/>
                <a:ext cx="122187" cy="3585"/>
              </a:xfrm>
              <a:custGeom>
                <a:avLst/>
                <a:gdLst>
                  <a:gd name="connsiteX0" fmla="*/ 1646 w 126831"/>
                  <a:gd name="connsiteY0" fmla="*/ 389 h 4062"/>
                  <a:gd name="connsiteX1" fmla="*/ 128478 w 126831"/>
                  <a:gd name="connsiteY1" fmla="*/ 389 h 4062"/>
                </a:gdLst>
                <a:ahLst/>
                <a:cxnLst>
                  <a:cxn ang="0">
                    <a:pos x="connsiteX0" y="connsiteY0"/>
                  </a:cxn>
                  <a:cxn ang="0">
                    <a:pos x="connsiteX1" y="connsiteY1"/>
                  </a:cxn>
                </a:cxnLst>
                <a:rect l="l" t="t" r="r" b="b"/>
                <a:pathLst>
                  <a:path w="126831" h="4062">
                    <a:moveTo>
                      <a:pt x="1646" y="389"/>
                    </a:moveTo>
                    <a:lnTo>
                      <a:pt x="128478" y="389"/>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58" name="Freeform: Shape 309">
                <a:extLst>
                  <a:ext uri="{FF2B5EF4-FFF2-40B4-BE49-F238E27FC236}">
                    <a16:creationId xmlns:a16="http://schemas.microsoft.com/office/drawing/2014/main" id="{01E47F41-9DC4-3599-169E-71ED9BF23079}"/>
                  </a:ext>
                </a:extLst>
              </p:cNvPr>
              <p:cNvSpPr/>
              <p:nvPr/>
            </p:nvSpPr>
            <p:spPr>
              <a:xfrm>
                <a:off x="9555247" y="2972409"/>
                <a:ext cx="122174" cy="3585"/>
              </a:xfrm>
              <a:custGeom>
                <a:avLst/>
                <a:gdLst>
                  <a:gd name="connsiteX0" fmla="*/ 1716 w 126818"/>
                  <a:gd name="connsiteY0" fmla="*/ 396 h 4062"/>
                  <a:gd name="connsiteX1" fmla="*/ 128535 w 126818"/>
                  <a:gd name="connsiteY1" fmla="*/ 396 h 4062"/>
                </a:gdLst>
                <a:ahLst/>
                <a:cxnLst>
                  <a:cxn ang="0">
                    <a:pos x="connsiteX0" y="connsiteY0"/>
                  </a:cxn>
                  <a:cxn ang="0">
                    <a:pos x="connsiteX1" y="connsiteY1"/>
                  </a:cxn>
                </a:cxnLst>
                <a:rect l="l" t="t" r="r" b="b"/>
                <a:pathLst>
                  <a:path w="126818" h="4062">
                    <a:moveTo>
                      <a:pt x="1716" y="396"/>
                    </a:moveTo>
                    <a:lnTo>
                      <a:pt x="128535" y="396"/>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59" name="Freeform: Shape 310">
                <a:extLst>
                  <a:ext uri="{FF2B5EF4-FFF2-40B4-BE49-F238E27FC236}">
                    <a16:creationId xmlns:a16="http://schemas.microsoft.com/office/drawing/2014/main" id="{C8005653-94B4-C3B9-6F7D-7348467328DF}"/>
                  </a:ext>
                </a:extLst>
              </p:cNvPr>
              <p:cNvSpPr/>
              <p:nvPr/>
            </p:nvSpPr>
            <p:spPr>
              <a:xfrm>
                <a:off x="9958951" y="2665272"/>
                <a:ext cx="122174" cy="3585"/>
              </a:xfrm>
              <a:custGeom>
                <a:avLst/>
                <a:gdLst>
                  <a:gd name="connsiteX0" fmla="*/ 1786 w 126818"/>
                  <a:gd name="connsiteY0" fmla="*/ 337 h 4062"/>
                  <a:gd name="connsiteX1" fmla="*/ 128605 w 126818"/>
                  <a:gd name="connsiteY1" fmla="*/ 337 h 4062"/>
                </a:gdLst>
                <a:ahLst/>
                <a:cxnLst>
                  <a:cxn ang="0">
                    <a:pos x="connsiteX0" y="connsiteY0"/>
                  </a:cxn>
                  <a:cxn ang="0">
                    <a:pos x="connsiteX1" y="connsiteY1"/>
                  </a:cxn>
                </a:cxnLst>
                <a:rect l="l" t="t" r="r" b="b"/>
                <a:pathLst>
                  <a:path w="126818" h="4062">
                    <a:moveTo>
                      <a:pt x="1786" y="337"/>
                    </a:moveTo>
                    <a:lnTo>
                      <a:pt x="128605" y="337"/>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60" name="Freeform: Shape 311">
                <a:extLst>
                  <a:ext uri="{FF2B5EF4-FFF2-40B4-BE49-F238E27FC236}">
                    <a16:creationId xmlns:a16="http://schemas.microsoft.com/office/drawing/2014/main" id="{1AB952D1-ABF7-F37F-FF6A-ACD50F44B703}"/>
                  </a:ext>
                </a:extLst>
              </p:cNvPr>
              <p:cNvSpPr/>
              <p:nvPr/>
            </p:nvSpPr>
            <p:spPr>
              <a:xfrm>
                <a:off x="10362645" y="3250914"/>
                <a:ext cx="122174" cy="3585"/>
              </a:xfrm>
              <a:custGeom>
                <a:avLst/>
                <a:gdLst>
                  <a:gd name="connsiteX0" fmla="*/ 1857 w 126818"/>
                  <a:gd name="connsiteY0" fmla="*/ 448 h 4062"/>
                  <a:gd name="connsiteX1" fmla="*/ 128675 w 126818"/>
                  <a:gd name="connsiteY1" fmla="*/ 448 h 4062"/>
                </a:gdLst>
                <a:ahLst/>
                <a:cxnLst>
                  <a:cxn ang="0">
                    <a:pos x="connsiteX0" y="connsiteY0"/>
                  </a:cxn>
                  <a:cxn ang="0">
                    <a:pos x="connsiteX1" y="connsiteY1"/>
                  </a:cxn>
                </a:cxnLst>
                <a:rect l="l" t="t" r="r" b="b"/>
                <a:pathLst>
                  <a:path w="126818" h="4062">
                    <a:moveTo>
                      <a:pt x="1857" y="448"/>
                    </a:moveTo>
                    <a:lnTo>
                      <a:pt x="128675" y="448"/>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61" name="Freeform: Shape 312">
                <a:extLst>
                  <a:ext uri="{FF2B5EF4-FFF2-40B4-BE49-F238E27FC236}">
                    <a16:creationId xmlns:a16="http://schemas.microsoft.com/office/drawing/2014/main" id="{3C0BC9C9-127D-A2D9-FCC2-481EB5CE67A9}"/>
                  </a:ext>
                </a:extLst>
              </p:cNvPr>
              <p:cNvSpPr/>
              <p:nvPr/>
            </p:nvSpPr>
            <p:spPr>
              <a:xfrm>
                <a:off x="10766350" y="2709873"/>
                <a:ext cx="122174" cy="3585"/>
              </a:xfrm>
              <a:custGeom>
                <a:avLst/>
                <a:gdLst>
                  <a:gd name="connsiteX0" fmla="*/ 1927 w 126818"/>
                  <a:gd name="connsiteY0" fmla="*/ 346 h 4062"/>
                  <a:gd name="connsiteX1" fmla="*/ 128745 w 126818"/>
                  <a:gd name="connsiteY1" fmla="*/ 346 h 4062"/>
                </a:gdLst>
                <a:ahLst/>
                <a:cxnLst>
                  <a:cxn ang="0">
                    <a:pos x="connsiteX0" y="connsiteY0"/>
                  </a:cxn>
                  <a:cxn ang="0">
                    <a:pos x="connsiteX1" y="connsiteY1"/>
                  </a:cxn>
                </a:cxnLst>
                <a:rect l="l" t="t" r="r" b="b"/>
                <a:pathLst>
                  <a:path w="126818" h="4062">
                    <a:moveTo>
                      <a:pt x="1927" y="346"/>
                    </a:moveTo>
                    <a:lnTo>
                      <a:pt x="128745" y="346"/>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62" name="Freeform: Shape 313">
                <a:extLst>
                  <a:ext uri="{FF2B5EF4-FFF2-40B4-BE49-F238E27FC236}">
                    <a16:creationId xmlns:a16="http://schemas.microsoft.com/office/drawing/2014/main" id="{69B515E1-9CBC-BC5C-F69A-3BFB290EC284}"/>
                  </a:ext>
                </a:extLst>
              </p:cNvPr>
              <p:cNvSpPr/>
              <p:nvPr/>
            </p:nvSpPr>
            <p:spPr>
              <a:xfrm>
                <a:off x="11170042" y="3152509"/>
                <a:ext cx="122186" cy="3585"/>
              </a:xfrm>
              <a:custGeom>
                <a:avLst/>
                <a:gdLst>
                  <a:gd name="connsiteX0" fmla="*/ 1997 w 126830"/>
                  <a:gd name="connsiteY0" fmla="*/ 430 h 4062"/>
                  <a:gd name="connsiteX1" fmla="*/ 128828 w 126830"/>
                  <a:gd name="connsiteY1" fmla="*/ 430 h 4062"/>
                </a:gdLst>
                <a:ahLst/>
                <a:cxnLst>
                  <a:cxn ang="0">
                    <a:pos x="connsiteX0" y="connsiteY0"/>
                  </a:cxn>
                  <a:cxn ang="0">
                    <a:pos x="connsiteX1" y="connsiteY1"/>
                  </a:cxn>
                </a:cxnLst>
                <a:rect l="l" t="t" r="r" b="b"/>
                <a:pathLst>
                  <a:path w="126830" h="4062">
                    <a:moveTo>
                      <a:pt x="1997" y="430"/>
                    </a:moveTo>
                    <a:lnTo>
                      <a:pt x="128828" y="430"/>
                    </a:lnTo>
                  </a:path>
                </a:pathLst>
              </a:custGeom>
              <a:noFill/>
              <a:ln w="1905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sp>
        <p:nvSpPr>
          <p:cNvPr id="863" name="Freeform: Shape 314">
            <a:extLst>
              <a:ext uri="{FF2B5EF4-FFF2-40B4-BE49-F238E27FC236}">
                <a16:creationId xmlns:a16="http://schemas.microsoft.com/office/drawing/2014/main" id="{79F5AFBD-0BBB-F9F4-2C17-3615DD786F88}"/>
              </a:ext>
            </a:extLst>
          </p:cNvPr>
          <p:cNvSpPr/>
          <p:nvPr/>
        </p:nvSpPr>
        <p:spPr>
          <a:xfrm>
            <a:off x="1884958" y="3326368"/>
            <a:ext cx="122174" cy="3585"/>
          </a:xfrm>
          <a:custGeom>
            <a:avLst/>
            <a:gdLst>
              <a:gd name="connsiteX0" fmla="*/ 384 w 126818"/>
              <a:gd name="connsiteY0" fmla="*/ 311 h 4062"/>
              <a:gd name="connsiteX1" fmla="*/ 127202 w 126818"/>
              <a:gd name="connsiteY1" fmla="*/ 311 h 4062"/>
            </a:gdLst>
            <a:ahLst/>
            <a:cxnLst>
              <a:cxn ang="0">
                <a:pos x="connsiteX0" y="connsiteY0"/>
              </a:cxn>
              <a:cxn ang="0">
                <a:pos x="connsiteX1" y="connsiteY1"/>
              </a:cxn>
            </a:cxnLst>
            <a:rect l="l" t="t" r="r" b="b"/>
            <a:pathLst>
              <a:path w="126818" h="4062">
                <a:moveTo>
                  <a:pt x="384" y="311"/>
                </a:moveTo>
                <a:lnTo>
                  <a:pt x="127202" y="311"/>
                </a:lnTo>
              </a:path>
            </a:pathLst>
          </a:custGeom>
          <a:noFill/>
          <a:ln w="19050" cap="flat">
            <a:solidFill>
              <a:schemeClr val="accent2">
                <a:lumMod val="20000"/>
                <a:lumOff val="8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24242"/>
              </a:solidFill>
              <a:effectLst/>
              <a:uLnTx/>
              <a:uFillTx/>
              <a:ea typeface="+mn-ea"/>
              <a:cs typeface="Arial" panose="020B0604020202020204" pitchFamily="34" charset="0"/>
            </a:endParaRPr>
          </a:p>
        </p:txBody>
      </p:sp>
      <p:grpSp>
        <p:nvGrpSpPr>
          <p:cNvPr id="57" name="Group 56">
            <a:extLst>
              <a:ext uri="{FF2B5EF4-FFF2-40B4-BE49-F238E27FC236}">
                <a16:creationId xmlns:a16="http://schemas.microsoft.com/office/drawing/2014/main" id="{B523301D-3F80-33FD-6850-EDCA4B21FA91}"/>
              </a:ext>
            </a:extLst>
          </p:cNvPr>
          <p:cNvGrpSpPr/>
          <p:nvPr/>
        </p:nvGrpSpPr>
        <p:grpSpPr>
          <a:xfrm>
            <a:off x="1884958" y="3002236"/>
            <a:ext cx="9407270" cy="1992065"/>
            <a:chOff x="1884958" y="2203346"/>
            <a:chExt cx="9407270" cy="1992065"/>
          </a:xfrm>
        </p:grpSpPr>
        <p:grpSp>
          <p:nvGrpSpPr>
            <p:cNvPr id="53" name="Group 52">
              <a:extLst>
                <a:ext uri="{FF2B5EF4-FFF2-40B4-BE49-F238E27FC236}">
                  <a16:creationId xmlns:a16="http://schemas.microsoft.com/office/drawing/2014/main" id="{ED1E8E75-4095-44ED-F3D7-74039B96A8CD}"/>
                </a:ext>
              </a:extLst>
            </p:cNvPr>
            <p:cNvGrpSpPr/>
            <p:nvPr/>
          </p:nvGrpSpPr>
          <p:grpSpPr>
            <a:xfrm>
              <a:off x="9958951" y="3388239"/>
              <a:ext cx="122174" cy="499105"/>
              <a:chOff x="9958951" y="3388239"/>
              <a:chExt cx="122174" cy="499105"/>
            </a:xfrm>
          </p:grpSpPr>
          <p:sp>
            <p:nvSpPr>
              <p:cNvPr id="691" name="Freeform: Shape 142">
                <a:extLst>
                  <a:ext uri="{FF2B5EF4-FFF2-40B4-BE49-F238E27FC236}">
                    <a16:creationId xmlns:a16="http://schemas.microsoft.com/office/drawing/2014/main" id="{1EF84FEB-0C39-C2F1-9AD1-7764C1F2682F}"/>
                  </a:ext>
                </a:extLst>
              </p:cNvPr>
              <p:cNvSpPr/>
              <p:nvPr/>
            </p:nvSpPr>
            <p:spPr>
              <a:xfrm>
                <a:off x="10020032" y="3388239"/>
                <a:ext cx="3913" cy="249558"/>
              </a:xfrm>
              <a:custGeom>
                <a:avLst/>
                <a:gdLst>
                  <a:gd name="connsiteX0" fmla="*/ 1786 w 4062"/>
                  <a:gd name="connsiteY0" fmla="*/ 283220 h 282722"/>
                  <a:gd name="connsiteX1" fmla="*/ 1786 w 4062"/>
                  <a:gd name="connsiteY1" fmla="*/ 498 h 282722"/>
                </a:gdLst>
                <a:ahLst/>
                <a:cxnLst>
                  <a:cxn ang="0">
                    <a:pos x="connsiteX0" y="connsiteY0"/>
                  </a:cxn>
                  <a:cxn ang="0">
                    <a:pos x="connsiteX1" y="connsiteY1"/>
                  </a:cxn>
                </a:cxnLst>
                <a:rect l="l" t="t" r="r" b="b"/>
                <a:pathLst>
                  <a:path w="4062" h="282722">
                    <a:moveTo>
                      <a:pt x="1786" y="283220"/>
                    </a:moveTo>
                    <a:lnTo>
                      <a:pt x="1786" y="498"/>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63" name="Freeform: Shape 214">
                <a:extLst>
                  <a:ext uri="{FF2B5EF4-FFF2-40B4-BE49-F238E27FC236}">
                    <a16:creationId xmlns:a16="http://schemas.microsoft.com/office/drawing/2014/main" id="{19427D72-DBF6-D5DA-60A2-82FF9A64FA18}"/>
                  </a:ext>
                </a:extLst>
              </p:cNvPr>
              <p:cNvSpPr/>
              <p:nvPr/>
            </p:nvSpPr>
            <p:spPr>
              <a:xfrm>
                <a:off x="9958951" y="3388239"/>
                <a:ext cx="122174" cy="3585"/>
              </a:xfrm>
              <a:custGeom>
                <a:avLst/>
                <a:gdLst>
                  <a:gd name="connsiteX0" fmla="*/ 1786 w 126818"/>
                  <a:gd name="connsiteY0" fmla="*/ 475 h 4062"/>
                  <a:gd name="connsiteX1" fmla="*/ 128605 w 126818"/>
                  <a:gd name="connsiteY1" fmla="*/ 475 h 4062"/>
                </a:gdLst>
                <a:ahLst/>
                <a:cxnLst>
                  <a:cxn ang="0">
                    <a:pos x="connsiteX0" y="connsiteY0"/>
                  </a:cxn>
                  <a:cxn ang="0">
                    <a:pos x="connsiteX1" y="connsiteY1"/>
                  </a:cxn>
                </a:cxnLst>
                <a:rect l="l" t="t" r="r" b="b"/>
                <a:pathLst>
                  <a:path w="126818" h="4062">
                    <a:moveTo>
                      <a:pt x="1786" y="475"/>
                    </a:moveTo>
                    <a:lnTo>
                      <a:pt x="128605" y="475"/>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35" name="Freeform: Shape 286">
                <a:extLst>
                  <a:ext uri="{FF2B5EF4-FFF2-40B4-BE49-F238E27FC236}">
                    <a16:creationId xmlns:a16="http://schemas.microsoft.com/office/drawing/2014/main" id="{A978C3B0-E525-31CE-AA40-111444930E73}"/>
                  </a:ext>
                </a:extLst>
              </p:cNvPr>
              <p:cNvSpPr/>
              <p:nvPr/>
            </p:nvSpPr>
            <p:spPr>
              <a:xfrm>
                <a:off x="10020032" y="3637797"/>
                <a:ext cx="3913" cy="249547"/>
              </a:xfrm>
              <a:custGeom>
                <a:avLst/>
                <a:gdLst>
                  <a:gd name="connsiteX0" fmla="*/ 1786 w 4062"/>
                  <a:gd name="connsiteY0" fmla="*/ 546 h 282709"/>
                  <a:gd name="connsiteX1" fmla="*/ 1786 w 4062"/>
                  <a:gd name="connsiteY1" fmla="*/ 283255 h 282709"/>
                </a:gdLst>
                <a:ahLst/>
                <a:cxnLst>
                  <a:cxn ang="0">
                    <a:pos x="connsiteX0" y="connsiteY0"/>
                  </a:cxn>
                  <a:cxn ang="0">
                    <a:pos x="connsiteX1" y="connsiteY1"/>
                  </a:cxn>
                </a:cxnLst>
                <a:rect l="l" t="t" r="r" b="b"/>
                <a:pathLst>
                  <a:path w="4062" h="282709">
                    <a:moveTo>
                      <a:pt x="1786" y="546"/>
                    </a:moveTo>
                    <a:lnTo>
                      <a:pt x="1786" y="283255"/>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33" name="Group 32">
              <a:extLst>
                <a:ext uri="{FF2B5EF4-FFF2-40B4-BE49-F238E27FC236}">
                  <a16:creationId xmlns:a16="http://schemas.microsoft.com/office/drawing/2014/main" id="{3EB3A507-94A1-6530-2FE9-540B0D55B668}"/>
                </a:ext>
              </a:extLst>
            </p:cNvPr>
            <p:cNvGrpSpPr/>
            <p:nvPr/>
          </p:nvGrpSpPr>
          <p:grpSpPr>
            <a:xfrm>
              <a:off x="1884958" y="2203346"/>
              <a:ext cx="122174" cy="324558"/>
              <a:chOff x="1884958" y="2203346"/>
              <a:chExt cx="122174" cy="324558"/>
            </a:xfrm>
          </p:grpSpPr>
          <p:sp>
            <p:nvSpPr>
              <p:cNvPr id="671" name="Freeform: Shape 122">
                <a:extLst>
                  <a:ext uri="{FF2B5EF4-FFF2-40B4-BE49-F238E27FC236}">
                    <a16:creationId xmlns:a16="http://schemas.microsoft.com/office/drawing/2014/main" id="{C6BC6116-3152-247C-A7FE-0676546480B0}"/>
                  </a:ext>
                </a:extLst>
              </p:cNvPr>
              <p:cNvSpPr/>
              <p:nvPr/>
            </p:nvSpPr>
            <p:spPr>
              <a:xfrm>
                <a:off x="1946039" y="2203346"/>
                <a:ext cx="3913" cy="160487"/>
              </a:xfrm>
              <a:custGeom>
                <a:avLst/>
                <a:gdLst>
                  <a:gd name="connsiteX0" fmla="*/ 384 w 4062"/>
                  <a:gd name="connsiteY0" fmla="*/ 182080 h 181814"/>
                  <a:gd name="connsiteX1" fmla="*/ 384 w 4062"/>
                  <a:gd name="connsiteY1" fmla="*/ 265 h 181814"/>
                </a:gdLst>
                <a:ahLst/>
                <a:cxnLst>
                  <a:cxn ang="0">
                    <a:pos x="connsiteX0" y="connsiteY0"/>
                  </a:cxn>
                  <a:cxn ang="0">
                    <a:pos x="connsiteX1" y="connsiteY1"/>
                  </a:cxn>
                </a:cxnLst>
                <a:rect l="l" t="t" r="r" b="b"/>
                <a:pathLst>
                  <a:path w="4062" h="181814">
                    <a:moveTo>
                      <a:pt x="384" y="182080"/>
                    </a:moveTo>
                    <a:lnTo>
                      <a:pt x="384" y="265"/>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43" name="Freeform: Shape 194">
                <a:extLst>
                  <a:ext uri="{FF2B5EF4-FFF2-40B4-BE49-F238E27FC236}">
                    <a16:creationId xmlns:a16="http://schemas.microsoft.com/office/drawing/2014/main" id="{2AE0B280-48B7-09D5-F331-3072733C0631}"/>
                  </a:ext>
                </a:extLst>
              </p:cNvPr>
              <p:cNvSpPr/>
              <p:nvPr/>
            </p:nvSpPr>
            <p:spPr>
              <a:xfrm>
                <a:off x="1884958" y="2203346"/>
                <a:ext cx="122174" cy="3585"/>
              </a:xfrm>
              <a:custGeom>
                <a:avLst/>
                <a:gdLst>
                  <a:gd name="connsiteX0" fmla="*/ 384 w 126818"/>
                  <a:gd name="connsiteY0" fmla="*/ 250 h 4062"/>
                  <a:gd name="connsiteX1" fmla="*/ 127202 w 126818"/>
                  <a:gd name="connsiteY1" fmla="*/ 250 h 4062"/>
                </a:gdLst>
                <a:ahLst/>
                <a:cxnLst>
                  <a:cxn ang="0">
                    <a:pos x="connsiteX0" y="connsiteY0"/>
                  </a:cxn>
                  <a:cxn ang="0">
                    <a:pos x="connsiteX1" y="connsiteY1"/>
                  </a:cxn>
                </a:cxnLst>
                <a:rect l="l" t="t" r="r" b="b"/>
                <a:pathLst>
                  <a:path w="126818" h="4062">
                    <a:moveTo>
                      <a:pt x="384" y="250"/>
                    </a:moveTo>
                    <a:lnTo>
                      <a:pt x="127202" y="250"/>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87" name="Freeform: Shape 338">
                <a:extLst>
                  <a:ext uri="{FF2B5EF4-FFF2-40B4-BE49-F238E27FC236}">
                    <a16:creationId xmlns:a16="http://schemas.microsoft.com/office/drawing/2014/main" id="{0D9CB89A-14A9-9DBA-B503-1362A430B895}"/>
                  </a:ext>
                </a:extLst>
              </p:cNvPr>
              <p:cNvSpPr/>
              <p:nvPr/>
            </p:nvSpPr>
            <p:spPr>
              <a:xfrm>
                <a:off x="1884958" y="2524319"/>
                <a:ext cx="122174" cy="3585"/>
              </a:xfrm>
              <a:custGeom>
                <a:avLst/>
                <a:gdLst>
                  <a:gd name="connsiteX0" fmla="*/ 384 w 126818"/>
                  <a:gd name="connsiteY0" fmla="*/ 311 h 4062"/>
                  <a:gd name="connsiteX1" fmla="*/ 127202 w 126818"/>
                  <a:gd name="connsiteY1" fmla="*/ 311 h 4062"/>
                </a:gdLst>
                <a:ahLst/>
                <a:cxnLst>
                  <a:cxn ang="0">
                    <a:pos x="connsiteX0" y="connsiteY0"/>
                  </a:cxn>
                  <a:cxn ang="0">
                    <a:pos x="connsiteX1" y="connsiteY1"/>
                  </a:cxn>
                </a:cxnLst>
                <a:rect l="l" t="t" r="r" b="b"/>
                <a:pathLst>
                  <a:path w="126818" h="4062">
                    <a:moveTo>
                      <a:pt x="384" y="311"/>
                    </a:moveTo>
                    <a:lnTo>
                      <a:pt x="127202" y="311"/>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34" name="Group 33">
              <a:extLst>
                <a:ext uri="{FF2B5EF4-FFF2-40B4-BE49-F238E27FC236}">
                  <a16:creationId xmlns:a16="http://schemas.microsoft.com/office/drawing/2014/main" id="{09B3BCEB-5AA7-EE97-4129-14D57E51B1A1}"/>
                </a:ext>
              </a:extLst>
            </p:cNvPr>
            <p:cNvGrpSpPr/>
            <p:nvPr/>
          </p:nvGrpSpPr>
          <p:grpSpPr>
            <a:xfrm>
              <a:off x="2288651" y="2569546"/>
              <a:ext cx="122174" cy="539560"/>
              <a:chOff x="2288651" y="2569546"/>
              <a:chExt cx="122174" cy="539560"/>
            </a:xfrm>
          </p:grpSpPr>
          <p:sp>
            <p:nvSpPr>
              <p:cNvPr id="672" name="Freeform: Shape 123">
                <a:extLst>
                  <a:ext uri="{FF2B5EF4-FFF2-40B4-BE49-F238E27FC236}">
                    <a16:creationId xmlns:a16="http://schemas.microsoft.com/office/drawing/2014/main" id="{57C9F28E-1950-DA38-8F0E-23E0CDE65768}"/>
                  </a:ext>
                </a:extLst>
              </p:cNvPr>
              <p:cNvSpPr/>
              <p:nvPr/>
            </p:nvSpPr>
            <p:spPr>
              <a:xfrm>
                <a:off x="2349744" y="2569546"/>
                <a:ext cx="3913" cy="267992"/>
              </a:xfrm>
              <a:custGeom>
                <a:avLst/>
                <a:gdLst>
                  <a:gd name="connsiteX0" fmla="*/ 454 w 4062"/>
                  <a:gd name="connsiteY0" fmla="*/ 303951 h 303606"/>
                  <a:gd name="connsiteX1" fmla="*/ 454 w 4062"/>
                  <a:gd name="connsiteY1" fmla="*/ 345 h 303606"/>
                </a:gdLst>
                <a:ahLst/>
                <a:cxnLst>
                  <a:cxn ang="0">
                    <a:pos x="connsiteX0" y="connsiteY0"/>
                  </a:cxn>
                  <a:cxn ang="0">
                    <a:pos x="connsiteX1" y="connsiteY1"/>
                  </a:cxn>
                </a:cxnLst>
                <a:rect l="l" t="t" r="r" b="b"/>
                <a:pathLst>
                  <a:path w="4062" h="303606">
                    <a:moveTo>
                      <a:pt x="454" y="303951"/>
                    </a:moveTo>
                    <a:lnTo>
                      <a:pt x="454" y="345"/>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44" name="Freeform: Shape 195">
                <a:extLst>
                  <a:ext uri="{FF2B5EF4-FFF2-40B4-BE49-F238E27FC236}">
                    <a16:creationId xmlns:a16="http://schemas.microsoft.com/office/drawing/2014/main" id="{F4C86CF7-DEAA-FE2D-B5D8-D3A731C1D8E8}"/>
                  </a:ext>
                </a:extLst>
              </p:cNvPr>
              <p:cNvSpPr/>
              <p:nvPr/>
            </p:nvSpPr>
            <p:spPr>
              <a:xfrm>
                <a:off x="2288651" y="2569546"/>
                <a:ext cx="122174" cy="3585"/>
              </a:xfrm>
              <a:custGeom>
                <a:avLst/>
                <a:gdLst>
                  <a:gd name="connsiteX0" fmla="*/ 454 w 126818"/>
                  <a:gd name="connsiteY0" fmla="*/ 319 h 4062"/>
                  <a:gd name="connsiteX1" fmla="*/ 127272 w 126818"/>
                  <a:gd name="connsiteY1" fmla="*/ 319 h 4062"/>
                </a:gdLst>
                <a:ahLst/>
                <a:cxnLst>
                  <a:cxn ang="0">
                    <a:pos x="connsiteX0" y="connsiteY0"/>
                  </a:cxn>
                  <a:cxn ang="0">
                    <a:pos x="connsiteX1" y="connsiteY1"/>
                  </a:cxn>
                </a:cxnLst>
                <a:rect l="l" t="t" r="r" b="b"/>
                <a:pathLst>
                  <a:path w="126818" h="4062">
                    <a:moveTo>
                      <a:pt x="454" y="319"/>
                    </a:moveTo>
                    <a:lnTo>
                      <a:pt x="127272" y="319"/>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16" name="Freeform: Shape 267">
                <a:extLst>
                  <a:ext uri="{FF2B5EF4-FFF2-40B4-BE49-F238E27FC236}">
                    <a16:creationId xmlns:a16="http://schemas.microsoft.com/office/drawing/2014/main" id="{5CC36C6C-FF94-5E63-CC8C-B0617036716D}"/>
                  </a:ext>
                </a:extLst>
              </p:cNvPr>
              <p:cNvSpPr/>
              <p:nvPr/>
            </p:nvSpPr>
            <p:spPr>
              <a:xfrm>
                <a:off x="2349744" y="2837538"/>
                <a:ext cx="3913" cy="267981"/>
              </a:xfrm>
              <a:custGeom>
                <a:avLst/>
                <a:gdLst>
                  <a:gd name="connsiteX0" fmla="*/ 454 w 4062"/>
                  <a:gd name="connsiteY0" fmla="*/ 396 h 303593"/>
                  <a:gd name="connsiteX1" fmla="*/ 454 w 4062"/>
                  <a:gd name="connsiteY1" fmla="*/ 303989 h 303593"/>
                </a:gdLst>
                <a:ahLst/>
                <a:cxnLst>
                  <a:cxn ang="0">
                    <a:pos x="connsiteX0" y="connsiteY0"/>
                  </a:cxn>
                  <a:cxn ang="0">
                    <a:pos x="connsiteX1" y="connsiteY1"/>
                  </a:cxn>
                </a:cxnLst>
                <a:rect l="l" t="t" r="r" b="b"/>
                <a:pathLst>
                  <a:path w="4062" h="303593">
                    <a:moveTo>
                      <a:pt x="454" y="396"/>
                    </a:moveTo>
                    <a:lnTo>
                      <a:pt x="454" y="303989"/>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88" name="Freeform: Shape 339">
                <a:extLst>
                  <a:ext uri="{FF2B5EF4-FFF2-40B4-BE49-F238E27FC236}">
                    <a16:creationId xmlns:a16="http://schemas.microsoft.com/office/drawing/2014/main" id="{CBC82F24-7AF3-9D5F-5622-A00CC94A1C80}"/>
                  </a:ext>
                </a:extLst>
              </p:cNvPr>
              <p:cNvSpPr/>
              <p:nvPr/>
            </p:nvSpPr>
            <p:spPr>
              <a:xfrm>
                <a:off x="2288651" y="3105521"/>
                <a:ext cx="122174" cy="3585"/>
              </a:xfrm>
              <a:custGeom>
                <a:avLst/>
                <a:gdLst>
                  <a:gd name="connsiteX0" fmla="*/ 454 w 126818"/>
                  <a:gd name="connsiteY0" fmla="*/ 421 h 4062"/>
                  <a:gd name="connsiteX1" fmla="*/ 127272 w 126818"/>
                  <a:gd name="connsiteY1" fmla="*/ 421 h 4062"/>
                </a:gdLst>
                <a:ahLst/>
                <a:cxnLst>
                  <a:cxn ang="0">
                    <a:pos x="connsiteX0" y="connsiteY0"/>
                  </a:cxn>
                  <a:cxn ang="0">
                    <a:pos x="connsiteX1" y="connsiteY1"/>
                  </a:cxn>
                </a:cxnLst>
                <a:rect l="l" t="t" r="r" b="b"/>
                <a:pathLst>
                  <a:path w="126818" h="4062">
                    <a:moveTo>
                      <a:pt x="454" y="421"/>
                    </a:moveTo>
                    <a:lnTo>
                      <a:pt x="127272" y="421"/>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35" name="Group 34">
              <a:extLst>
                <a:ext uri="{FF2B5EF4-FFF2-40B4-BE49-F238E27FC236}">
                  <a16:creationId xmlns:a16="http://schemas.microsoft.com/office/drawing/2014/main" id="{002C4F76-E1B4-D84B-700B-8BB57DAFA364}"/>
                </a:ext>
              </a:extLst>
            </p:cNvPr>
            <p:cNvGrpSpPr/>
            <p:nvPr/>
          </p:nvGrpSpPr>
          <p:grpSpPr>
            <a:xfrm>
              <a:off x="2692357" y="2749747"/>
              <a:ext cx="122174" cy="760564"/>
              <a:chOff x="2692357" y="2749747"/>
              <a:chExt cx="122174" cy="760564"/>
            </a:xfrm>
          </p:grpSpPr>
          <p:sp>
            <p:nvSpPr>
              <p:cNvPr id="673" name="Freeform: Shape 124">
                <a:extLst>
                  <a:ext uri="{FF2B5EF4-FFF2-40B4-BE49-F238E27FC236}">
                    <a16:creationId xmlns:a16="http://schemas.microsoft.com/office/drawing/2014/main" id="{C30FB4C3-9EBE-463A-04C5-17FEEF622B2D}"/>
                  </a:ext>
                </a:extLst>
              </p:cNvPr>
              <p:cNvSpPr/>
              <p:nvPr/>
            </p:nvSpPr>
            <p:spPr>
              <a:xfrm>
                <a:off x="2753438" y="2749747"/>
                <a:ext cx="3913" cy="378489"/>
              </a:xfrm>
              <a:custGeom>
                <a:avLst/>
                <a:gdLst>
                  <a:gd name="connsiteX0" fmla="*/ 524 w 4062"/>
                  <a:gd name="connsiteY0" fmla="*/ 429176 h 428786"/>
                  <a:gd name="connsiteX1" fmla="*/ 524 w 4062"/>
                  <a:gd name="connsiteY1" fmla="*/ 389 h 428786"/>
                </a:gdLst>
                <a:ahLst/>
                <a:cxnLst>
                  <a:cxn ang="0">
                    <a:pos x="connsiteX0" y="connsiteY0"/>
                  </a:cxn>
                  <a:cxn ang="0">
                    <a:pos x="connsiteX1" y="connsiteY1"/>
                  </a:cxn>
                </a:cxnLst>
                <a:rect l="l" t="t" r="r" b="b"/>
                <a:pathLst>
                  <a:path w="4062" h="428786">
                    <a:moveTo>
                      <a:pt x="524" y="429176"/>
                    </a:moveTo>
                    <a:lnTo>
                      <a:pt x="524" y="389"/>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45" name="Freeform: Shape 196">
                <a:extLst>
                  <a:ext uri="{FF2B5EF4-FFF2-40B4-BE49-F238E27FC236}">
                    <a16:creationId xmlns:a16="http://schemas.microsoft.com/office/drawing/2014/main" id="{DFDF92E5-08C0-ACBC-9FD1-F715D6BA58ED}"/>
                  </a:ext>
                </a:extLst>
              </p:cNvPr>
              <p:cNvSpPr/>
              <p:nvPr/>
            </p:nvSpPr>
            <p:spPr>
              <a:xfrm>
                <a:off x="2692357" y="2749747"/>
                <a:ext cx="122174" cy="3585"/>
              </a:xfrm>
              <a:custGeom>
                <a:avLst/>
                <a:gdLst>
                  <a:gd name="connsiteX0" fmla="*/ 524 w 126818"/>
                  <a:gd name="connsiteY0" fmla="*/ 353 h 4062"/>
                  <a:gd name="connsiteX1" fmla="*/ 127342 w 126818"/>
                  <a:gd name="connsiteY1" fmla="*/ 353 h 4062"/>
                </a:gdLst>
                <a:ahLst/>
                <a:cxnLst>
                  <a:cxn ang="0">
                    <a:pos x="connsiteX0" y="connsiteY0"/>
                  </a:cxn>
                  <a:cxn ang="0">
                    <a:pos x="connsiteX1" y="connsiteY1"/>
                  </a:cxn>
                </a:cxnLst>
                <a:rect l="l" t="t" r="r" b="b"/>
                <a:pathLst>
                  <a:path w="126818" h="4062">
                    <a:moveTo>
                      <a:pt x="524" y="353"/>
                    </a:moveTo>
                    <a:lnTo>
                      <a:pt x="127342" y="353"/>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17" name="Freeform: Shape 268">
                <a:extLst>
                  <a:ext uri="{FF2B5EF4-FFF2-40B4-BE49-F238E27FC236}">
                    <a16:creationId xmlns:a16="http://schemas.microsoft.com/office/drawing/2014/main" id="{A93FCE33-0E3B-808C-5057-07E8DD96C1DF}"/>
                  </a:ext>
                </a:extLst>
              </p:cNvPr>
              <p:cNvSpPr/>
              <p:nvPr/>
            </p:nvSpPr>
            <p:spPr>
              <a:xfrm>
                <a:off x="2753438" y="3128236"/>
                <a:ext cx="3913" cy="378489"/>
              </a:xfrm>
              <a:custGeom>
                <a:avLst/>
                <a:gdLst>
                  <a:gd name="connsiteX0" fmla="*/ 524 w 4062"/>
                  <a:gd name="connsiteY0" fmla="*/ 461 h 428786"/>
                  <a:gd name="connsiteX1" fmla="*/ 524 w 4062"/>
                  <a:gd name="connsiteY1" fmla="*/ 429248 h 428786"/>
                </a:gdLst>
                <a:ahLst/>
                <a:cxnLst>
                  <a:cxn ang="0">
                    <a:pos x="connsiteX0" y="connsiteY0"/>
                  </a:cxn>
                  <a:cxn ang="0">
                    <a:pos x="connsiteX1" y="connsiteY1"/>
                  </a:cxn>
                </a:cxnLst>
                <a:rect l="l" t="t" r="r" b="b"/>
                <a:pathLst>
                  <a:path w="4062" h="428786">
                    <a:moveTo>
                      <a:pt x="524" y="461"/>
                    </a:moveTo>
                    <a:lnTo>
                      <a:pt x="524" y="429248"/>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89" name="Freeform: Shape 340">
                <a:extLst>
                  <a:ext uri="{FF2B5EF4-FFF2-40B4-BE49-F238E27FC236}">
                    <a16:creationId xmlns:a16="http://schemas.microsoft.com/office/drawing/2014/main" id="{E5FD533E-499B-35E3-4349-F6A19FA3BBC8}"/>
                  </a:ext>
                </a:extLst>
              </p:cNvPr>
              <p:cNvSpPr/>
              <p:nvPr/>
            </p:nvSpPr>
            <p:spPr>
              <a:xfrm>
                <a:off x="2692357" y="3506726"/>
                <a:ext cx="122174" cy="3585"/>
              </a:xfrm>
              <a:custGeom>
                <a:avLst/>
                <a:gdLst>
                  <a:gd name="connsiteX0" fmla="*/ 524 w 126818"/>
                  <a:gd name="connsiteY0" fmla="*/ 497 h 4062"/>
                  <a:gd name="connsiteX1" fmla="*/ 127342 w 126818"/>
                  <a:gd name="connsiteY1" fmla="*/ 497 h 4062"/>
                </a:gdLst>
                <a:ahLst/>
                <a:cxnLst>
                  <a:cxn ang="0">
                    <a:pos x="connsiteX0" y="connsiteY0"/>
                  </a:cxn>
                  <a:cxn ang="0">
                    <a:pos x="connsiteX1" y="connsiteY1"/>
                  </a:cxn>
                </a:cxnLst>
                <a:rect l="l" t="t" r="r" b="b"/>
                <a:pathLst>
                  <a:path w="126818" h="4062">
                    <a:moveTo>
                      <a:pt x="524" y="497"/>
                    </a:moveTo>
                    <a:lnTo>
                      <a:pt x="127342" y="497"/>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36" name="Group 35">
              <a:extLst>
                <a:ext uri="{FF2B5EF4-FFF2-40B4-BE49-F238E27FC236}">
                  <a16:creationId xmlns:a16="http://schemas.microsoft.com/office/drawing/2014/main" id="{F45D06A9-CA2E-A56F-B635-000F53E2C3A4}"/>
                </a:ext>
              </a:extLst>
            </p:cNvPr>
            <p:cNvGrpSpPr/>
            <p:nvPr/>
          </p:nvGrpSpPr>
          <p:grpSpPr>
            <a:xfrm>
              <a:off x="3096049" y="2931573"/>
              <a:ext cx="122186" cy="688562"/>
              <a:chOff x="3096049" y="2931573"/>
              <a:chExt cx="122186" cy="688562"/>
            </a:xfrm>
          </p:grpSpPr>
          <p:sp>
            <p:nvSpPr>
              <p:cNvPr id="674" name="Freeform: Shape 125">
                <a:extLst>
                  <a:ext uri="{FF2B5EF4-FFF2-40B4-BE49-F238E27FC236}">
                    <a16:creationId xmlns:a16="http://schemas.microsoft.com/office/drawing/2014/main" id="{742CE2E0-CE93-8C12-ADB1-7B4665313E5B}"/>
                  </a:ext>
                </a:extLst>
              </p:cNvPr>
              <p:cNvSpPr/>
              <p:nvPr/>
            </p:nvSpPr>
            <p:spPr>
              <a:xfrm>
                <a:off x="3157142" y="2931573"/>
                <a:ext cx="3913" cy="342482"/>
              </a:xfrm>
              <a:custGeom>
                <a:avLst/>
                <a:gdLst>
                  <a:gd name="connsiteX0" fmla="*/ 594 w 4062"/>
                  <a:gd name="connsiteY0" fmla="*/ 388416 h 387995"/>
                  <a:gd name="connsiteX1" fmla="*/ 594 w 4062"/>
                  <a:gd name="connsiteY1" fmla="*/ 420 h 387995"/>
                </a:gdLst>
                <a:ahLst/>
                <a:cxnLst>
                  <a:cxn ang="0">
                    <a:pos x="connsiteX0" y="connsiteY0"/>
                  </a:cxn>
                  <a:cxn ang="0">
                    <a:pos x="connsiteX1" y="connsiteY1"/>
                  </a:cxn>
                </a:cxnLst>
                <a:rect l="l" t="t" r="r" b="b"/>
                <a:pathLst>
                  <a:path w="4062" h="387995">
                    <a:moveTo>
                      <a:pt x="594" y="388416"/>
                    </a:moveTo>
                    <a:lnTo>
                      <a:pt x="594" y="420"/>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46" name="Freeform: Shape 197">
                <a:extLst>
                  <a:ext uri="{FF2B5EF4-FFF2-40B4-BE49-F238E27FC236}">
                    <a16:creationId xmlns:a16="http://schemas.microsoft.com/office/drawing/2014/main" id="{69BF1CDF-5A05-E15D-C612-C9F7123F1614}"/>
                  </a:ext>
                </a:extLst>
              </p:cNvPr>
              <p:cNvSpPr/>
              <p:nvPr/>
            </p:nvSpPr>
            <p:spPr>
              <a:xfrm>
                <a:off x="3096049" y="2931573"/>
                <a:ext cx="122186" cy="3585"/>
              </a:xfrm>
              <a:custGeom>
                <a:avLst/>
                <a:gdLst>
                  <a:gd name="connsiteX0" fmla="*/ 594 w 126830"/>
                  <a:gd name="connsiteY0" fmla="*/ 388 h 4062"/>
                  <a:gd name="connsiteX1" fmla="*/ 127425 w 126830"/>
                  <a:gd name="connsiteY1" fmla="*/ 388 h 4062"/>
                </a:gdLst>
                <a:ahLst/>
                <a:cxnLst>
                  <a:cxn ang="0">
                    <a:pos x="connsiteX0" y="connsiteY0"/>
                  </a:cxn>
                  <a:cxn ang="0">
                    <a:pos x="connsiteX1" y="connsiteY1"/>
                  </a:cxn>
                </a:cxnLst>
                <a:rect l="l" t="t" r="r" b="b"/>
                <a:pathLst>
                  <a:path w="126830" h="4062">
                    <a:moveTo>
                      <a:pt x="594" y="388"/>
                    </a:moveTo>
                    <a:lnTo>
                      <a:pt x="127425" y="388"/>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18" name="Freeform: Shape 269">
                <a:extLst>
                  <a:ext uri="{FF2B5EF4-FFF2-40B4-BE49-F238E27FC236}">
                    <a16:creationId xmlns:a16="http://schemas.microsoft.com/office/drawing/2014/main" id="{F5A067B7-5120-0710-0F76-E92446095C78}"/>
                  </a:ext>
                </a:extLst>
              </p:cNvPr>
              <p:cNvSpPr/>
              <p:nvPr/>
            </p:nvSpPr>
            <p:spPr>
              <a:xfrm>
                <a:off x="3157142" y="3274056"/>
                <a:ext cx="3913" cy="342493"/>
              </a:xfrm>
              <a:custGeom>
                <a:avLst/>
                <a:gdLst>
                  <a:gd name="connsiteX0" fmla="*/ 594 w 4062"/>
                  <a:gd name="connsiteY0" fmla="*/ 485 h 388007"/>
                  <a:gd name="connsiteX1" fmla="*/ 594 w 4062"/>
                  <a:gd name="connsiteY1" fmla="*/ 388493 h 388007"/>
                </a:gdLst>
                <a:ahLst/>
                <a:cxnLst>
                  <a:cxn ang="0">
                    <a:pos x="connsiteX0" y="connsiteY0"/>
                  </a:cxn>
                  <a:cxn ang="0">
                    <a:pos x="connsiteX1" y="connsiteY1"/>
                  </a:cxn>
                </a:cxnLst>
                <a:rect l="l" t="t" r="r" b="b"/>
                <a:pathLst>
                  <a:path w="4062" h="388007">
                    <a:moveTo>
                      <a:pt x="594" y="485"/>
                    </a:moveTo>
                    <a:lnTo>
                      <a:pt x="594" y="388493"/>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90" name="Freeform: Shape 341">
                <a:extLst>
                  <a:ext uri="{FF2B5EF4-FFF2-40B4-BE49-F238E27FC236}">
                    <a16:creationId xmlns:a16="http://schemas.microsoft.com/office/drawing/2014/main" id="{2B12BC44-182A-1B6A-FA35-DCC0518C1C70}"/>
                  </a:ext>
                </a:extLst>
              </p:cNvPr>
              <p:cNvSpPr/>
              <p:nvPr/>
            </p:nvSpPr>
            <p:spPr>
              <a:xfrm>
                <a:off x="3096049" y="3616550"/>
                <a:ext cx="122186" cy="3585"/>
              </a:xfrm>
              <a:custGeom>
                <a:avLst/>
                <a:gdLst>
                  <a:gd name="connsiteX0" fmla="*/ 594 w 126830"/>
                  <a:gd name="connsiteY0" fmla="*/ 518 h 4062"/>
                  <a:gd name="connsiteX1" fmla="*/ 127425 w 126830"/>
                  <a:gd name="connsiteY1" fmla="*/ 518 h 4062"/>
                </a:gdLst>
                <a:ahLst/>
                <a:cxnLst>
                  <a:cxn ang="0">
                    <a:pos x="connsiteX0" y="connsiteY0"/>
                  </a:cxn>
                  <a:cxn ang="0">
                    <a:pos x="connsiteX1" y="connsiteY1"/>
                  </a:cxn>
                </a:cxnLst>
                <a:rect l="l" t="t" r="r" b="b"/>
                <a:pathLst>
                  <a:path w="126830" h="4062">
                    <a:moveTo>
                      <a:pt x="594" y="518"/>
                    </a:moveTo>
                    <a:lnTo>
                      <a:pt x="127425" y="518"/>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37" name="Group 36">
              <a:extLst>
                <a:ext uri="{FF2B5EF4-FFF2-40B4-BE49-F238E27FC236}">
                  <a16:creationId xmlns:a16="http://schemas.microsoft.com/office/drawing/2014/main" id="{9D8B24D4-DD15-6057-CEA0-C9669615B50B}"/>
                </a:ext>
              </a:extLst>
            </p:cNvPr>
            <p:cNvGrpSpPr/>
            <p:nvPr/>
          </p:nvGrpSpPr>
          <p:grpSpPr>
            <a:xfrm>
              <a:off x="3499754" y="3085853"/>
              <a:ext cx="122173" cy="603459"/>
              <a:chOff x="3499754" y="3085853"/>
              <a:chExt cx="122173" cy="603459"/>
            </a:xfrm>
          </p:grpSpPr>
          <p:sp>
            <p:nvSpPr>
              <p:cNvPr id="675" name="Freeform: Shape 126">
                <a:extLst>
                  <a:ext uri="{FF2B5EF4-FFF2-40B4-BE49-F238E27FC236}">
                    <a16:creationId xmlns:a16="http://schemas.microsoft.com/office/drawing/2014/main" id="{F2A795EF-4B5B-690F-51B1-1802A8C6C1F5}"/>
                  </a:ext>
                </a:extLst>
              </p:cNvPr>
              <p:cNvSpPr/>
              <p:nvPr/>
            </p:nvSpPr>
            <p:spPr>
              <a:xfrm>
                <a:off x="3560834" y="3085853"/>
                <a:ext cx="3913" cy="299931"/>
              </a:xfrm>
              <a:custGeom>
                <a:avLst/>
                <a:gdLst>
                  <a:gd name="connsiteX0" fmla="*/ 664 w 4062"/>
                  <a:gd name="connsiteY0" fmla="*/ 340235 h 339789"/>
                  <a:gd name="connsiteX1" fmla="*/ 664 w 4062"/>
                  <a:gd name="connsiteY1" fmla="*/ 446 h 339789"/>
                </a:gdLst>
                <a:ahLst/>
                <a:cxnLst>
                  <a:cxn ang="0">
                    <a:pos x="connsiteX0" y="connsiteY0"/>
                  </a:cxn>
                  <a:cxn ang="0">
                    <a:pos x="connsiteX1" y="connsiteY1"/>
                  </a:cxn>
                </a:cxnLst>
                <a:rect l="l" t="t" r="r" b="b"/>
                <a:pathLst>
                  <a:path w="4062" h="339789">
                    <a:moveTo>
                      <a:pt x="664" y="340235"/>
                    </a:moveTo>
                    <a:lnTo>
                      <a:pt x="664" y="446"/>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47" name="Freeform: Shape 198">
                <a:extLst>
                  <a:ext uri="{FF2B5EF4-FFF2-40B4-BE49-F238E27FC236}">
                    <a16:creationId xmlns:a16="http://schemas.microsoft.com/office/drawing/2014/main" id="{61F2228A-3B1F-D8D0-9D81-5569D0B0AD44}"/>
                  </a:ext>
                </a:extLst>
              </p:cNvPr>
              <p:cNvSpPr/>
              <p:nvPr/>
            </p:nvSpPr>
            <p:spPr>
              <a:xfrm>
                <a:off x="3499754" y="3085853"/>
                <a:ext cx="122173" cy="3585"/>
              </a:xfrm>
              <a:custGeom>
                <a:avLst/>
                <a:gdLst>
                  <a:gd name="connsiteX0" fmla="*/ 664 w 126817"/>
                  <a:gd name="connsiteY0" fmla="*/ 417 h 4062"/>
                  <a:gd name="connsiteX1" fmla="*/ 127482 w 126817"/>
                  <a:gd name="connsiteY1" fmla="*/ 417 h 4062"/>
                </a:gdLst>
                <a:ahLst/>
                <a:cxnLst>
                  <a:cxn ang="0">
                    <a:pos x="connsiteX0" y="connsiteY0"/>
                  </a:cxn>
                  <a:cxn ang="0">
                    <a:pos x="connsiteX1" y="connsiteY1"/>
                  </a:cxn>
                </a:cxnLst>
                <a:rect l="l" t="t" r="r" b="b"/>
                <a:pathLst>
                  <a:path w="126817" h="4062">
                    <a:moveTo>
                      <a:pt x="664" y="417"/>
                    </a:moveTo>
                    <a:lnTo>
                      <a:pt x="127482" y="417"/>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19" name="Freeform: Shape 270">
                <a:extLst>
                  <a:ext uri="{FF2B5EF4-FFF2-40B4-BE49-F238E27FC236}">
                    <a16:creationId xmlns:a16="http://schemas.microsoft.com/office/drawing/2014/main" id="{8FDFB20E-D31B-CE52-5C23-AC073CE3FD3A}"/>
                  </a:ext>
                </a:extLst>
              </p:cNvPr>
              <p:cNvSpPr/>
              <p:nvPr/>
            </p:nvSpPr>
            <p:spPr>
              <a:xfrm>
                <a:off x="3560834" y="3385784"/>
                <a:ext cx="3913" cy="299942"/>
              </a:xfrm>
              <a:custGeom>
                <a:avLst/>
                <a:gdLst>
                  <a:gd name="connsiteX0" fmla="*/ 664 w 4062"/>
                  <a:gd name="connsiteY0" fmla="*/ 502 h 339802"/>
                  <a:gd name="connsiteX1" fmla="*/ 664 w 4062"/>
                  <a:gd name="connsiteY1" fmla="*/ 340305 h 339802"/>
                </a:gdLst>
                <a:ahLst/>
                <a:cxnLst>
                  <a:cxn ang="0">
                    <a:pos x="connsiteX0" y="connsiteY0"/>
                  </a:cxn>
                  <a:cxn ang="0">
                    <a:pos x="connsiteX1" y="connsiteY1"/>
                  </a:cxn>
                </a:cxnLst>
                <a:rect l="l" t="t" r="r" b="b"/>
                <a:pathLst>
                  <a:path w="4062" h="339802">
                    <a:moveTo>
                      <a:pt x="664" y="502"/>
                    </a:moveTo>
                    <a:lnTo>
                      <a:pt x="664" y="340305"/>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91" name="Freeform: Shape 342">
                <a:extLst>
                  <a:ext uri="{FF2B5EF4-FFF2-40B4-BE49-F238E27FC236}">
                    <a16:creationId xmlns:a16="http://schemas.microsoft.com/office/drawing/2014/main" id="{41205704-2688-6362-F250-D423DF33BCFA}"/>
                  </a:ext>
                </a:extLst>
              </p:cNvPr>
              <p:cNvSpPr/>
              <p:nvPr/>
            </p:nvSpPr>
            <p:spPr>
              <a:xfrm>
                <a:off x="3499754" y="3685727"/>
                <a:ext cx="122173" cy="3585"/>
              </a:xfrm>
              <a:custGeom>
                <a:avLst/>
                <a:gdLst>
                  <a:gd name="connsiteX0" fmla="*/ 664 w 126817"/>
                  <a:gd name="connsiteY0" fmla="*/ 531 h 4062"/>
                  <a:gd name="connsiteX1" fmla="*/ 127482 w 126817"/>
                  <a:gd name="connsiteY1" fmla="*/ 531 h 4062"/>
                </a:gdLst>
                <a:ahLst/>
                <a:cxnLst>
                  <a:cxn ang="0">
                    <a:pos x="connsiteX0" y="connsiteY0"/>
                  </a:cxn>
                  <a:cxn ang="0">
                    <a:pos x="connsiteX1" y="connsiteY1"/>
                  </a:cxn>
                </a:cxnLst>
                <a:rect l="l" t="t" r="r" b="b"/>
                <a:pathLst>
                  <a:path w="126817" h="4062">
                    <a:moveTo>
                      <a:pt x="664" y="531"/>
                    </a:moveTo>
                    <a:lnTo>
                      <a:pt x="127482" y="531"/>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38" name="Group 37">
              <a:extLst>
                <a:ext uri="{FF2B5EF4-FFF2-40B4-BE49-F238E27FC236}">
                  <a16:creationId xmlns:a16="http://schemas.microsoft.com/office/drawing/2014/main" id="{231D492E-7E72-535A-BEBD-F50E5E7DB3B0}"/>
                </a:ext>
              </a:extLst>
            </p:cNvPr>
            <p:cNvGrpSpPr/>
            <p:nvPr/>
          </p:nvGrpSpPr>
          <p:grpSpPr>
            <a:xfrm>
              <a:off x="3903447" y="3299281"/>
              <a:ext cx="122186" cy="585686"/>
              <a:chOff x="3903447" y="3299281"/>
              <a:chExt cx="122186" cy="585686"/>
            </a:xfrm>
          </p:grpSpPr>
          <p:sp>
            <p:nvSpPr>
              <p:cNvPr id="748" name="Freeform: Shape 199">
                <a:extLst>
                  <a:ext uri="{FF2B5EF4-FFF2-40B4-BE49-F238E27FC236}">
                    <a16:creationId xmlns:a16="http://schemas.microsoft.com/office/drawing/2014/main" id="{43A3D9DB-9CFA-61A6-EC65-26DFC6B90CDD}"/>
                  </a:ext>
                </a:extLst>
              </p:cNvPr>
              <p:cNvSpPr/>
              <p:nvPr/>
            </p:nvSpPr>
            <p:spPr>
              <a:xfrm>
                <a:off x="3903447" y="3299281"/>
                <a:ext cx="122186" cy="3585"/>
              </a:xfrm>
              <a:custGeom>
                <a:avLst/>
                <a:gdLst>
                  <a:gd name="connsiteX0" fmla="*/ 734 w 126830"/>
                  <a:gd name="connsiteY0" fmla="*/ 458 h 4062"/>
                  <a:gd name="connsiteX1" fmla="*/ 127565 w 126830"/>
                  <a:gd name="connsiteY1" fmla="*/ 458 h 4062"/>
                </a:gdLst>
                <a:ahLst/>
                <a:cxnLst>
                  <a:cxn ang="0">
                    <a:pos x="connsiteX0" y="connsiteY0"/>
                  </a:cxn>
                  <a:cxn ang="0">
                    <a:pos x="connsiteX1" y="connsiteY1"/>
                  </a:cxn>
                </a:cxnLst>
                <a:rect l="l" t="t" r="r" b="b"/>
                <a:pathLst>
                  <a:path w="126830" h="4062">
                    <a:moveTo>
                      <a:pt x="734" y="458"/>
                    </a:moveTo>
                    <a:lnTo>
                      <a:pt x="127565" y="458"/>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20" name="Freeform: Shape 271">
                <a:extLst>
                  <a:ext uri="{FF2B5EF4-FFF2-40B4-BE49-F238E27FC236}">
                    <a16:creationId xmlns:a16="http://schemas.microsoft.com/office/drawing/2014/main" id="{7A68C052-93EA-7271-DD9C-6DA4662E8BAE}"/>
                  </a:ext>
                </a:extLst>
              </p:cNvPr>
              <p:cNvSpPr/>
              <p:nvPr/>
            </p:nvSpPr>
            <p:spPr>
              <a:xfrm>
                <a:off x="3964541" y="3590327"/>
                <a:ext cx="3913" cy="291056"/>
              </a:xfrm>
              <a:custGeom>
                <a:avLst/>
                <a:gdLst>
                  <a:gd name="connsiteX0" fmla="*/ 734 w 4062"/>
                  <a:gd name="connsiteY0" fmla="*/ 540 h 329734"/>
                  <a:gd name="connsiteX1" fmla="*/ 734 w 4062"/>
                  <a:gd name="connsiteY1" fmla="*/ 330275 h 329734"/>
                </a:gdLst>
                <a:ahLst/>
                <a:cxnLst>
                  <a:cxn ang="0">
                    <a:pos x="connsiteX0" y="connsiteY0"/>
                  </a:cxn>
                  <a:cxn ang="0">
                    <a:pos x="connsiteX1" y="connsiteY1"/>
                  </a:cxn>
                </a:cxnLst>
                <a:rect l="l" t="t" r="r" b="b"/>
                <a:pathLst>
                  <a:path w="4062" h="329734">
                    <a:moveTo>
                      <a:pt x="734" y="540"/>
                    </a:moveTo>
                    <a:lnTo>
                      <a:pt x="734" y="330275"/>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92" name="Freeform: Shape 343">
                <a:extLst>
                  <a:ext uri="{FF2B5EF4-FFF2-40B4-BE49-F238E27FC236}">
                    <a16:creationId xmlns:a16="http://schemas.microsoft.com/office/drawing/2014/main" id="{EE977042-1C0D-DB03-461B-52592B2BC788}"/>
                  </a:ext>
                </a:extLst>
              </p:cNvPr>
              <p:cNvSpPr/>
              <p:nvPr/>
            </p:nvSpPr>
            <p:spPr>
              <a:xfrm>
                <a:off x="3903447" y="3881382"/>
                <a:ext cx="122186" cy="3585"/>
              </a:xfrm>
              <a:custGeom>
                <a:avLst/>
                <a:gdLst>
                  <a:gd name="connsiteX0" fmla="*/ 734 w 126830"/>
                  <a:gd name="connsiteY0" fmla="*/ 568 h 4062"/>
                  <a:gd name="connsiteX1" fmla="*/ 127565 w 126830"/>
                  <a:gd name="connsiteY1" fmla="*/ 568 h 4062"/>
                </a:gdLst>
                <a:ahLst/>
                <a:cxnLst>
                  <a:cxn ang="0">
                    <a:pos x="connsiteX0" y="connsiteY0"/>
                  </a:cxn>
                  <a:cxn ang="0">
                    <a:pos x="connsiteX1" y="connsiteY1"/>
                  </a:cxn>
                </a:cxnLst>
                <a:rect l="l" t="t" r="r" b="b"/>
                <a:pathLst>
                  <a:path w="126830" h="4062">
                    <a:moveTo>
                      <a:pt x="734" y="568"/>
                    </a:moveTo>
                    <a:lnTo>
                      <a:pt x="127565" y="568"/>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39" name="Group 38">
              <a:extLst>
                <a:ext uri="{FF2B5EF4-FFF2-40B4-BE49-F238E27FC236}">
                  <a16:creationId xmlns:a16="http://schemas.microsoft.com/office/drawing/2014/main" id="{95743369-8554-2492-3C09-0B0632D0FEFC}"/>
                </a:ext>
              </a:extLst>
            </p:cNvPr>
            <p:cNvGrpSpPr/>
            <p:nvPr/>
          </p:nvGrpSpPr>
          <p:grpSpPr>
            <a:xfrm>
              <a:off x="4307152" y="2951935"/>
              <a:ext cx="122173" cy="702761"/>
              <a:chOff x="4307152" y="2951935"/>
              <a:chExt cx="122173" cy="702761"/>
            </a:xfrm>
          </p:grpSpPr>
          <p:sp>
            <p:nvSpPr>
              <p:cNvPr id="677" name="Freeform: Shape 128">
                <a:extLst>
                  <a:ext uri="{FF2B5EF4-FFF2-40B4-BE49-F238E27FC236}">
                    <a16:creationId xmlns:a16="http://schemas.microsoft.com/office/drawing/2014/main" id="{280C2FAE-79BB-F233-D5AD-8980D7B4A448}"/>
                  </a:ext>
                </a:extLst>
              </p:cNvPr>
              <p:cNvSpPr/>
              <p:nvPr/>
            </p:nvSpPr>
            <p:spPr>
              <a:xfrm>
                <a:off x="4368246" y="2951935"/>
                <a:ext cx="3913" cy="349587"/>
              </a:xfrm>
              <a:custGeom>
                <a:avLst/>
                <a:gdLst>
                  <a:gd name="connsiteX0" fmla="*/ 805 w 4062"/>
                  <a:gd name="connsiteY0" fmla="*/ 396469 h 396044"/>
                  <a:gd name="connsiteX1" fmla="*/ 805 w 4062"/>
                  <a:gd name="connsiteY1" fmla="*/ 425 h 396044"/>
                </a:gdLst>
                <a:ahLst/>
                <a:cxnLst>
                  <a:cxn ang="0">
                    <a:pos x="connsiteX0" y="connsiteY0"/>
                  </a:cxn>
                  <a:cxn ang="0">
                    <a:pos x="connsiteX1" y="connsiteY1"/>
                  </a:cxn>
                </a:cxnLst>
                <a:rect l="l" t="t" r="r" b="b"/>
                <a:pathLst>
                  <a:path w="4062" h="396044">
                    <a:moveTo>
                      <a:pt x="805" y="396469"/>
                    </a:moveTo>
                    <a:lnTo>
                      <a:pt x="805" y="425"/>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49" name="Freeform: Shape 200">
                <a:extLst>
                  <a:ext uri="{FF2B5EF4-FFF2-40B4-BE49-F238E27FC236}">
                    <a16:creationId xmlns:a16="http://schemas.microsoft.com/office/drawing/2014/main" id="{6C40307E-0693-6D1B-F687-8F7DB9A9C7BC}"/>
                  </a:ext>
                </a:extLst>
              </p:cNvPr>
              <p:cNvSpPr/>
              <p:nvPr/>
            </p:nvSpPr>
            <p:spPr>
              <a:xfrm>
                <a:off x="4307152" y="2951935"/>
                <a:ext cx="122173" cy="3585"/>
              </a:xfrm>
              <a:custGeom>
                <a:avLst/>
                <a:gdLst>
                  <a:gd name="connsiteX0" fmla="*/ 805 w 126817"/>
                  <a:gd name="connsiteY0" fmla="*/ 392 h 4062"/>
                  <a:gd name="connsiteX1" fmla="*/ 127622 w 126817"/>
                  <a:gd name="connsiteY1" fmla="*/ 392 h 4062"/>
                </a:gdLst>
                <a:ahLst/>
                <a:cxnLst>
                  <a:cxn ang="0">
                    <a:pos x="connsiteX0" y="connsiteY0"/>
                  </a:cxn>
                  <a:cxn ang="0">
                    <a:pos x="connsiteX1" y="connsiteY1"/>
                  </a:cxn>
                </a:cxnLst>
                <a:rect l="l" t="t" r="r" b="b"/>
                <a:pathLst>
                  <a:path w="126817" h="4062">
                    <a:moveTo>
                      <a:pt x="805" y="392"/>
                    </a:moveTo>
                    <a:lnTo>
                      <a:pt x="127622" y="392"/>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21" name="Freeform: Shape 272">
                <a:extLst>
                  <a:ext uri="{FF2B5EF4-FFF2-40B4-BE49-F238E27FC236}">
                    <a16:creationId xmlns:a16="http://schemas.microsoft.com/office/drawing/2014/main" id="{A1563B44-9819-DF58-F1D4-5CF97AABFA8D}"/>
                  </a:ext>
                </a:extLst>
              </p:cNvPr>
              <p:cNvSpPr/>
              <p:nvPr/>
            </p:nvSpPr>
            <p:spPr>
              <a:xfrm>
                <a:off x="4368246" y="3301523"/>
                <a:ext cx="3913" cy="349587"/>
              </a:xfrm>
              <a:custGeom>
                <a:avLst/>
                <a:gdLst>
                  <a:gd name="connsiteX0" fmla="*/ 805 w 4062"/>
                  <a:gd name="connsiteY0" fmla="*/ 491 h 396044"/>
                  <a:gd name="connsiteX1" fmla="*/ 805 w 4062"/>
                  <a:gd name="connsiteY1" fmla="*/ 396536 h 396044"/>
                </a:gdLst>
                <a:ahLst/>
                <a:cxnLst>
                  <a:cxn ang="0">
                    <a:pos x="connsiteX0" y="connsiteY0"/>
                  </a:cxn>
                  <a:cxn ang="0">
                    <a:pos x="connsiteX1" y="connsiteY1"/>
                  </a:cxn>
                </a:cxnLst>
                <a:rect l="l" t="t" r="r" b="b"/>
                <a:pathLst>
                  <a:path w="4062" h="396044">
                    <a:moveTo>
                      <a:pt x="805" y="491"/>
                    </a:moveTo>
                    <a:lnTo>
                      <a:pt x="805" y="396536"/>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93" name="Freeform: Shape 344">
                <a:extLst>
                  <a:ext uri="{FF2B5EF4-FFF2-40B4-BE49-F238E27FC236}">
                    <a16:creationId xmlns:a16="http://schemas.microsoft.com/office/drawing/2014/main" id="{BE56D210-5503-C7A3-BC8B-2A69851743A5}"/>
                  </a:ext>
                </a:extLst>
              </p:cNvPr>
              <p:cNvSpPr/>
              <p:nvPr/>
            </p:nvSpPr>
            <p:spPr>
              <a:xfrm>
                <a:off x="4307152" y="3651111"/>
                <a:ext cx="122173" cy="3585"/>
              </a:xfrm>
              <a:custGeom>
                <a:avLst/>
                <a:gdLst>
                  <a:gd name="connsiteX0" fmla="*/ 805 w 126817"/>
                  <a:gd name="connsiteY0" fmla="*/ 524 h 4062"/>
                  <a:gd name="connsiteX1" fmla="*/ 127622 w 126817"/>
                  <a:gd name="connsiteY1" fmla="*/ 524 h 4062"/>
                </a:gdLst>
                <a:ahLst/>
                <a:cxnLst>
                  <a:cxn ang="0">
                    <a:pos x="connsiteX0" y="connsiteY0"/>
                  </a:cxn>
                  <a:cxn ang="0">
                    <a:pos x="connsiteX1" y="connsiteY1"/>
                  </a:cxn>
                </a:cxnLst>
                <a:rect l="l" t="t" r="r" b="b"/>
                <a:pathLst>
                  <a:path w="126817" h="4062">
                    <a:moveTo>
                      <a:pt x="805" y="524"/>
                    </a:moveTo>
                    <a:lnTo>
                      <a:pt x="127622" y="524"/>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40" name="Group 39">
              <a:extLst>
                <a:ext uri="{FF2B5EF4-FFF2-40B4-BE49-F238E27FC236}">
                  <a16:creationId xmlns:a16="http://schemas.microsoft.com/office/drawing/2014/main" id="{448E4C6D-C57D-B04E-8D9E-950B0C0059F8}"/>
                </a:ext>
              </a:extLst>
            </p:cNvPr>
            <p:cNvGrpSpPr/>
            <p:nvPr/>
          </p:nvGrpSpPr>
          <p:grpSpPr>
            <a:xfrm>
              <a:off x="4710846" y="2962659"/>
              <a:ext cx="122186" cy="562881"/>
              <a:chOff x="4710846" y="2962659"/>
              <a:chExt cx="122186" cy="562881"/>
            </a:xfrm>
          </p:grpSpPr>
          <p:sp>
            <p:nvSpPr>
              <p:cNvPr id="678" name="Freeform: Shape 129">
                <a:extLst>
                  <a:ext uri="{FF2B5EF4-FFF2-40B4-BE49-F238E27FC236}">
                    <a16:creationId xmlns:a16="http://schemas.microsoft.com/office/drawing/2014/main" id="{DE796480-136B-C5CA-5A11-C9747A28130A}"/>
                  </a:ext>
                </a:extLst>
              </p:cNvPr>
              <p:cNvSpPr/>
              <p:nvPr/>
            </p:nvSpPr>
            <p:spPr>
              <a:xfrm>
                <a:off x="4771939" y="2962659"/>
                <a:ext cx="3913" cy="279648"/>
              </a:xfrm>
              <a:custGeom>
                <a:avLst/>
                <a:gdLst>
                  <a:gd name="connsiteX0" fmla="*/ 875 w 4062"/>
                  <a:gd name="connsiteY0" fmla="*/ 317230 h 316810"/>
                  <a:gd name="connsiteX1" fmla="*/ 875 w 4062"/>
                  <a:gd name="connsiteY1" fmla="*/ 420 h 316810"/>
                </a:gdLst>
                <a:ahLst/>
                <a:cxnLst>
                  <a:cxn ang="0">
                    <a:pos x="connsiteX0" y="connsiteY0"/>
                  </a:cxn>
                  <a:cxn ang="0">
                    <a:pos x="connsiteX1" y="connsiteY1"/>
                  </a:cxn>
                </a:cxnLst>
                <a:rect l="l" t="t" r="r" b="b"/>
                <a:pathLst>
                  <a:path w="4062" h="316810">
                    <a:moveTo>
                      <a:pt x="875" y="317230"/>
                    </a:moveTo>
                    <a:lnTo>
                      <a:pt x="875" y="420"/>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50" name="Freeform: Shape 201">
                <a:extLst>
                  <a:ext uri="{FF2B5EF4-FFF2-40B4-BE49-F238E27FC236}">
                    <a16:creationId xmlns:a16="http://schemas.microsoft.com/office/drawing/2014/main" id="{C796E087-717B-7CD6-6D5C-3B3B227FEE6E}"/>
                  </a:ext>
                </a:extLst>
              </p:cNvPr>
              <p:cNvSpPr/>
              <p:nvPr/>
            </p:nvSpPr>
            <p:spPr>
              <a:xfrm>
                <a:off x="4710846" y="2962659"/>
                <a:ext cx="122186" cy="3585"/>
              </a:xfrm>
              <a:custGeom>
                <a:avLst/>
                <a:gdLst>
                  <a:gd name="connsiteX0" fmla="*/ 875 w 126830"/>
                  <a:gd name="connsiteY0" fmla="*/ 394 h 4062"/>
                  <a:gd name="connsiteX1" fmla="*/ 127706 w 126830"/>
                  <a:gd name="connsiteY1" fmla="*/ 394 h 4062"/>
                </a:gdLst>
                <a:ahLst/>
                <a:cxnLst>
                  <a:cxn ang="0">
                    <a:pos x="connsiteX0" y="connsiteY0"/>
                  </a:cxn>
                  <a:cxn ang="0">
                    <a:pos x="connsiteX1" y="connsiteY1"/>
                  </a:cxn>
                </a:cxnLst>
                <a:rect l="l" t="t" r="r" b="b"/>
                <a:pathLst>
                  <a:path w="126830" h="4062">
                    <a:moveTo>
                      <a:pt x="875" y="394"/>
                    </a:moveTo>
                    <a:lnTo>
                      <a:pt x="127706" y="394"/>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22" name="Freeform: Shape 273">
                <a:extLst>
                  <a:ext uri="{FF2B5EF4-FFF2-40B4-BE49-F238E27FC236}">
                    <a16:creationId xmlns:a16="http://schemas.microsoft.com/office/drawing/2014/main" id="{71B7268D-B975-0E57-B47A-F3C635F4F9D8}"/>
                  </a:ext>
                </a:extLst>
              </p:cNvPr>
              <p:cNvSpPr/>
              <p:nvPr/>
            </p:nvSpPr>
            <p:spPr>
              <a:xfrm>
                <a:off x="4771939" y="3242308"/>
                <a:ext cx="3913" cy="279648"/>
              </a:xfrm>
              <a:custGeom>
                <a:avLst/>
                <a:gdLst>
                  <a:gd name="connsiteX0" fmla="*/ 875 w 4062"/>
                  <a:gd name="connsiteY0" fmla="*/ 473 h 316810"/>
                  <a:gd name="connsiteX1" fmla="*/ 875 w 4062"/>
                  <a:gd name="connsiteY1" fmla="*/ 317283 h 316810"/>
                </a:gdLst>
                <a:ahLst/>
                <a:cxnLst>
                  <a:cxn ang="0">
                    <a:pos x="connsiteX0" y="connsiteY0"/>
                  </a:cxn>
                  <a:cxn ang="0">
                    <a:pos x="connsiteX1" y="connsiteY1"/>
                  </a:cxn>
                </a:cxnLst>
                <a:rect l="l" t="t" r="r" b="b"/>
                <a:pathLst>
                  <a:path w="4062" h="316810">
                    <a:moveTo>
                      <a:pt x="875" y="473"/>
                    </a:moveTo>
                    <a:lnTo>
                      <a:pt x="875" y="317283"/>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94" name="Freeform: Shape 345">
                <a:extLst>
                  <a:ext uri="{FF2B5EF4-FFF2-40B4-BE49-F238E27FC236}">
                    <a16:creationId xmlns:a16="http://schemas.microsoft.com/office/drawing/2014/main" id="{73F3BBA0-0400-93A6-1E8B-5934C769406C}"/>
                  </a:ext>
                </a:extLst>
              </p:cNvPr>
              <p:cNvSpPr/>
              <p:nvPr/>
            </p:nvSpPr>
            <p:spPr>
              <a:xfrm>
                <a:off x="4710846" y="3521955"/>
                <a:ext cx="122186" cy="3585"/>
              </a:xfrm>
              <a:custGeom>
                <a:avLst/>
                <a:gdLst>
                  <a:gd name="connsiteX0" fmla="*/ 875 w 126830"/>
                  <a:gd name="connsiteY0" fmla="*/ 500 h 4062"/>
                  <a:gd name="connsiteX1" fmla="*/ 127706 w 126830"/>
                  <a:gd name="connsiteY1" fmla="*/ 500 h 4062"/>
                </a:gdLst>
                <a:ahLst/>
                <a:cxnLst>
                  <a:cxn ang="0">
                    <a:pos x="connsiteX0" y="connsiteY0"/>
                  </a:cxn>
                  <a:cxn ang="0">
                    <a:pos x="connsiteX1" y="connsiteY1"/>
                  </a:cxn>
                </a:cxnLst>
                <a:rect l="l" t="t" r="r" b="b"/>
                <a:pathLst>
                  <a:path w="126830" h="4062">
                    <a:moveTo>
                      <a:pt x="875" y="500"/>
                    </a:moveTo>
                    <a:lnTo>
                      <a:pt x="127706" y="500"/>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42" name="Group 41">
              <a:extLst>
                <a:ext uri="{FF2B5EF4-FFF2-40B4-BE49-F238E27FC236}">
                  <a16:creationId xmlns:a16="http://schemas.microsoft.com/office/drawing/2014/main" id="{0ADE46BB-08CE-C1EE-F818-4A14A79282F1}"/>
                </a:ext>
              </a:extLst>
            </p:cNvPr>
            <p:cNvGrpSpPr/>
            <p:nvPr/>
          </p:nvGrpSpPr>
          <p:grpSpPr>
            <a:xfrm>
              <a:off x="5114551" y="3084261"/>
              <a:ext cx="122173" cy="681715"/>
              <a:chOff x="5114551" y="3084261"/>
              <a:chExt cx="122173" cy="681715"/>
            </a:xfrm>
          </p:grpSpPr>
          <p:sp>
            <p:nvSpPr>
              <p:cNvPr id="679" name="Freeform: Shape 130">
                <a:extLst>
                  <a:ext uri="{FF2B5EF4-FFF2-40B4-BE49-F238E27FC236}">
                    <a16:creationId xmlns:a16="http://schemas.microsoft.com/office/drawing/2014/main" id="{885CD9AE-6026-165A-0097-7AB7862A062A}"/>
                  </a:ext>
                </a:extLst>
              </p:cNvPr>
              <p:cNvSpPr/>
              <p:nvPr/>
            </p:nvSpPr>
            <p:spPr>
              <a:xfrm>
                <a:off x="5175644" y="3084261"/>
                <a:ext cx="3913" cy="339064"/>
              </a:xfrm>
              <a:custGeom>
                <a:avLst/>
                <a:gdLst>
                  <a:gd name="connsiteX0" fmla="*/ 945 w 4062"/>
                  <a:gd name="connsiteY0" fmla="*/ 384572 h 384123"/>
                  <a:gd name="connsiteX1" fmla="*/ 945 w 4062"/>
                  <a:gd name="connsiteY1" fmla="*/ 449 h 384123"/>
                </a:gdLst>
                <a:ahLst/>
                <a:cxnLst>
                  <a:cxn ang="0">
                    <a:pos x="connsiteX0" y="connsiteY0"/>
                  </a:cxn>
                  <a:cxn ang="0">
                    <a:pos x="connsiteX1" y="connsiteY1"/>
                  </a:cxn>
                </a:cxnLst>
                <a:rect l="l" t="t" r="r" b="b"/>
                <a:pathLst>
                  <a:path w="4062" h="384123">
                    <a:moveTo>
                      <a:pt x="945" y="384572"/>
                    </a:moveTo>
                    <a:lnTo>
                      <a:pt x="945" y="449"/>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51" name="Freeform: Shape 202">
                <a:extLst>
                  <a:ext uri="{FF2B5EF4-FFF2-40B4-BE49-F238E27FC236}">
                    <a16:creationId xmlns:a16="http://schemas.microsoft.com/office/drawing/2014/main" id="{F5D4D630-53D1-EFF4-232C-50A92C775E5C}"/>
                  </a:ext>
                </a:extLst>
              </p:cNvPr>
              <p:cNvSpPr/>
              <p:nvPr/>
            </p:nvSpPr>
            <p:spPr>
              <a:xfrm>
                <a:off x="5114551" y="3084261"/>
                <a:ext cx="122173" cy="3585"/>
              </a:xfrm>
              <a:custGeom>
                <a:avLst/>
                <a:gdLst>
                  <a:gd name="connsiteX0" fmla="*/ 945 w 126817"/>
                  <a:gd name="connsiteY0" fmla="*/ 417 h 4062"/>
                  <a:gd name="connsiteX1" fmla="*/ 127763 w 126817"/>
                  <a:gd name="connsiteY1" fmla="*/ 417 h 4062"/>
                </a:gdLst>
                <a:ahLst/>
                <a:cxnLst>
                  <a:cxn ang="0">
                    <a:pos x="connsiteX0" y="connsiteY0"/>
                  </a:cxn>
                  <a:cxn ang="0">
                    <a:pos x="connsiteX1" y="connsiteY1"/>
                  </a:cxn>
                </a:cxnLst>
                <a:rect l="l" t="t" r="r" b="b"/>
                <a:pathLst>
                  <a:path w="126817" h="4062">
                    <a:moveTo>
                      <a:pt x="945" y="417"/>
                    </a:moveTo>
                    <a:lnTo>
                      <a:pt x="127763" y="417"/>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23" name="Freeform: Shape 274">
                <a:extLst>
                  <a:ext uri="{FF2B5EF4-FFF2-40B4-BE49-F238E27FC236}">
                    <a16:creationId xmlns:a16="http://schemas.microsoft.com/office/drawing/2014/main" id="{740F2833-1B31-C225-B842-304E28D95507}"/>
                  </a:ext>
                </a:extLst>
              </p:cNvPr>
              <p:cNvSpPr/>
              <p:nvPr/>
            </p:nvSpPr>
            <p:spPr>
              <a:xfrm>
                <a:off x="5175644" y="3423326"/>
                <a:ext cx="3913" cy="339064"/>
              </a:xfrm>
              <a:custGeom>
                <a:avLst/>
                <a:gdLst>
                  <a:gd name="connsiteX0" fmla="*/ 945 w 4062"/>
                  <a:gd name="connsiteY0" fmla="*/ 513 h 384123"/>
                  <a:gd name="connsiteX1" fmla="*/ 945 w 4062"/>
                  <a:gd name="connsiteY1" fmla="*/ 384636 h 384123"/>
                </a:gdLst>
                <a:ahLst/>
                <a:cxnLst>
                  <a:cxn ang="0">
                    <a:pos x="connsiteX0" y="connsiteY0"/>
                  </a:cxn>
                  <a:cxn ang="0">
                    <a:pos x="connsiteX1" y="connsiteY1"/>
                  </a:cxn>
                </a:cxnLst>
                <a:rect l="l" t="t" r="r" b="b"/>
                <a:pathLst>
                  <a:path w="4062" h="384123">
                    <a:moveTo>
                      <a:pt x="945" y="513"/>
                    </a:moveTo>
                    <a:lnTo>
                      <a:pt x="945" y="384636"/>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95" name="Freeform: Shape 346">
                <a:extLst>
                  <a:ext uri="{FF2B5EF4-FFF2-40B4-BE49-F238E27FC236}">
                    <a16:creationId xmlns:a16="http://schemas.microsoft.com/office/drawing/2014/main" id="{77B33850-0506-AEF7-E3F2-6B1651C7E12B}"/>
                  </a:ext>
                </a:extLst>
              </p:cNvPr>
              <p:cNvSpPr/>
              <p:nvPr/>
            </p:nvSpPr>
            <p:spPr>
              <a:xfrm>
                <a:off x="5114551" y="3762391"/>
                <a:ext cx="122173" cy="3585"/>
              </a:xfrm>
              <a:custGeom>
                <a:avLst/>
                <a:gdLst>
                  <a:gd name="connsiteX0" fmla="*/ 945 w 126817"/>
                  <a:gd name="connsiteY0" fmla="*/ 545 h 4062"/>
                  <a:gd name="connsiteX1" fmla="*/ 127763 w 126817"/>
                  <a:gd name="connsiteY1" fmla="*/ 545 h 4062"/>
                </a:gdLst>
                <a:ahLst/>
                <a:cxnLst>
                  <a:cxn ang="0">
                    <a:pos x="connsiteX0" y="connsiteY0"/>
                  </a:cxn>
                  <a:cxn ang="0">
                    <a:pos x="connsiteX1" y="connsiteY1"/>
                  </a:cxn>
                </a:cxnLst>
                <a:rect l="l" t="t" r="r" b="b"/>
                <a:pathLst>
                  <a:path w="126817" h="4062">
                    <a:moveTo>
                      <a:pt x="945" y="545"/>
                    </a:moveTo>
                    <a:lnTo>
                      <a:pt x="127763" y="545"/>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41" name="Group 40">
              <a:extLst>
                <a:ext uri="{FF2B5EF4-FFF2-40B4-BE49-F238E27FC236}">
                  <a16:creationId xmlns:a16="http://schemas.microsoft.com/office/drawing/2014/main" id="{D6245E9C-9EA3-5FDF-987D-4F51D394ABA2}"/>
                </a:ext>
              </a:extLst>
            </p:cNvPr>
            <p:cNvGrpSpPr/>
            <p:nvPr/>
          </p:nvGrpSpPr>
          <p:grpSpPr>
            <a:xfrm>
              <a:off x="5518255" y="3176536"/>
              <a:ext cx="122174" cy="600377"/>
              <a:chOff x="5518255" y="3176536"/>
              <a:chExt cx="122174" cy="600377"/>
            </a:xfrm>
          </p:grpSpPr>
          <p:sp>
            <p:nvSpPr>
              <p:cNvPr id="680" name="Freeform: Shape 131">
                <a:extLst>
                  <a:ext uri="{FF2B5EF4-FFF2-40B4-BE49-F238E27FC236}">
                    <a16:creationId xmlns:a16="http://schemas.microsoft.com/office/drawing/2014/main" id="{B29C3F88-29D6-6E81-E969-C23FC2ADAB79}"/>
                  </a:ext>
                </a:extLst>
              </p:cNvPr>
              <p:cNvSpPr/>
              <p:nvPr/>
            </p:nvSpPr>
            <p:spPr>
              <a:xfrm>
                <a:off x="5579336" y="3176536"/>
                <a:ext cx="3913" cy="298396"/>
              </a:xfrm>
              <a:custGeom>
                <a:avLst/>
                <a:gdLst>
                  <a:gd name="connsiteX0" fmla="*/ 1015 w 4062"/>
                  <a:gd name="connsiteY0" fmla="*/ 338513 h 338050"/>
                  <a:gd name="connsiteX1" fmla="*/ 1015 w 4062"/>
                  <a:gd name="connsiteY1" fmla="*/ 463 h 338050"/>
                </a:gdLst>
                <a:ahLst/>
                <a:cxnLst>
                  <a:cxn ang="0">
                    <a:pos x="connsiteX0" y="connsiteY0"/>
                  </a:cxn>
                  <a:cxn ang="0">
                    <a:pos x="connsiteX1" y="connsiteY1"/>
                  </a:cxn>
                </a:cxnLst>
                <a:rect l="l" t="t" r="r" b="b"/>
                <a:pathLst>
                  <a:path w="4062" h="338050">
                    <a:moveTo>
                      <a:pt x="1015" y="338513"/>
                    </a:moveTo>
                    <a:lnTo>
                      <a:pt x="1015" y="463"/>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52" name="Freeform: Shape 203">
                <a:extLst>
                  <a:ext uri="{FF2B5EF4-FFF2-40B4-BE49-F238E27FC236}">
                    <a16:creationId xmlns:a16="http://schemas.microsoft.com/office/drawing/2014/main" id="{F87BC966-7C4F-AF31-54A9-C67B205B7486}"/>
                  </a:ext>
                </a:extLst>
              </p:cNvPr>
              <p:cNvSpPr/>
              <p:nvPr/>
            </p:nvSpPr>
            <p:spPr>
              <a:xfrm>
                <a:off x="5518255" y="3176536"/>
                <a:ext cx="122174" cy="3585"/>
              </a:xfrm>
              <a:custGeom>
                <a:avLst/>
                <a:gdLst>
                  <a:gd name="connsiteX0" fmla="*/ 1015 w 126818"/>
                  <a:gd name="connsiteY0" fmla="*/ 434 h 4062"/>
                  <a:gd name="connsiteX1" fmla="*/ 127833 w 126818"/>
                  <a:gd name="connsiteY1" fmla="*/ 434 h 4062"/>
                </a:gdLst>
                <a:ahLst/>
                <a:cxnLst>
                  <a:cxn ang="0">
                    <a:pos x="connsiteX0" y="connsiteY0"/>
                  </a:cxn>
                  <a:cxn ang="0">
                    <a:pos x="connsiteX1" y="connsiteY1"/>
                  </a:cxn>
                </a:cxnLst>
                <a:rect l="l" t="t" r="r" b="b"/>
                <a:pathLst>
                  <a:path w="126818" h="4062">
                    <a:moveTo>
                      <a:pt x="1015" y="434"/>
                    </a:moveTo>
                    <a:lnTo>
                      <a:pt x="127833" y="434"/>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24" name="Freeform: Shape 275">
                <a:extLst>
                  <a:ext uri="{FF2B5EF4-FFF2-40B4-BE49-F238E27FC236}">
                    <a16:creationId xmlns:a16="http://schemas.microsoft.com/office/drawing/2014/main" id="{DC0C1E19-2D04-8BBC-AAAB-3B1E43E80D5C}"/>
                  </a:ext>
                </a:extLst>
              </p:cNvPr>
              <p:cNvSpPr/>
              <p:nvPr/>
            </p:nvSpPr>
            <p:spPr>
              <a:xfrm>
                <a:off x="5579336" y="3474932"/>
                <a:ext cx="3913" cy="298396"/>
              </a:xfrm>
              <a:custGeom>
                <a:avLst/>
                <a:gdLst>
                  <a:gd name="connsiteX0" fmla="*/ 1015 w 4062"/>
                  <a:gd name="connsiteY0" fmla="*/ 519 h 338050"/>
                  <a:gd name="connsiteX1" fmla="*/ 1015 w 4062"/>
                  <a:gd name="connsiteY1" fmla="*/ 338569 h 338050"/>
                </a:gdLst>
                <a:ahLst/>
                <a:cxnLst>
                  <a:cxn ang="0">
                    <a:pos x="connsiteX0" y="connsiteY0"/>
                  </a:cxn>
                  <a:cxn ang="0">
                    <a:pos x="connsiteX1" y="connsiteY1"/>
                  </a:cxn>
                </a:cxnLst>
                <a:rect l="l" t="t" r="r" b="b"/>
                <a:pathLst>
                  <a:path w="4062" h="338050">
                    <a:moveTo>
                      <a:pt x="1015" y="519"/>
                    </a:moveTo>
                    <a:lnTo>
                      <a:pt x="1015" y="338569"/>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96" name="Freeform: Shape 347">
                <a:extLst>
                  <a:ext uri="{FF2B5EF4-FFF2-40B4-BE49-F238E27FC236}">
                    <a16:creationId xmlns:a16="http://schemas.microsoft.com/office/drawing/2014/main" id="{0055A9C8-C31B-0508-A321-B9E93494300C}"/>
                  </a:ext>
                </a:extLst>
              </p:cNvPr>
              <p:cNvSpPr/>
              <p:nvPr/>
            </p:nvSpPr>
            <p:spPr>
              <a:xfrm>
                <a:off x="5518255" y="3773328"/>
                <a:ext cx="122174" cy="3585"/>
              </a:xfrm>
              <a:custGeom>
                <a:avLst/>
                <a:gdLst>
                  <a:gd name="connsiteX0" fmla="*/ 1015 w 126818"/>
                  <a:gd name="connsiteY0" fmla="*/ 548 h 4062"/>
                  <a:gd name="connsiteX1" fmla="*/ 127833 w 126818"/>
                  <a:gd name="connsiteY1" fmla="*/ 548 h 4062"/>
                </a:gdLst>
                <a:ahLst/>
                <a:cxnLst>
                  <a:cxn ang="0">
                    <a:pos x="connsiteX0" y="connsiteY0"/>
                  </a:cxn>
                  <a:cxn ang="0">
                    <a:pos x="connsiteX1" y="connsiteY1"/>
                  </a:cxn>
                </a:cxnLst>
                <a:rect l="l" t="t" r="r" b="b"/>
                <a:pathLst>
                  <a:path w="126818" h="4062">
                    <a:moveTo>
                      <a:pt x="1015" y="548"/>
                    </a:moveTo>
                    <a:lnTo>
                      <a:pt x="127833" y="548"/>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43" name="Group 42">
              <a:extLst>
                <a:ext uri="{FF2B5EF4-FFF2-40B4-BE49-F238E27FC236}">
                  <a16:creationId xmlns:a16="http://schemas.microsoft.com/office/drawing/2014/main" id="{59528D58-9FC0-0A6B-01E8-398D65D07E6E}"/>
                </a:ext>
              </a:extLst>
            </p:cNvPr>
            <p:cNvGrpSpPr/>
            <p:nvPr/>
          </p:nvGrpSpPr>
          <p:grpSpPr>
            <a:xfrm>
              <a:off x="5921949" y="3408735"/>
              <a:ext cx="122173" cy="620247"/>
              <a:chOff x="5921949" y="3408735"/>
              <a:chExt cx="122173" cy="620247"/>
            </a:xfrm>
          </p:grpSpPr>
          <p:sp>
            <p:nvSpPr>
              <p:cNvPr id="753" name="Freeform: Shape 204">
                <a:extLst>
                  <a:ext uri="{FF2B5EF4-FFF2-40B4-BE49-F238E27FC236}">
                    <a16:creationId xmlns:a16="http://schemas.microsoft.com/office/drawing/2014/main" id="{AB905A5D-3D2A-6C44-E4D1-B55CC70DA79B}"/>
                  </a:ext>
                </a:extLst>
              </p:cNvPr>
              <p:cNvSpPr/>
              <p:nvPr/>
            </p:nvSpPr>
            <p:spPr>
              <a:xfrm>
                <a:off x="5921949" y="3408735"/>
                <a:ext cx="122173" cy="3585"/>
              </a:xfrm>
              <a:custGeom>
                <a:avLst/>
                <a:gdLst>
                  <a:gd name="connsiteX0" fmla="*/ 1085 w 126817"/>
                  <a:gd name="connsiteY0" fmla="*/ 478 h 4062"/>
                  <a:gd name="connsiteX1" fmla="*/ 127903 w 126817"/>
                  <a:gd name="connsiteY1" fmla="*/ 478 h 4062"/>
                </a:gdLst>
                <a:ahLst/>
                <a:cxnLst>
                  <a:cxn ang="0">
                    <a:pos x="connsiteX0" y="connsiteY0"/>
                  </a:cxn>
                  <a:cxn ang="0">
                    <a:pos x="connsiteX1" y="connsiteY1"/>
                  </a:cxn>
                </a:cxnLst>
                <a:rect l="l" t="t" r="r" b="b"/>
                <a:pathLst>
                  <a:path w="126817" h="4062">
                    <a:moveTo>
                      <a:pt x="1085" y="478"/>
                    </a:moveTo>
                    <a:lnTo>
                      <a:pt x="127903" y="478"/>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25" name="Freeform: Shape 276">
                <a:extLst>
                  <a:ext uri="{FF2B5EF4-FFF2-40B4-BE49-F238E27FC236}">
                    <a16:creationId xmlns:a16="http://schemas.microsoft.com/office/drawing/2014/main" id="{B86C7627-C2F5-D79D-4230-B0EC47407D77}"/>
                  </a:ext>
                </a:extLst>
              </p:cNvPr>
              <p:cNvSpPr/>
              <p:nvPr/>
            </p:nvSpPr>
            <p:spPr>
              <a:xfrm>
                <a:off x="5983041" y="3717072"/>
                <a:ext cx="3913" cy="308325"/>
              </a:xfrm>
              <a:custGeom>
                <a:avLst/>
                <a:gdLst>
                  <a:gd name="connsiteX0" fmla="*/ 1085 w 4062"/>
                  <a:gd name="connsiteY0" fmla="*/ 566 h 349298"/>
                  <a:gd name="connsiteX1" fmla="*/ 1085 w 4062"/>
                  <a:gd name="connsiteY1" fmla="*/ 349865 h 349298"/>
                </a:gdLst>
                <a:ahLst/>
                <a:cxnLst>
                  <a:cxn ang="0">
                    <a:pos x="connsiteX0" y="connsiteY0"/>
                  </a:cxn>
                  <a:cxn ang="0">
                    <a:pos x="connsiteX1" y="connsiteY1"/>
                  </a:cxn>
                </a:cxnLst>
                <a:rect l="l" t="t" r="r" b="b"/>
                <a:pathLst>
                  <a:path w="4062" h="349298">
                    <a:moveTo>
                      <a:pt x="1085" y="566"/>
                    </a:moveTo>
                    <a:lnTo>
                      <a:pt x="1085" y="349865"/>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97" name="Freeform: Shape 348">
                <a:extLst>
                  <a:ext uri="{FF2B5EF4-FFF2-40B4-BE49-F238E27FC236}">
                    <a16:creationId xmlns:a16="http://schemas.microsoft.com/office/drawing/2014/main" id="{B083DF90-83F9-F05F-7A0F-B16CD48E700E}"/>
                  </a:ext>
                </a:extLst>
              </p:cNvPr>
              <p:cNvSpPr/>
              <p:nvPr/>
            </p:nvSpPr>
            <p:spPr>
              <a:xfrm>
                <a:off x="5921949" y="4025397"/>
                <a:ext cx="122173" cy="3585"/>
              </a:xfrm>
              <a:custGeom>
                <a:avLst/>
                <a:gdLst>
                  <a:gd name="connsiteX0" fmla="*/ 1085 w 126817"/>
                  <a:gd name="connsiteY0" fmla="*/ 595 h 4062"/>
                  <a:gd name="connsiteX1" fmla="*/ 127903 w 126817"/>
                  <a:gd name="connsiteY1" fmla="*/ 595 h 4062"/>
                </a:gdLst>
                <a:ahLst/>
                <a:cxnLst>
                  <a:cxn ang="0">
                    <a:pos x="connsiteX0" y="connsiteY0"/>
                  </a:cxn>
                  <a:cxn ang="0">
                    <a:pos x="connsiteX1" y="connsiteY1"/>
                  </a:cxn>
                </a:cxnLst>
                <a:rect l="l" t="t" r="r" b="b"/>
                <a:pathLst>
                  <a:path w="126817" h="4062">
                    <a:moveTo>
                      <a:pt x="1085" y="595"/>
                    </a:moveTo>
                    <a:lnTo>
                      <a:pt x="127903" y="595"/>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44" name="Group 43">
              <a:extLst>
                <a:ext uri="{FF2B5EF4-FFF2-40B4-BE49-F238E27FC236}">
                  <a16:creationId xmlns:a16="http://schemas.microsoft.com/office/drawing/2014/main" id="{A7AE47D3-2CBF-E42D-3E16-F30FB1CAE530}"/>
                </a:ext>
              </a:extLst>
            </p:cNvPr>
            <p:cNvGrpSpPr/>
            <p:nvPr/>
          </p:nvGrpSpPr>
          <p:grpSpPr>
            <a:xfrm>
              <a:off x="6325654" y="3329505"/>
              <a:ext cx="122174" cy="630669"/>
              <a:chOff x="6325654" y="3329505"/>
              <a:chExt cx="122174" cy="630669"/>
            </a:xfrm>
          </p:grpSpPr>
          <p:sp>
            <p:nvSpPr>
              <p:cNvPr id="754" name="Freeform: Shape 205">
                <a:extLst>
                  <a:ext uri="{FF2B5EF4-FFF2-40B4-BE49-F238E27FC236}">
                    <a16:creationId xmlns:a16="http://schemas.microsoft.com/office/drawing/2014/main" id="{BC851662-A526-4436-165D-5E66E83CC69E}"/>
                  </a:ext>
                </a:extLst>
              </p:cNvPr>
              <p:cNvSpPr/>
              <p:nvPr/>
            </p:nvSpPr>
            <p:spPr>
              <a:xfrm>
                <a:off x="6325654" y="3329505"/>
                <a:ext cx="122174" cy="3585"/>
              </a:xfrm>
              <a:custGeom>
                <a:avLst/>
                <a:gdLst>
                  <a:gd name="connsiteX0" fmla="*/ 1155 w 126818"/>
                  <a:gd name="connsiteY0" fmla="*/ 463 h 4062"/>
                  <a:gd name="connsiteX1" fmla="*/ 127973 w 126818"/>
                  <a:gd name="connsiteY1" fmla="*/ 463 h 4062"/>
                </a:gdLst>
                <a:ahLst/>
                <a:cxnLst>
                  <a:cxn ang="0">
                    <a:pos x="connsiteX0" y="connsiteY0"/>
                  </a:cxn>
                  <a:cxn ang="0">
                    <a:pos x="connsiteX1" y="connsiteY1"/>
                  </a:cxn>
                </a:cxnLst>
                <a:rect l="l" t="t" r="r" b="b"/>
                <a:pathLst>
                  <a:path w="126818" h="4062">
                    <a:moveTo>
                      <a:pt x="1155" y="463"/>
                    </a:moveTo>
                    <a:lnTo>
                      <a:pt x="127973" y="463"/>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26" name="Freeform: Shape 277">
                <a:extLst>
                  <a:ext uri="{FF2B5EF4-FFF2-40B4-BE49-F238E27FC236}">
                    <a16:creationId xmlns:a16="http://schemas.microsoft.com/office/drawing/2014/main" id="{7AAE93FF-A117-E534-8C08-61898E184B6B}"/>
                  </a:ext>
                </a:extLst>
              </p:cNvPr>
              <p:cNvSpPr/>
              <p:nvPr/>
            </p:nvSpPr>
            <p:spPr>
              <a:xfrm>
                <a:off x="6386735" y="3643053"/>
                <a:ext cx="3913" cy="313536"/>
              </a:xfrm>
              <a:custGeom>
                <a:avLst/>
                <a:gdLst>
                  <a:gd name="connsiteX0" fmla="*/ 1155 w 4062"/>
                  <a:gd name="connsiteY0" fmla="*/ 553 h 355202"/>
                  <a:gd name="connsiteX1" fmla="*/ 1155 w 4062"/>
                  <a:gd name="connsiteY1" fmla="*/ 355755 h 355202"/>
                </a:gdLst>
                <a:ahLst/>
                <a:cxnLst>
                  <a:cxn ang="0">
                    <a:pos x="connsiteX0" y="connsiteY0"/>
                  </a:cxn>
                  <a:cxn ang="0">
                    <a:pos x="connsiteX1" y="connsiteY1"/>
                  </a:cxn>
                </a:cxnLst>
                <a:rect l="l" t="t" r="r" b="b"/>
                <a:pathLst>
                  <a:path w="4062" h="355202">
                    <a:moveTo>
                      <a:pt x="1155" y="553"/>
                    </a:moveTo>
                    <a:lnTo>
                      <a:pt x="1155" y="355755"/>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98" name="Freeform: Shape 349">
                <a:extLst>
                  <a:ext uri="{FF2B5EF4-FFF2-40B4-BE49-F238E27FC236}">
                    <a16:creationId xmlns:a16="http://schemas.microsoft.com/office/drawing/2014/main" id="{A3CD4601-8325-A129-B832-F68670B14F75}"/>
                  </a:ext>
                </a:extLst>
              </p:cNvPr>
              <p:cNvSpPr/>
              <p:nvPr/>
            </p:nvSpPr>
            <p:spPr>
              <a:xfrm>
                <a:off x="6325654" y="3956589"/>
                <a:ext cx="122174" cy="3585"/>
              </a:xfrm>
              <a:custGeom>
                <a:avLst/>
                <a:gdLst>
                  <a:gd name="connsiteX0" fmla="*/ 1155 w 126818"/>
                  <a:gd name="connsiteY0" fmla="*/ 582 h 4062"/>
                  <a:gd name="connsiteX1" fmla="*/ 127973 w 126818"/>
                  <a:gd name="connsiteY1" fmla="*/ 582 h 4062"/>
                </a:gdLst>
                <a:ahLst/>
                <a:cxnLst>
                  <a:cxn ang="0">
                    <a:pos x="connsiteX0" y="connsiteY0"/>
                  </a:cxn>
                  <a:cxn ang="0">
                    <a:pos x="connsiteX1" y="connsiteY1"/>
                  </a:cxn>
                </a:cxnLst>
                <a:rect l="l" t="t" r="r" b="b"/>
                <a:pathLst>
                  <a:path w="126818" h="4062">
                    <a:moveTo>
                      <a:pt x="1155" y="582"/>
                    </a:moveTo>
                    <a:lnTo>
                      <a:pt x="127973" y="582"/>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45" name="Group 44">
              <a:extLst>
                <a:ext uri="{FF2B5EF4-FFF2-40B4-BE49-F238E27FC236}">
                  <a16:creationId xmlns:a16="http://schemas.microsoft.com/office/drawing/2014/main" id="{C938CBEA-25FF-DFDF-C5F7-85F9A5BB1EF7}"/>
                </a:ext>
              </a:extLst>
            </p:cNvPr>
            <p:cNvGrpSpPr/>
            <p:nvPr/>
          </p:nvGrpSpPr>
          <p:grpSpPr>
            <a:xfrm>
              <a:off x="6729346" y="3162427"/>
              <a:ext cx="122187" cy="725879"/>
              <a:chOff x="6729346" y="3162427"/>
              <a:chExt cx="122187" cy="725879"/>
            </a:xfrm>
          </p:grpSpPr>
          <p:sp>
            <p:nvSpPr>
              <p:cNvPr id="683" name="Freeform: Shape 134">
                <a:extLst>
                  <a:ext uri="{FF2B5EF4-FFF2-40B4-BE49-F238E27FC236}">
                    <a16:creationId xmlns:a16="http://schemas.microsoft.com/office/drawing/2014/main" id="{C2A67064-9B95-CEA9-5926-9AED051E042E}"/>
                  </a:ext>
                </a:extLst>
              </p:cNvPr>
              <p:cNvSpPr/>
              <p:nvPr/>
            </p:nvSpPr>
            <p:spPr>
              <a:xfrm>
                <a:off x="6790439" y="3162427"/>
                <a:ext cx="3913" cy="361141"/>
              </a:xfrm>
              <a:custGeom>
                <a:avLst/>
                <a:gdLst>
                  <a:gd name="connsiteX0" fmla="*/ 1225 w 4062"/>
                  <a:gd name="connsiteY0" fmla="*/ 409600 h 409133"/>
                  <a:gd name="connsiteX1" fmla="*/ 1225 w 4062"/>
                  <a:gd name="connsiteY1" fmla="*/ 466 h 409133"/>
                </a:gdLst>
                <a:ahLst/>
                <a:cxnLst>
                  <a:cxn ang="0">
                    <a:pos x="connsiteX0" y="connsiteY0"/>
                  </a:cxn>
                  <a:cxn ang="0">
                    <a:pos x="connsiteX1" y="connsiteY1"/>
                  </a:cxn>
                </a:cxnLst>
                <a:rect l="l" t="t" r="r" b="b"/>
                <a:pathLst>
                  <a:path w="4062" h="409133">
                    <a:moveTo>
                      <a:pt x="1225" y="409600"/>
                    </a:moveTo>
                    <a:lnTo>
                      <a:pt x="1225" y="466"/>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55" name="Freeform: Shape 206">
                <a:extLst>
                  <a:ext uri="{FF2B5EF4-FFF2-40B4-BE49-F238E27FC236}">
                    <a16:creationId xmlns:a16="http://schemas.microsoft.com/office/drawing/2014/main" id="{416363E3-C64F-EA4C-8A0B-5F072DB7EFD2}"/>
                  </a:ext>
                </a:extLst>
              </p:cNvPr>
              <p:cNvSpPr/>
              <p:nvPr/>
            </p:nvSpPr>
            <p:spPr>
              <a:xfrm>
                <a:off x="6729346" y="3162427"/>
                <a:ext cx="122187" cy="3585"/>
              </a:xfrm>
              <a:custGeom>
                <a:avLst/>
                <a:gdLst>
                  <a:gd name="connsiteX0" fmla="*/ 1225 w 126831"/>
                  <a:gd name="connsiteY0" fmla="*/ 432 h 4062"/>
                  <a:gd name="connsiteX1" fmla="*/ 128057 w 126831"/>
                  <a:gd name="connsiteY1" fmla="*/ 432 h 4062"/>
                </a:gdLst>
                <a:ahLst/>
                <a:cxnLst>
                  <a:cxn ang="0">
                    <a:pos x="connsiteX0" y="connsiteY0"/>
                  </a:cxn>
                  <a:cxn ang="0">
                    <a:pos x="connsiteX1" y="connsiteY1"/>
                  </a:cxn>
                </a:cxnLst>
                <a:rect l="l" t="t" r="r" b="b"/>
                <a:pathLst>
                  <a:path w="126831" h="4062">
                    <a:moveTo>
                      <a:pt x="1225" y="432"/>
                    </a:moveTo>
                    <a:lnTo>
                      <a:pt x="128057" y="432"/>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27" name="Freeform: Shape 278">
                <a:extLst>
                  <a:ext uri="{FF2B5EF4-FFF2-40B4-BE49-F238E27FC236}">
                    <a16:creationId xmlns:a16="http://schemas.microsoft.com/office/drawing/2014/main" id="{BD270028-279F-A2F0-335D-26CA0D20383D}"/>
                  </a:ext>
                </a:extLst>
              </p:cNvPr>
              <p:cNvSpPr/>
              <p:nvPr/>
            </p:nvSpPr>
            <p:spPr>
              <a:xfrm>
                <a:off x="6790439" y="3523569"/>
                <a:ext cx="3913" cy="361153"/>
              </a:xfrm>
              <a:custGeom>
                <a:avLst/>
                <a:gdLst>
                  <a:gd name="connsiteX0" fmla="*/ 1225 w 4062"/>
                  <a:gd name="connsiteY0" fmla="*/ 534 h 409146"/>
                  <a:gd name="connsiteX1" fmla="*/ 1225 w 4062"/>
                  <a:gd name="connsiteY1" fmla="*/ 409681 h 409146"/>
                </a:gdLst>
                <a:ahLst/>
                <a:cxnLst>
                  <a:cxn ang="0">
                    <a:pos x="connsiteX0" y="connsiteY0"/>
                  </a:cxn>
                  <a:cxn ang="0">
                    <a:pos x="connsiteX1" y="connsiteY1"/>
                  </a:cxn>
                </a:cxnLst>
                <a:rect l="l" t="t" r="r" b="b"/>
                <a:pathLst>
                  <a:path w="4062" h="409146">
                    <a:moveTo>
                      <a:pt x="1225" y="534"/>
                    </a:moveTo>
                    <a:lnTo>
                      <a:pt x="1225" y="409681"/>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99" name="Freeform: Shape 350">
                <a:extLst>
                  <a:ext uri="{FF2B5EF4-FFF2-40B4-BE49-F238E27FC236}">
                    <a16:creationId xmlns:a16="http://schemas.microsoft.com/office/drawing/2014/main" id="{5D491B7A-5B7E-BDB5-8579-54B081B9A016}"/>
                  </a:ext>
                </a:extLst>
              </p:cNvPr>
              <p:cNvSpPr/>
              <p:nvPr/>
            </p:nvSpPr>
            <p:spPr>
              <a:xfrm>
                <a:off x="6729346" y="3884721"/>
                <a:ext cx="122187" cy="3585"/>
              </a:xfrm>
              <a:custGeom>
                <a:avLst/>
                <a:gdLst>
                  <a:gd name="connsiteX0" fmla="*/ 1225 w 126831"/>
                  <a:gd name="connsiteY0" fmla="*/ 569 h 4062"/>
                  <a:gd name="connsiteX1" fmla="*/ 128057 w 126831"/>
                  <a:gd name="connsiteY1" fmla="*/ 569 h 4062"/>
                </a:gdLst>
                <a:ahLst/>
                <a:cxnLst>
                  <a:cxn ang="0">
                    <a:pos x="connsiteX0" y="connsiteY0"/>
                  </a:cxn>
                  <a:cxn ang="0">
                    <a:pos x="connsiteX1" y="connsiteY1"/>
                  </a:cxn>
                </a:cxnLst>
                <a:rect l="l" t="t" r="r" b="b"/>
                <a:pathLst>
                  <a:path w="126831" h="4062">
                    <a:moveTo>
                      <a:pt x="1225" y="569"/>
                    </a:moveTo>
                    <a:lnTo>
                      <a:pt x="128057" y="569"/>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46" name="Group 45">
              <a:extLst>
                <a:ext uri="{FF2B5EF4-FFF2-40B4-BE49-F238E27FC236}">
                  <a16:creationId xmlns:a16="http://schemas.microsoft.com/office/drawing/2014/main" id="{BA011808-28A0-1CF7-4EB1-7C27FD90F665}"/>
                </a:ext>
              </a:extLst>
            </p:cNvPr>
            <p:cNvGrpSpPr/>
            <p:nvPr/>
          </p:nvGrpSpPr>
          <p:grpSpPr>
            <a:xfrm>
              <a:off x="7133053" y="3395041"/>
              <a:ext cx="122174" cy="597173"/>
              <a:chOff x="7133053" y="3395041"/>
              <a:chExt cx="122174" cy="597173"/>
            </a:xfrm>
          </p:grpSpPr>
          <p:sp>
            <p:nvSpPr>
              <p:cNvPr id="756" name="Freeform: Shape 207">
                <a:extLst>
                  <a:ext uri="{FF2B5EF4-FFF2-40B4-BE49-F238E27FC236}">
                    <a16:creationId xmlns:a16="http://schemas.microsoft.com/office/drawing/2014/main" id="{B91DB543-A386-AF13-1E44-AA90E7BCD4D1}"/>
                  </a:ext>
                </a:extLst>
              </p:cNvPr>
              <p:cNvSpPr/>
              <p:nvPr/>
            </p:nvSpPr>
            <p:spPr>
              <a:xfrm>
                <a:off x="7133053" y="3395041"/>
                <a:ext cx="122174" cy="3585"/>
              </a:xfrm>
              <a:custGeom>
                <a:avLst/>
                <a:gdLst>
                  <a:gd name="connsiteX0" fmla="*/ 1296 w 126818"/>
                  <a:gd name="connsiteY0" fmla="*/ 476 h 4062"/>
                  <a:gd name="connsiteX1" fmla="*/ 128114 w 126818"/>
                  <a:gd name="connsiteY1" fmla="*/ 476 h 4062"/>
                </a:gdLst>
                <a:ahLst/>
                <a:cxnLst>
                  <a:cxn ang="0">
                    <a:pos x="connsiteX0" y="connsiteY0"/>
                  </a:cxn>
                  <a:cxn ang="0">
                    <a:pos x="connsiteX1" y="connsiteY1"/>
                  </a:cxn>
                </a:cxnLst>
                <a:rect l="l" t="t" r="r" b="b"/>
                <a:pathLst>
                  <a:path w="126818" h="4062">
                    <a:moveTo>
                      <a:pt x="1296" y="476"/>
                    </a:moveTo>
                    <a:lnTo>
                      <a:pt x="128114" y="476"/>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28" name="Freeform: Shape 279">
                <a:extLst>
                  <a:ext uri="{FF2B5EF4-FFF2-40B4-BE49-F238E27FC236}">
                    <a16:creationId xmlns:a16="http://schemas.microsoft.com/office/drawing/2014/main" id="{F794F713-BC89-CF9D-7739-D8D0095F7D5C}"/>
                  </a:ext>
                </a:extLst>
              </p:cNvPr>
              <p:cNvSpPr/>
              <p:nvPr/>
            </p:nvSpPr>
            <p:spPr>
              <a:xfrm>
                <a:off x="7194134" y="3691835"/>
                <a:ext cx="3913" cy="296793"/>
              </a:xfrm>
              <a:custGeom>
                <a:avLst/>
                <a:gdLst>
                  <a:gd name="connsiteX0" fmla="*/ 1296 w 4062"/>
                  <a:gd name="connsiteY0" fmla="*/ 560 h 336234"/>
                  <a:gd name="connsiteX1" fmla="*/ 1296 w 4062"/>
                  <a:gd name="connsiteY1" fmla="*/ 336795 h 336234"/>
                </a:gdLst>
                <a:ahLst/>
                <a:cxnLst>
                  <a:cxn ang="0">
                    <a:pos x="connsiteX0" y="connsiteY0"/>
                  </a:cxn>
                  <a:cxn ang="0">
                    <a:pos x="connsiteX1" y="connsiteY1"/>
                  </a:cxn>
                </a:cxnLst>
                <a:rect l="l" t="t" r="r" b="b"/>
                <a:pathLst>
                  <a:path w="4062" h="336234">
                    <a:moveTo>
                      <a:pt x="1296" y="560"/>
                    </a:moveTo>
                    <a:lnTo>
                      <a:pt x="1296" y="336795"/>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00" name="Freeform: Shape 351">
                <a:extLst>
                  <a:ext uri="{FF2B5EF4-FFF2-40B4-BE49-F238E27FC236}">
                    <a16:creationId xmlns:a16="http://schemas.microsoft.com/office/drawing/2014/main" id="{69791F6C-89EC-579D-E95E-773584EAA83B}"/>
                  </a:ext>
                </a:extLst>
              </p:cNvPr>
              <p:cNvSpPr/>
              <p:nvPr/>
            </p:nvSpPr>
            <p:spPr>
              <a:xfrm>
                <a:off x="7133053" y="3988629"/>
                <a:ext cx="122174" cy="3585"/>
              </a:xfrm>
              <a:custGeom>
                <a:avLst/>
                <a:gdLst>
                  <a:gd name="connsiteX0" fmla="*/ 1296 w 126818"/>
                  <a:gd name="connsiteY0" fmla="*/ 588 h 4062"/>
                  <a:gd name="connsiteX1" fmla="*/ 128114 w 126818"/>
                  <a:gd name="connsiteY1" fmla="*/ 588 h 4062"/>
                </a:gdLst>
                <a:ahLst/>
                <a:cxnLst>
                  <a:cxn ang="0">
                    <a:pos x="connsiteX0" y="connsiteY0"/>
                  </a:cxn>
                  <a:cxn ang="0">
                    <a:pos x="connsiteX1" y="connsiteY1"/>
                  </a:cxn>
                </a:cxnLst>
                <a:rect l="l" t="t" r="r" b="b"/>
                <a:pathLst>
                  <a:path w="126818" h="4062">
                    <a:moveTo>
                      <a:pt x="1296" y="588"/>
                    </a:moveTo>
                    <a:lnTo>
                      <a:pt x="128114" y="588"/>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47" name="Group 46">
              <a:extLst>
                <a:ext uri="{FF2B5EF4-FFF2-40B4-BE49-F238E27FC236}">
                  <a16:creationId xmlns:a16="http://schemas.microsoft.com/office/drawing/2014/main" id="{A8BE2E00-B0EF-D473-68BC-D4E422C158F4}"/>
                </a:ext>
              </a:extLst>
            </p:cNvPr>
            <p:cNvGrpSpPr/>
            <p:nvPr/>
          </p:nvGrpSpPr>
          <p:grpSpPr>
            <a:xfrm>
              <a:off x="7536745" y="3165733"/>
              <a:ext cx="122187" cy="679933"/>
              <a:chOff x="7536745" y="3165733"/>
              <a:chExt cx="122187" cy="679933"/>
            </a:xfrm>
          </p:grpSpPr>
          <p:sp>
            <p:nvSpPr>
              <p:cNvPr id="685" name="Freeform: Shape 136">
                <a:extLst>
                  <a:ext uri="{FF2B5EF4-FFF2-40B4-BE49-F238E27FC236}">
                    <a16:creationId xmlns:a16="http://schemas.microsoft.com/office/drawing/2014/main" id="{30F023EE-6E31-DB99-CD7B-1C04419214D6}"/>
                  </a:ext>
                </a:extLst>
              </p:cNvPr>
              <p:cNvSpPr/>
              <p:nvPr/>
            </p:nvSpPr>
            <p:spPr>
              <a:xfrm>
                <a:off x="7597838" y="3165733"/>
                <a:ext cx="3913" cy="338168"/>
              </a:xfrm>
              <a:custGeom>
                <a:avLst/>
                <a:gdLst>
                  <a:gd name="connsiteX0" fmla="*/ 1366 w 4062"/>
                  <a:gd name="connsiteY0" fmla="*/ 383572 h 383107"/>
                  <a:gd name="connsiteX1" fmla="*/ 1366 w 4062"/>
                  <a:gd name="connsiteY1" fmla="*/ 464 h 383107"/>
                </a:gdLst>
                <a:ahLst/>
                <a:cxnLst>
                  <a:cxn ang="0">
                    <a:pos x="connsiteX0" y="connsiteY0"/>
                  </a:cxn>
                  <a:cxn ang="0">
                    <a:pos x="connsiteX1" y="connsiteY1"/>
                  </a:cxn>
                </a:cxnLst>
                <a:rect l="l" t="t" r="r" b="b"/>
                <a:pathLst>
                  <a:path w="4062" h="383107">
                    <a:moveTo>
                      <a:pt x="1366" y="383572"/>
                    </a:moveTo>
                    <a:lnTo>
                      <a:pt x="1366" y="464"/>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57" name="Freeform: Shape 208">
                <a:extLst>
                  <a:ext uri="{FF2B5EF4-FFF2-40B4-BE49-F238E27FC236}">
                    <a16:creationId xmlns:a16="http://schemas.microsoft.com/office/drawing/2014/main" id="{9065620F-754E-3D85-BC6E-2A4C4EB15699}"/>
                  </a:ext>
                </a:extLst>
              </p:cNvPr>
              <p:cNvSpPr/>
              <p:nvPr/>
            </p:nvSpPr>
            <p:spPr>
              <a:xfrm>
                <a:off x="7536745" y="3165733"/>
                <a:ext cx="122187" cy="3585"/>
              </a:xfrm>
              <a:custGeom>
                <a:avLst/>
                <a:gdLst>
                  <a:gd name="connsiteX0" fmla="*/ 1366 w 126831"/>
                  <a:gd name="connsiteY0" fmla="*/ 432 h 4062"/>
                  <a:gd name="connsiteX1" fmla="*/ 128197 w 126831"/>
                  <a:gd name="connsiteY1" fmla="*/ 432 h 4062"/>
                </a:gdLst>
                <a:ahLst/>
                <a:cxnLst>
                  <a:cxn ang="0">
                    <a:pos x="connsiteX0" y="connsiteY0"/>
                  </a:cxn>
                  <a:cxn ang="0">
                    <a:pos x="connsiteX1" y="connsiteY1"/>
                  </a:cxn>
                </a:cxnLst>
                <a:rect l="l" t="t" r="r" b="b"/>
                <a:pathLst>
                  <a:path w="126831" h="4062">
                    <a:moveTo>
                      <a:pt x="1366" y="432"/>
                    </a:moveTo>
                    <a:lnTo>
                      <a:pt x="128197" y="432"/>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29" name="Freeform: Shape 280">
                <a:extLst>
                  <a:ext uri="{FF2B5EF4-FFF2-40B4-BE49-F238E27FC236}">
                    <a16:creationId xmlns:a16="http://schemas.microsoft.com/office/drawing/2014/main" id="{71F05884-DCC8-1BEA-0EB2-6262AC538AC3}"/>
                  </a:ext>
                </a:extLst>
              </p:cNvPr>
              <p:cNvSpPr/>
              <p:nvPr/>
            </p:nvSpPr>
            <p:spPr>
              <a:xfrm>
                <a:off x="7597838" y="3503902"/>
                <a:ext cx="3913" cy="338179"/>
              </a:xfrm>
              <a:custGeom>
                <a:avLst/>
                <a:gdLst>
                  <a:gd name="connsiteX0" fmla="*/ 1366 w 4062"/>
                  <a:gd name="connsiteY0" fmla="*/ 529 h 383120"/>
                  <a:gd name="connsiteX1" fmla="*/ 1366 w 4062"/>
                  <a:gd name="connsiteY1" fmla="*/ 383649 h 383120"/>
                </a:gdLst>
                <a:ahLst/>
                <a:cxnLst>
                  <a:cxn ang="0">
                    <a:pos x="connsiteX0" y="connsiteY0"/>
                  </a:cxn>
                  <a:cxn ang="0">
                    <a:pos x="connsiteX1" y="connsiteY1"/>
                  </a:cxn>
                </a:cxnLst>
                <a:rect l="l" t="t" r="r" b="b"/>
                <a:pathLst>
                  <a:path w="4062" h="383120">
                    <a:moveTo>
                      <a:pt x="1366" y="529"/>
                    </a:moveTo>
                    <a:lnTo>
                      <a:pt x="1366" y="383649"/>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01" name="Freeform: Shape 352">
                <a:extLst>
                  <a:ext uri="{FF2B5EF4-FFF2-40B4-BE49-F238E27FC236}">
                    <a16:creationId xmlns:a16="http://schemas.microsoft.com/office/drawing/2014/main" id="{2DD91028-EF6B-A801-10C9-DA8C572EFD8F}"/>
                  </a:ext>
                </a:extLst>
              </p:cNvPr>
              <p:cNvSpPr/>
              <p:nvPr/>
            </p:nvSpPr>
            <p:spPr>
              <a:xfrm>
                <a:off x="7536745" y="3842081"/>
                <a:ext cx="122187" cy="3585"/>
              </a:xfrm>
              <a:custGeom>
                <a:avLst/>
                <a:gdLst>
                  <a:gd name="connsiteX0" fmla="*/ 1366 w 126831"/>
                  <a:gd name="connsiteY0" fmla="*/ 561 h 4062"/>
                  <a:gd name="connsiteX1" fmla="*/ 128197 w 126831"/>
                  <a:gd name="connsiteY1" fmla="*/ 561 h 4062"/>
                </a:gdLst>
                <a:ahLst/>
                <a:cxnLst>
                  <a:cxn ang="0">
                    <a:pos x="connsiteX0" y="connsiteY0"/>
                  </a:cxn>
                  <a:cxn ang="0">
                    <a:pos x="connsiteX1" y="connsiteY1"/>
                  </a:cxn>
                </a:cxnLst>
                <a:rect l="l" t="t" r="r" b="b"/>
                <a:pathLst>
                  <a:path w="126831" h="4062">
                    <a:moveTo>
                      <a:pt x="1366" y="561"/>
                    </a:moveTo>
                    <a:lnTo>
                      <a:pt x="128197" y="561"/>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48" name="Group 47">
              <a:extLst>
                <a:ext uri="{FF2B5EF4-FFF2-40B4-BE49-F238E27FC236}">
                  <a16:creationId xmlns:a16="http://schemas.microsoft.com/office/drawing/2014/main" id="{74CF7490-789B-7780-1F6A-D966CA0741F9}"/>
                </a:ext>
              </a:extLst>
            </p:cNvPr>
            <p:cNvGrpSpPr/>
            <p:nvPr/>
          </p:nvGrpSpPr>
          <p:grpSpPr>
            <a:xfrm>
              <a:off x="7940449" y="3607753"/>
              <a:ext cx="122174" cy="587658"/>
              <a:chOff x="7940449" y="3607753"/>
              <a:chExt cx="122174" cy="587658"/>
            </a:xfrm>
          </p:grpSpPr>
          <p:sp>
            <p:nvSpPr>
              <p:cNvPr id="758" name="Freeform: Shape 209">
                <a:extLst>
                  <a:ext uri="{FF2B5EF4-FFF2-40B4-BE49-F238E27FC236}">
                    <a16:creationId xmlns:a16="http://schemas.microsoft.com/office/drawing/2014/main" id="{8C040765-BCE7-D925-0EAF-C1A166E9FD08}"/>
                  </a:ext>
                </a:extLst>
              </p:cNvPr>
              <p:cNvSpPr/>
              <p:nvPr/>
            </p:nvSpPr>
            <p:spPr>
              <a:xfrm>
                <a:off x="7940449" y="3607753"/>
                <a:ext cx="122174" cy="3585"/>
              </a:xfrm>
              <a:custGeom>
                <a:avLst/>
                <a:gdLst>
                  <a:gd name="connsiteX0" fmla="*/ 1436 w 126818"/>
                  <a:gd name="connsiteY0" fmla="*/ 516 h 4062"/>
                  <a:gd name="connsiteX1" fmla="*/ 128254 w 126818"/>
                  <a:gd name="connsiteY1" fmla="*/ 516 h 4062"/>
                </a:gdLst>
                <a:ahLst/>
                <a:cxnLst>
                  <a:cxn ang="0">
                    <a:pos x="connsiteX0" y="connsiteY0"/>
                  </a:cxn>
                  <a:cxn ang="0">
                    <a:pos x="connsiteX1" y="connsiteY1"/>
                  </a:cxn>
                </a:cxnLst>
                <a:rect l="l" t="t" r="r" b="b"/>
                <a:pathLst>
                  <a:path w="126818" h="4062">
                    <a:moveTo>
                      <a:pt x="1436" y="516"/>
                    </a:moveTo>
                    <a:lnTo>
                      <a:pt x="128254" y="516"/>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30" name="Freeform: Shape 281">
                <a:extLst>
                  <a:ext uri="{FF2B5EF4-FFF2-40B4-BE49-F238E27FC236}">
                    <a16:creationId xmlns:a16="http://schemas.microsoft.com/office/drawing/2014/main" id="{D3E7FD48-E8B2-7586-1E75-B0EE4B4147A6}"/>
                  </a:ext>
                </a:extLst>
              </p:cNvPr>
              <p:cNvSpPr/>
              <p:nvPr/>
            </p:nvSpPr>
            <p:spPr>
              <a:xfrm>
                <a:off x="8001543" y="3899783"/>
                <a:ext cx="3913" cy="292041"/>
              </a:xfrm>
              <a:custGeom>
                <a:avLst/>
                <a:gdLst>
                  <a:gd name="connsiteX0" fmla="*/ 1436 w 4062"/>
                  <a:gd name="connsiteY0" fmla="*/ 599 h 330851"/>
                  <a:gd name="connsiteX1" fmla="*/ 1436 w 4062"/>
                  <a:gd name="connsiteY1" fmla="*/ 331451 h 330851"/>
                </a:gdLst>
                <a:ahLst/>
                <a:cxnLst>
                  <a:cxn ang="0">
                    <a:pos x="connsiteX0" y="connsiteY0"/>
                  </a:cxn>
                  <a:cxn ang="0">
                    <a:pos x="connsiteX1" y="connsiteY1"/>
                  </a:cxn>
                </a:cxnLst>
                <a:rect l="l" t="t" r="r" b="b"/>
                <a:pathLst>
                  <a:path w="4062" h="330851">
                    <a:moveTo>
                      <a:pt x="1436" y="599"/>
                    </a:moveTo>
                    <a:lnTo>
                      <a:pt x="1436" y="331451"/>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02" name="Freeform: Shape 353">
                <a:extLst>
                  <a:ext uri="{FF2B5EF4-FFF2-40B4-BE49-F238E27FC236}">
                    <a16:creationId xmlns:a16="http://schemas.microsoft.com/office/drawing/2014/main" id="{F22EF8FB-16A0-A128-500E-387F9953361C}"/>
                  </a:ext>
                </a:extLst>
              </p:cNvPr>
              <p:cNvSpPr/>
              <p:nvPr/>
            </p:nvSpPr>
            <p:spPr>
              <a:xfrm>
                <a:off x="7940449" y="4191826"/>
                <a:ext cx="122174" cy="3585"/>
              </a:xfrm>
              <a:custGeom>
                <a:avLst/>
                <a:gdLst>
                  <a:gd name="connsiteX0" fmla="*/ 1436 w 126818"/>
                  <a:gd name="connsiteY0" fmla="*/ 627 h 4062"/>
                  <a:gd name="connsiteX1" fmla="*/ 128254 w 126818"/>
                  <a:gd name="connsiteY1" fmla="*/ 627 h 4062"/>
                </a:gdLst>
                <a:ahLst/>
                <a:cxnLst>
                  <a:cxn ang="0">
                    <a:pos x="connsiteX0" y="connsiteY0"/>
                  </a:cxn>
                  <a:cxn ang="0">
                    <a:pos x="connsiteX1" y="connsiteY1"/>
                  </a:cxn>
                </a:cxnLst>
                <a:rect l="l" t="t" r="r" b="b"/>
                <a:pathLst>
                  <a:path w="126818" h="4062">
                    <a:moveTo>
                      <a:pt x="1436" y="627"/>
                    </a:moveTo>
                    <a:lnTo>
                      <a:pt x="128254" y="627"/>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49" name="Group 48">
              <a:extLst>
                <a:ext uri="{FF2B5EF4-FFF2-40B4-BE49-F238E27FC236}">
                  <a16:creationId xmlns:a16="http://schemas.microsoft.com/office/drawing/2014/main" id="{755B4257-6F7B-24BE-FA0E-874DB1E389B2}"/>
                </a:ext>
              </a:extLst>
            </p:cNvPr>
            <p:cNvGrpSpPr/>
            <p:nvPr/>
          </p:nvGrpSpPr>
          <p:grpSpPr>
            <a:xfrm>
              <a:off x="8344143" y="3452911"/>
              <a:ext cx="122187" cy="617715"/>
              <a:chOff x="8344143" y="3452911"/>
              <a:chExt cx="122187" cy="617715"/>
            </a:xfrm>
          </p:grpSpPr>
          <p:sp>
            <p:nvSpPr>
              <p:cNvPr id="687" name="Freeform: Shape 138">
                <a:extLst>
                  <a:ext uri="{FF2B5EF4-FFF2-40B4-BE49-F238E27FC236}">
                    <a16:creationId xmlns:a16="http://schemas.microsoft.com/office/drawing/2014/main" id="{91C4AC42-4EA6-9BF0-549B-A26DBA2B0E73}"/>
                  </a:ext>
                </a:extLst>
              </p:cNvPr>
              <p:cNvSpPr/>
              <p:nvPr/>
            </p:nvSpPr>
            <p:spPr>
              <a:xfrm>
                <a:off x="8405236" y="3452911"/>
                <a:ext cx="3913" cy="307069"/>
              </a:xfrm>
              <a:custGeom>
                <a:avLst/>
                <a:gdLst>
                  <a:gd name="connsiteX0" fmla="*/ 1506 w 4062"/>
                  <a:gd name="connsiteY0" fmla="*/ 348393 h 347876"/>
                  <a:gd name="connsiteX1" fmla="*/ 1506 w 4062"/>
                  <a:gd name="connsiteY1" fmla="*/ 516 h 347876"/>
                </a:gdLst>
                <a:ahLst/>
                <a:cxnLst>
                  <a:cxn ang="0">
                    <a:pos x="connsiteX0" y="connsiteY0"/>
                  </a:cxn>
                  <a:cxn ang="0">
                    <a:pos x="connsiteX1" y="connsiteY1"/>
                  </a:cxn>
                </a:cxnLst>
                <a:rect l="l" t="t" r="r" b="b"/>
                <a:pathLst>
                  <a:path w="4062" h="347876">
                    <a:moveTo>
                      <a:pt x="1506" y="348393"/>
                    </a:moveTo>
                    <a:lnTo>
                      <a:pt x="1506" y="516"/>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59" name="Freeform: Shape 210">
                <a:extLst>
                  <a:ext uri="{FF2B5EF4-FFF2-40B4-BE49-F238E27FC236}">
                    <a16:creationId xmlns:a16="http://schemas.microsoft.com/office/drawing/2014/main" id="{4E410234-1FDC-46DE-987B-0F6DC82F304E}"/>
                  </a:ext>
                </a:extLst>
              </p:cNvPr>
              <p:cNvSpPr/>
              <p:nvPr/>
            </p:nvSpPr>
            <p:spPr>
              <a:xfrm>
                <a:off x="8344143" y="3452911"/>
                <a:ext cx="122187" cy="3585"/>
              </a:xfrm>
              <a:custGeom>
                <a:avLst/>
                <a:gdLst>
                  <a:gd name="connsiteX0" fmla="*/ 1506 w 126831"/>
                  <a:gd name="connsiteY0" fmla="*/ 487 h 4062"/>
                  <a:gd name="connsiteX1" fmla="*/ 128337 w 126831"/>
                  <a:gd name="connsiteY1" fmla="*/ 487 h 4062"/>
                </a:gdLst>
                <a:ahLst/>
                <a:cxnLst>
                  <a:cxn ang="0">
                    <a:pos x="connsiteX0" y="connsiteY0"/>
                  </a:cxn>
                  <a:cxn ang="0">
                    <a:pos x="connsiteX1" y="connsiteY1"/>
                  </a:cxn>
                </a:cxnLst>
                <a:rect l="l" t="t" r="r" b="b"/>
                <a:pathLst>
                  <a:path w="126831" h="4062">
                    <a:moveTo>
                      <a:pt x="1506" y="487"/>
                    </a:moveTo>
                    <a:lnTo>
                      <a:pt x="128337" y="487"/>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31" name="Freeform: Shape 282">
                <a:extLst>
                  <a:ext uri="{FF2B5EF4-FFF2-40B4-BE49-F238E27FC236}">
                    <a16:creationId xmlns:a16="http://schemas.microsoft.com/office/drawing/2014/main" id="{B97D1CF8-BC2C-90F1-CD0E-420DEBFF4B33}"/>
                  </a:ext>
                </a:extLst>
              </p:cNvPr>
              <p:cNvSpPr/>
              <p:nvPr/>
            </p:nvSpPr>
            <p:spPr>
              <a:xfrm>
                <a:off x="8405236" y="3759982"/>
                <a:ext cx="3913" cy="307058"/>
              </a:xfrm>
              <a:custGeom>
                <a:avLst/>
                <a:gdLst>
                  <a:gd name="connsiteX0" fmla="*/ 1506 w 4062"/>
                  <a:gd name="connsiteY0" fmla="*/ 574 h 347863"/>
                  <a:gd name="connsiteX1" fmla="*/ 1506 w 4062"/>
                  <a:gd name="connsiteY1" fmla="*/ 348438 h 347863"/>
                </a:gdLst>
                <a:ahLst/>
                <a:cxnLst>
                  <a:cxn ang="0">
                    <a:pos x="connsiteX0" y="connsiteY0"/>
                  </a:cxn>
                  <a:cxn ang="0">
                    <a:pos x="connsiteX1" y="connsiteY1"/>
                  </a:cxn>
                </a:cxnLst>
                <a:rect l="l" t="t" r="r" b="b"/>
                <a:pathLst>
                  <a:path w="4062" h="347863">
                    <a:moveTo>
                      <a:pt x="1506" y="574"/>
                    </a:moveTo>
                    <a:lnTo>
                      <a:pt x="1506" y="348438"/>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03" name="Freeform: Shape 354">
                <a:extLst>
                  <a:ext uri="{FF2B5EF4-FFF2-40B4-BE49-F238E27FC236}">
                    <a16:creationId xmlns:a16="http://schemas.microsoft.com/office/drawing/2014/main" id="{4F9296C7-4F6E-BE97-FC2B-F9767360BF9F}"/>
                  </a:ext>
                </a:extLst>
              </p:cNvPr>
              <p:cNvSpPr/>
              <p:nvPr/>
            </p:nvSpPr>
            <p:spPr>
              <a:xfrm>
                <a:off x="8344143" y="4067041"/>
                <a:ext cx="122187" cy="3585"/>
              </a:xfrm>
              <a:custGeom>
                <a:avLst/>
                <a:gdLst>
                  <a:gd name="connsiteX0" fmla="*/ 1506 w 126831"/>
                  <a:gd name="connsiteY0" fmla="*/ 603 h 4062"/>
                  <a:gd name="connsiteX1" fmla="*/ 128337 w 126831"/>
                  <a:gd name="connsiteY1" fmla="*/ 603 h 4062"/>
                </a:gdLst>
                <a:ahLst/>
                <a:cxnLst>
                  <a:cxn ang="0">
                    <a:pos x="connsiteX0" y="connsiteY0"/>
                  </a:cxn>
                  <a:cxn ang="0">
                    <a:pos x="connsiteX1" y="connsiteY1"/>
                  </a:cxn>
                </a:cxnLst>
                <a:rect l="l" t="t" r="r" b="b"/>
                <a:pathLst>
                  <a:path w="126831" h="4062">
                    <a:moveTo>
                      <a:pt x="1506" y="603"/>
                    </a:moveTo>
                    <a:lnTo>
                      <a:pt x="128337" y="603"/>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50" name="Group 49">
              <a:extLst>
                <a:ext uri="{FF2B5EF4-FFF2-40B4-BE49-F238E27FC236}">
                  <a16:creationId xmlns:a16="http://schemas.microsoft.com/office/drawing/2014/main" id="{F32DB749-72E6-A6F3-7151-2FB1304FC720}"/>
                </a:ext>
              </a:extLst>
            </p:cNvPr>
            <p:cNvGrpSpPr/>
            <p:nvPr/>
          </p:nvGrpSpPr>
          <p:grpSpPr>
            <a:xfrm>
              <a:off x="8747848" y="3430028"/>
              <a:ext cx="122174" cy="565280"/>
              <a:chOff x="8747848" y="3430028"/>
              <a:chExt cx="122174" cy="565280"/>
            </a:xfrm>
          </p:grpSpPr>
          <p:sp>
            <p:nvSpPr>
              <p:cNvPr id="688" name="Freeform: Shape 139">
                <a:extLst>
                  <a:ext uri="{FF2B5EF4-FFF2-40B4-BE49-F238E27FC236}">
                    <a16:creationId xmlns:a16="http://schemas.microsoft.com/office/drawing/2014/main" id="{87D700D6-026E-D5CF-3EEE-7635C4A7C1E1}"/>
                  </a:ext>
                </a:extLst>
              </p:cNvPr>
              <p:cNvSpPr/>
              <p:nvPr/>
            </p:nvSpPr>
            <p:spPr>
              <a:xfrm>
                <a:off x="8808941" y="3430028"/>
                <a:ext cx="3913" cy="280846"/>
              </a:xfrm>
              <a:custGeom>
                <a:avLst/>
                <a:gdLst>
                  <a:gd name="connsiteX0" fmla="*/ 1576 w 4062"/>
                  <a:gd name="connsiteY0" fmla="*/ 318678 h 318168"/>
                  <a:gd name="connsiteX1" fmla="*/ 1576 w 4062"/>
                  <a:gd name="connsiteY1" fmla="*/ 509 h 318168"/>
                </a:gdLst>
                <a:ahLst/>
                <a:cxnLst>
                  <a:cxn ang="0">
                    <a:pos x="connsiteX0" y="connsiteY0"/>
                  </a:cxn>
                  <a:cxn ang="0">
                    <a:pos x="connsiteX1" y="connsiteY1"/>
                  </a:cxn>
                </a:cxnLst>
                <a:rect l="l" t="t" r="r" b="b"/>
                <a:pathLst>
                  <a:path w="4062" h="318168">
                    <a:moveTo>
                      <a:pt x="1576" y="318678"/>
                    </a:moveTo>
                    <a:lnTo>
                      <a:pt x="1576" y="509"/>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60" name="Freeform: Shape 211">
                <a:extLst>
                  <a:ext uri="{FF2B5EF4-FFF2-40B4-BE49-F238E27FC236}">
                    <a16:creationId xmlns:a16="http://schemas.microsoft.com/office/drawing/2014/main" id="{674145D0-40BD-DC4B-F4D9-A7D32B45807C}"/>
                  </a:ext>
                </a:extLst>
              </p:cNvPr>
              <p:cNvSpPr/>
              <p:nvPr/>
            </p:nvSpPr>
            <p:spPr>
              <a:xfrm>
                <a:off x="8747848" y="3430028"/>
                <a:ext cx="122174" cy="3585"/>
              </a:xfrm>
              <a:custGeom>
                <a:avLst/>
                <a:gdLst>
                  <a:gd name="connsiteX0" fmla="*/ 1576 w 126818"/>
                  <a:gd name="connsiteY0" fmla="*/ 482 h 4062"/>
                  <a:gd name="connsiteX1" fmla="*/ 128394 w 126818"/>
                  <a:gd name="connsiteY1" fmla="*/ 482 h 4062"/>
                </a:gdLst>
                <a:ahLst/>
                <a:cxnLst>
                  <a:cxn ang="0">
                    <a:pos x="connsiteX0" y="connsiteY0"/>
                  </a:cxn>
                  <a:cxn ang="0">
                    <a:pos x="connsiteX1" y="connsiteY1"/>
                  </a:cxn>
                </a:cxnLst>
                <a:rect l="l" t="t" r="r" b="b"/>
                <a:pathLst>
                  <a:path w="126818" h="4062">
                    <a:moveTo>
                      <a:pt x="1576" y="482"/>
                    </a:moveTo>
                    <a:lnTo>
                      <a:pt x="128394" y="482"/>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32" name="Freeform: Shape 283">
                <a:extLst>
                  <a:ext uri="{FF2B5EF4-FFF2-40B4-BE49-F238E27FC236}">
                    <a16:creationId xmlns:a16="http://schemas.microsoft.com/office/drawing/2014/main" id="{DB7FA159-28CC-6794-2243-CBEFDADDB9C8}"/>
                  </a:ext>
                </a:extLst>
              </p:cNvPr>
              <p:cNvSpPr/>
              <p:nvPr/>
            </p:nvSpPr>
            <p:spPr>
              <a:xfrm>
                <a:off x="8808941" y="3710875"/>
                <a:ext cx="3913" cy="280846"/>
              </a:xfrm>
              <a:custGeom>
                <a:avLst/>
                <a:gdLst>
                  <a:gd name="connsiteX0" fmla="*/ 1576 w 4062"/>
                  <a:gd name="connsiteY0" fmla="*/ 562 h 318168"/>
                  <a:gd name="connsiteX1" fmla="*/ 1576 w 4062"/>
                  <a:gd name="connsiteY1" fmla="*/ 318731 h 318168"/>
                </a:gdLst>
                <a:ahLst/>
                <a:cxnLst>
                  <a:cxn ang="0">
                    <a:pos x="connsiteX0" y="connsiteY0"/>
                  </a:cxn>
                  <a:cxn ang="0">
                    <a:pos x="connsiteX1" y="connsiteY1"/>
                  </a:cxn>
                </a:cxnLst>
                <a:rect l="l" t="t" r="r" b="b"/>
                <a:pathLst>
                  <a:path w="4062" h="318168">
                    <a:moveTo>
                      <a:pt x="1576" y="562"/>
                    </a:moveTo>
                    <a:lnTo>
                      <a:pt x="1576" y="318731"/>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04" name="Freeform: Shape 355">
                <a:extLst>
                  <a:ext uri="{FF2B5EF4-FFF2-40B4-BE49-F238E27FC236}">
                    <a16:creationId xmlns:a16="http://schemas.microsoft.com/office/drawing/2014/main" id="{2A4B9C1D-C50A-B0F5-7B44-FE1410C5AB36}"/>
                  </a:ext>
                </a:extLst>
              </p:cNvPr>
              <p:cNvSpPr/>
              <p:nvPr/>
            </p:nvSpPr>
            <p:spPr>
              <a:xfrm>
                <a:off x="8747848" y="3991723"/>
                <a:ext cx="122174" cy="3585"/>
              </a:xfrm>
              <a:custGeom>
                <a:avLst/>
                <a:gdLst>
                  <a:gd name="connsiteX0" fmla="*/ 1576 w 126818"/>
                  <a:gd name="connsiteY0" fmla="*/ 589 h 4062"/>
                  <a:gd name="connsiteX1" fmla="*/ 128394 w 126818"/>
                  <a:gd name="connsiteY1" fmla="*/ 589 h 4062"/>
                </a:gdLst>
                <a:ahLst/>
                <a:cxnLst>
                  <a:cxn ang="0">
                    <a:pos x="connsiteX0" y="connsiteY0"/>
                  </a:cxn>
                  <a:cxn ang="0">
                    <a:pos x="connsiteX1" y="connsiteY1"/>
                  </a:cxn>
                </a:cxnLst>
                <a:rect l="l" t="t" r="r" b="b"/>
                <a:pathLst>
                  <a:path w="126818" h="4062">
                    <a:moveTo>
                      <a:pt x="1576" y="589"/>
                    </a:moveTo>
                    <a:lnTo>
                      <a:pt x="128394" y="589"/>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51" name="Group 50">
              <a:extLst>
                <a:ext uri="{FF2B5EF4-FFF2-40B4-BE49-F238E27FC236}">
                  <a16:creationId xmlns:a16="http://schemas.microsoft.com/office/drawing/2014/main" id="{5925F8D6-693A-2D3E-BD1A-CAA9C7C255FB}"/>
                </a:ext>
              </a:extLst>
            </p:cNvPr>
            <p:cNvGrpSpPr/>
            <p:nvPr/>
          </p:nvGrpSpPr>
          <p:grpSpPr>
            <a:xfrm>
              <a:off x="9151540" y="3358832"/>
              <a:ext cx="122187" cy="659258"/>
              <a:chOff x="9151540" y="3358832"/>
              <a:chExt cx="122187" cy="659258"/>
            </a:xfrm>
          </p:grpSpPr>
          <p:sp>
            <p:nvSpPr>
              <p:cNvPr id="689" name="Freeform: Shape 140">
                <a:extLst>
                  <a:ext uri="{FF2B5EF4-FFF2-40B4-BE49-F238E27FC236}">
                    <a16:creationId xmlns:a16="http://schemas.microsoft.com/office/drawing/2014/main" id="{CDD947FA-5E36-60B2-D994-038084D36CA3}"/>
                  </a:ext>
                </a:extLst>
              </p:cNvPr>
              <p:cNvSpPr/>
              <p:nvPr/>
            </p:nvSpPr>
            <p:spPr>
              <a:xfrm>
                <a:off x="9212635" y="3358832"/>
                <a:ext cx="3913" cy="327836"/>
              </a:xfrm>
              <a:custGeom>
                <a:avLst/>
                <a:gdLst>
                  <a:gd name="connsiteX0" fmla="*/ 1646 w 4062"/>
                  <a:gd name="connsiteY0" fmla="*/ 371902 h 371402"/>
                  <a:gd name="connsiteX1" fmla="*/ 1646 w 4062"/>
                  <a:gd name="connsiteY1" fmla="*/ 500 h 371402"/>
                </a:gdLst>
                <a:ahLst/>
                <a:cxnLst>
                  <a:cxn ang="0">
                    <a:pos x="connsiteX0" y="connsiteY0"/>
                  </a:cxn>
                  <a:cxn ang="0">
                    <a:pos x="connsiteX1" y="connsiteY1"/>
                  </a:cxn>
                </a:cxnLst>
                <a:rect l="l" t="t" r="r" b="b"/>
                <a:pathLst>
                  <a:path w="4062" h="371402">
                    <a:moveTo>
                      <a:pt x="1646" y="371902"/>
                    </a:moveTo>
                    <a:lnTo>
                      <a:pt x="1646" y="500"/>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61" name="Freeform: Shape 212">
                <a:extLst>
                  <a:ext uri="{FF2B5EF4-FFF2-40B4-BE49-F238E27FC236}">
                    <a16:creationId xmlns:a16="http://schemas.microsoft.com/office/drawing/2014/main" id="{C63ABC47-BB12-A2AE-7E18-A669FE8E7578}"/>
                  </a:ext>
                </a:extLst>
              </p:cNvPr>
              <p:cNvSpPr/>
              <p:nvPr/>
            </p:nvSpPr>
            <p:spPr>
              <a:xfrm>
                <a:off x="9151540" y="3358832"/>
                <a:ext cx="122187" cy="3585"/>
              </a:xfrm>
              <a:custGeom>
                <a:avLst/>
                <a:gdLst>
                  <a:gd name="connsiteX0" fmla="*/ 1646 w 126831"/>
                  <a:gd name="connsiteY0" fmla="*/ 469 h 4062"/>
                  <a:gd name="connsiteX1" fmla="*/ 128478 w 126831"/>
                  <a:gd name="connsiteY1" fmla="*/ 469 h 4062"/>
                </a:gdLst>
                <a:ahLst/>
                <a:cxnLst>
                  <a:cxn ang="0">
                    <a:pos x="connsiteX0" y="connsiteY0"/>
                  </a:cxn>
                  <a:cxn ang="0">
                    <a:pos x="connsiteX1" y="connsiteY1"/>
                  </a:cxn>
                </a:cxnLst>
                <a:rect l="l" t="t" r="r" b="b"/>
                <a:pathLst>
                  <a:path w="126831" h="4062">
                    <a:moveTo>
                      <a:pt x="1646" y="469"/>
                    </a:moveTo>
                    <a:lnTo>
                      <a:pt x="128478" y="469"/>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33" name="Freeform: Shape 284">
                <a:extLst>
                  <a:ext uri="{FF2B5EF4-FFF2-40B4-BE49-F238E27FC236}">
                    <a16:creationId xmlns:a16="http://schemas.microsoft.com/office/drawing/2014/main" id="{EB954736-6D47-8138-732F-CE64CE35AB72}"/>
                  </a:ext>
                </a:extLst>
              </p:cNvPr>
              <p:cNvSpPr/>
              <p:nvPr/>
            </p:nvSpPr>
            <p:spPr>
              <a:xfrm>
                <a:off x="9212635" y="3686669"/>
                <a:ext cx="3913" cy="327835"/>
              </a:xfrm>
              <a:custGeom>
                <a:avLst/>
                <a:gdLst>
                  <a:gd name="connsiteX0" fmla="*/ 1646 w 4062"/>
                  <a:gd name="connsiteY0" fmla="*/ 562 h 371401"/>
                  <a:gd name="connsiteX1" fmla="*/ 1646 w 4062"/>
                  <a:gd name="connsiteY1" fmla="*/ 371964 h 371401"/>
                </a:gdLst>
                <a:ahLst/>
                <a:cxnLst>
                  <a:cxn ang="0">
                    <a:pos x="connsiteX0" y="connsiteY0"/>
                  </a:cxn>
                  <a:cxn ang="0">
                    <a:pos x="connsiteX1" y="connsiteY1"/>
                  </a:cxn>
                </a:cxnLst>
                <a:rect l="l" t="t" r="r" b="b"/>
                <a:pathLst>
                  <a:path w="4062" h="371401">
                    <a:moveTo>
                      <a:pt x="1646" y="562"/>
                    </a:moveTo>
                    <a:lnTo>
                      <a:pt x="1646" y="371964"/>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05" name="Freeform: Shape 356">
                <a:extLst>
                  <a:ext uri="{FF2B5EF4-FFF2-40B4-BE49-F238E27FC236}">
                    <a16:creationId xmlns:a16="http://schemas.microsoft.com/office/drawing/2014/main" id="{6301DDFE-C87F-C9EA-80A0-B9376B7127CC}"/>
                  </a:ext>
                </a:extLst>
              </p:cNvPr>
              <p:cNvSpPr/>
              <p:nvPr/>
            </p:nvSpPr>
            <p:spPr>
              <a:xfrm>
                <a:off x="9151540" y="4014505"/>
                <a:ext cx="122187" cy="3585"/>
              </a:xfrm>
              <a:custGeom>
                <a:avLst/>
                <a:gdLst>
                  <a:gd name="connsiteX0" fmla="*/ 1646 w 126831"/>
                  <a:gd name="connsiteY0" fmla="*/ 593 h 4062"/>
                  <a:gd name="connsiteX1" fmla="*/ 128478 w 126831"/>
                  <a:gd name="connsiteY1" fmla="*/ 593 h 4062"/>
                </a:gdLst>
                <a:ahLst/>
                <a:cxnLst>
                  <a:cxn ang="0">
                    <a:pos x="connsiteX0" y="connsiteY0"/>
                  </a:cxn>
                  <a:cxn ang="0">
                    <a:pos x="connsiteX1" y="connsiteY1"/>
                  </a:cxn>
                </a:cxnLst>
                <a:rect l="l" t="t" r="r" b="b"/>
                <a:pathLst>
                  <a:path w="126831" h="4062">
                    <a:moveTo>
                      <a:pt x="1646" y="593"/>
                    </a:moveTo>
                    <a:lnTo>
                      <a:pt x="128478" y="593"/>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52" name="Group 51">
              <a:extLst>
                <a:ext uri="{FF2B5EF4-FFF2-40B4-BE49-F238E27FC236}">
                  <a16:creationId xmlns:a16="http://schemas.microsoft.com/office/drawing/2014/main" id="{1F54F1AD-B5F0-8395-A611-46D840E24688}"/>
                </a:ext>
              </a:extLst>
            </p:cNvPr>
            <p:cNvGrpSpPr/>
            <p:nvPr/>
          </p:nvGrpSpPr>
          <p:grpSpPr>
            <a:xfrm>
              <a:off x="9555247" y="3403547"/>
              <a:ext cx="122174" cy="591916"/>
              <a:chOff x="9555247" y="3403547"/>
              <a:chExt cx="122174" cy="591916"/>
            </a:xfrm>
          </p:grpSpPr>
          <p:sp>
            <p:nvSpPr>
              <p:cNvPr id="690" name="Freeform: Shape 141">
                <a:extLst>
                  <a:ext uri="{FF2B5EF4-FFF2-40B4-BE49-F238E27FC236}">
                    <a16:creationId xmlns:a16="http://schemas.microsoft.com/office/drawing/2014/main" id="{C1BE9E15-F618-52C6-E237-102F59B827E2}"/>
                  </a:ext>
                </a:extLst>
              </p:cNvPr>
              <p:cNvSpPr/>
              <p:nvPr/>
            </p:nvSpPr>
            <p:spPr>
              <a:xfrm>
                <a:off x="9616340" y="3403547"/>
                <a:ext cx="3913" cy="294160"/>
              </a:xfrm>
              <a:custGeom>
                <a:avLst/>
                <a:gdLst>
                  <a:gd name="connsiteX0" fmla="*/ 1716 w 4062"/>
                  <a:gd name="connsiteY0" fmla="*/ 333757 h 333251"/>
                  <a:gd name="connsiteX1" fmla="*/ 1716 w 4062"/>
                  <a:gd name="connsiteY1" fmla="*/ 505 h 333251"/>
                </a:gdLst>
                <a:ahLst/>
                <a:cxnLst>
                  <a:cxn ang="0">
                    <a:pos x="connsiteX0" y="connsiteY0"/>
                  </a:cxn>
                  <a:cxn ang="0">
                    <a:pos x="connsiteX1" y="connsiteY1"/>
                  </a:cxn>
                </a:cxnLst>
                <a:rect l="l" t="t" r="r" b="b"/>
                <a:pathLst>
                  <a:path w="4062" h="333251">
                    <a:moveTo>
                      <a:pt x="1716" y="333757"/>
                    </a:moveTo>
                    <a:lnTo>
                      <a:pt x="1716" y="505"/>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62" name="Freeform: Shape 213">
                <a:extLst>
                  <a:ext uri="{FF2B5EF4-FFF2-40B4-BE49-F238E27FC236}">
                    <a16:creationId xmlns:a16="http://schemas.microsoft.com/office/drawing/2014/main" id="{A9EE9BB6-5FA9-C9CC-D7C3-35FF64E64615}"/>
                  </a:ext>
                </a:extLst>
              </p:cNvPr>
              <p:cNvSpPr/>
              <p:nvPr/>
            </p:nvSpPr>
            <p:spPr>
              <a:xfrm>
                <a:off x="9555247" y="3403547"/>
                <a:ext cx="122174" cy="3585"/>
              </a:xfrm>
              <a:custGeom>
                <a:avLst/>
                <a:gdLst>
                  <a:gd name="connsiteX0" fmla="*/ 1716 w 126818"/>
                  <a:gd name="connsiteY0" fmla="*/ 477 h 4062"/>
                  <a:gd name="connsiteX1" fmla="*/ 128535 w 126818"/>
                  <a:gd name="connsiteY1" fmla="*/ 477 h 4062"/>
                </a:gdLst>
                <a:ahLst/>
                <a:cxnLst>
                  <a:cxn ang="0">
                    <a:pos x="connsiteX0" y="connsiteY0"/>
                  </a:cxn>
                  <a:cxn ang="0">
                    <a:pos x="connsiteX1" y="connsiteY1"/>
                  </a:cxn>
                </a:cxnLst>
                <a:rect l="l" t="t" r="r" b="b"/>
                <a:pathLst>
                  <a:path w="126818" h="4062">
                    <a:moveTo>
                      <a:pt x="1716" y="477"/>
                    </a:moveTo>
                    <a:lnTo>
                      <a:pt x="128535" y="477"/>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34" name="Freeform: Shape 285">
                <a:extLst>
                  <a:ext uri="{FF2B5EF4-FFF2-40B4-BE49-F238E27FC236}">
                    <a16:creationId xmlns:a16="http://schemas.microsoft.com/office/drawing/2014/main" id="{810841F4-BC99-A7E4-751D-9536613D5E77}"/>
                  </a:ext>
                </a:extLst>
              </p:cNvPr>
              <p:cNvSpPr/>
              <p:nvPr/>
            </p:nvSpPr>
            <p:spPr>
              <a:xfrm>
                <a:off x="9616340" y="3697708"/>
                <a:ext cx="3913" cy="294171"/>
              </a:xfrm>
              <a:custGeom>
                <a:avLst/>
                <a:gdLst>
                  <a:gd name="connsiteX0" fmla="*/ 1716 w 4062"/>
                  <a:gd name="connsiteY0" fmla="*/ 561 h 333263"/>
                  <a:gd name="connsiteX1" fmla="*/ 1716 w 4062"/>
                  <a:gd name="connsiteY1" fmla="*/ 333825 h 333263"/>
                </a:gdLst>
                <a:ahLst/>
                <a:cxnLst>
                  <a:cxn ang="0">
                    <a:pos x="connsiteX0" y="connsiteY0"/>
                  </a:cxn>
                  <a:cxn ang="0">
                    <a:pos x="connsiteX1" y="connsiteY1"/>
                  </a:cxn>
                </a:cxnLst>
                <a:rect l="l" t="t" r="r" b="b"/>
                <a:pathLst>
                  <a:path w="4062" h="333263">
                    <a:moveTo>
                      <a:pt x="1716" y="561"/>
                    </a:moveTo>
                    <a:lnTo>
                      <a:pt x="1716" y="333825"/>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06" name="Freeform: Shape 357">
                <a:extLst>
                  <a:ext uri="{FF2B5EF4-FFF2-40B4-BE49-F238E27FC236}">
                    <a16:creationId xmlns:a16="http://schemas.microsoft.com/office/drawing/2014/main" id="{5D5B3396-E46F-BD91-9D4F-2A4067AFC9DF}"/>
                  </a:ext>
                </a:extLst>
              </p:cNvPr>
              <p:cNvSpPr/>
              <p:nvPr/>
            </p:nvSpPr>
            <p:spPr>
              <a:xfrm>
                <a:off x="9555247" y="3991878"/>
                <a:ext cx="122174" cy="3585"/>
              </a:xfrm>
              <a:custGeom>
                <a:avLst/>
                <a:gdLst>
                  <a:gd name="connsiteX0" fmla="*/ 1716 w 126818"/>
                  <a:gd name="connsiteY0" fmla="*/ 589 h 4062"/>
                  <a:gd name="connsiteX1" fmla="*/ 128535 w 126818"/>
                  <a:gd name="connsiteY1" fmla="*/ 589 h 4062"/>
                </a:gdLst>
                <a:ahLst/>
                <a:cxnLst>
                  <a:cxn ang="0">
                    <a:pos x="connsiteX0" y="connsiteY0"/>
                  </a:cxn>
                  <a:cxn ang="0">
                    <a:pos x="connsiteX1" y="connsiteY1"/>
                  </a:cxn>
                </a:cxnLst>
                <a:rect l="l" t="t" r="r" b="b"/>
                <a:pathLst>
                  <a:path w="126818" h="4062">
                    <a:moveTo>
                      <a:pt x="1716" y="589"/>
                    </a:moveTo>
                    <a:lnTo>
                      <a:pt x="128535" y="589"/>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54" name="Group 53">
              <a:extLst>
                <a:ext uri="{FF2B5EF4-FFF2-40B4-BE49-F238E27FC236}">
                  <a16:creationId xmlns:a16="http://schemas.microsoft.com/office/drawing/2014/main" id="{17C7091E-6A4B-7680-2954-FF1E27206D3D}"/>
                </a:ext>
              </a:extLst>
            </p:cNvPr>
            <p:cNvGrpSpPr/>
            <p:nvPr/>
          </p:nvGrpSpPr>
          <p:grpSpPr>
            <a:xfrm>
              <a:off x="10362645" y="3520812"/>
              <a:ext cx="122174" cy="423180"/>
              <a:chOff x="10362645" y="3520812"/>
              <a:chExt cx="122174" cy="423180"/>
            </a:xfrm>
          </p:grpSpPr>
          <p:sp>
            <p:nvSpPr>
              <p:cNvPr id="692" name="Freeform: Shape 143">
                <a:extLst>
                  <a:ext uri="{FF2B5EF4-FFF2-40B4-BE49-F238E27FC236}">
                    <a16:creationId xmlns:a16="http://schemas.microsoft.com/office/drawing/2014/main" id="{0727E4D5-804E-65DB-E868-C4BB085AFB70}"/>
                  </a:ext>
                </a:extLst>
              </p:cNvPr>
              <p:cNvSpPr/>
              <p:nvPr/>
            </p:nvSpPr>
            <p:spPr>
              <a:xfrm>
                <a:off x="10423738" y="3520812"/>
                <a:ext cx="3913" cy="209797"/>
              </a:xfrm>
              <a:custGeom>
                <a:avLst/>
                <a:gdLst>
                  <a:gd name="connsiteX0" fmla="*/ 1857 w 4062"/>
                  <a:gd name="connsiteY0" fmla="*/ 238197 h 237677"/>
                  <a:gd name="connsiteX1" fmla="*/ 1857 w 4062"/>
                  <a:gd name="connsiteY1" fmla="*/ 520 h 237677"/>
                </a:gdLst>
                <a:ahLst/>
                <a:cxnLst>
                  <a:cxn ang="0">
                    <a:pos x="connsiteX0" y="connsiteY0"/>
                  </a:cxn>
                  <a:cxn ang="0">
                    <a:pos x="connsiteX1" y="connsiteY1"/>
                  </a:cxn>
                </a:cxnLst>
                <a:rect l="l" t="t" r="r" b="b"/>
                <a:pathLst>
                  <a:path w="4062" h="237677">
                    <a:moveTo>
                      <a:pt x="1857" y="238197"/>
                    </a:moveTo>
                    <a:lnTo>
                      <a:pt x="1857" y="520"/>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64" name="Freeform: Shape 215">
                <a:extLst>
                  <a:ext uri="{FF2B5EF4-FFF2-40B4-BE49-F238E27FC236}">
                    <a16:creationId xmlns:a16="http://schemas.microsoft.com/office/drawing/2014/main" id="{B605ADBA-594D-8C12-28D5-DEE9DB4C3BD2}"/>
                  </a:ext>
                </a:extLst>
              </p:cNvPr>
              <p:cNvSpPr/>
              <p:nvPr/>
            </p:nvSpPr>
            <p:spPr>
              <a:xfrm>
                <a:off x="10362645" y="3520812"/>
                <a:ext cx="122174" cy="3585"/>
              </a:xfrm>
              <a:custGeom>
                <a:avLst/>
                <a:gdLst>
                  <a:gd name="connsiteX0" fmla="*/ 1857 w 126818"/>
                  <a:gd name="connsiteY0" fmla="*/ 500 h 4062"/>
                  <a:gd name="connsiteX1" fmla="*/ 128675 w 126818"/>
                  <a:gd name="connsiteY1" fmla="*/ 500 h 4062"/>
                </a:gdLst>
                <a:ahLst/>
                <a:cxnLst>
                  <a:cxn ang="0">
                    <a:pos x="connsiteX0" y="connsiteY0"/>
                  </a:cxn>
                  <a:cxn ang="0">
                    <a:pos x="connsiteX1" y="connsiteY1"/>
                  </a:cxn>
                </a:cxnLst>
                <a:rect l="l" t="t" r="r" b="b"/>
                <a:pathLst>
                  <a:path w="126818" h="4062">
                    <a:moveTo>
                      <a:pt x="1857" y="500"/>
                    </a:moveTo>
                    <a:lnTo>
                      <a:pt x="128675" y="500"/>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36" name="Freeform: Shape 287">
                <a:extLst>
                  <a:ext uri="{FF2B5EF4-FFF2-40B4-BE49-F238E27FC236}">
                    <a16:creationId xmlns:a16="http://schemas.microsoft.com/office/drawing/2014/main" id="{451126B0-3F1A-C282-DAD0-C8252CD5BE4D}"/>
                  </a:ext>
                </a:extLst>
              </p:cNvPr>
              <p:cNvSpPr/>
              <p:nvPr/>
            </p:nvSpPr>
            <p:spPr>
              <a:xfrm>
                <a:off x="10423738" y="3730609"/>
                <a:ext cx="3913" cy="209797"/>
              </a:xfrm>
              <a:custGeom>
                <a:avLst/>
                <a:gdLst>
                  <a:gd name="connsiteX0" fmla="*/ 1857 w 4062"/>
                  <a:gd name="connsiteY0" fmla="*/ 559 h 237677"/>
                  <a:gd name="connsiteX1" fmla="*/ 1857 w 4062"/>
                  <a:gd name="connsiteY1" fmla="*/ 238237 h 237677"/>
                </a:gdLst>
                <a:ahLst/>
                <a:cxnLst>
                  <a:cxn ang="0">
                    <a:pos x="connsiteX0" y="connsiteY0"/>
                  </a:cxn>
                  <a:cxn ang="0">
                    <a:pos x="connsiteX1" y="connsiteY1"/>
                  </a:cxn>
                </a:cxnLst>
                <a:rect l="l" t="t" r="r" b="b"/>
                <a:pathLst>
                  <a:path w="4062" h="237677">
                    <a:moveTo>
                      <a:pt x="1857" y="559"/>
                    </a:moveTo>
                    <a:lnTo>
                      <a:pt x="1857" y="238237"/>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08" name="Freeform: Shape 359">
                <a:extLst>
                  <a:ext uri="{FF2B5EF4-FFF2-40B4-BE49-F238E27FC236}">
                    <a16:creationId xmlns:a16="http://schemas.microsoft.com/office/drawing/2014/main" id="{EAC877A8-02B9-7115-1670-98F1D61BE205}"/>
                  </a:ext>
                </a:extLst>
              </p:cNvPr>
              <p:cNvSpPr/>
              <p:nvPr/>
            </p:nvSpPr>
            <p:spPr>
              <a:xfrm>
                <a:off x="10362645" y="3940407"/>
                <a:ext cx="122174" cy="3585"/>
              </a:xfrm>
              <a:custGeom>
                <a:avLst/>
                <a:gdLst>
                  <a:gd name="connsiteX0" fmla="*/ 1857 w 126818"/>
                  <a:gd name="connsiteY0" fmla="*/ 579 h 4062"/>
                  <a:gd name="connsiteX1" fmla="*/ 128675 w 126818"/>
                  <a:gd name="connsiteY1" fmla="*/ 579 h 4062"/>
                </a:gdLst>
                <a:ahLst/>
                <a:cxnLst>
                  <a:cxn ang="0">
                    <a:pos x="connsiteX0" y="connsiteY0"/>
                  </a:cxn>
                  <a:cxn ang="0">
                    <a:pos x="connsiteX1" y="connsiteY1"/>
                  </a:cxn>
                </a:cxnLst>
                <a:rect l="l" t="t" r="r" b="b"/>
                <a:pathLst>
                  <a:path w="126818" h="4062">
                    <a:moveTo>
                      <a:pt x="1857" y="579"/>
                    </a:moveTo>
                    <a:lnTo>
                      <a:pt x="128675" y="579"/>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55" name="Group 54">
              <a:extLst>
                <a:ext uri="{FF2B5EF4-FFF2-40B4-BE49-F238E27FC236}">
                  <a16:creationId xmlns:a16="http://schemas.microsoft.com/office/drawing/2014/main" id="{BE035B69-65DD-59D1-6E3D-39B34C35D3C1}"/>
                </a:ext>
              </a:extLst>
            </p:cNvPr>
            <p:cNvGrpSpPr/>
            <p:nvPr/>
          </p:nvGrpSpPr>
          <p:grpSpPr>
            <a:xfrm>
              <a:off x="10766350" y="3608391"/>
              <a:ext cx="122174" cy="554252"/>
              <a:chOff x="10766350" y="3608391"/>
              <a:chExt cx="122174" cy="554252"/>
            </a:xfrm>
          </p:grpSpPr>
          <p:sp>
            <p:nvSpPr>
              <p:cNvPr id="693" name="Freeform: Shape 144">
                <a:extLst>
                  <a:ext uri="{FF2B5EF4-FFF2-40B4-BE49-F238E27FC236}">
                    <a16:creationId xmlns:a16="http://schemas.microsoft.com/office/drawing/2014/main" id="{58251F51-C99E-4E32-898E-F44B4F3222E3}"/>
                  </a:ext>
                </a:extLst>
              </p:cNvPr>
              <p:cNvSpPr/>
              <p:nvPr/>
            </p:nvSpPr>
            <p:spPr>
              <a:xfrm>
                <a:off x="10827430" y="3608391"/>
                <a:ext cx="3913" cy="275333"/>
              </a:xfrm>
              <a:custGeom>
                <a:avLst/>
                <a:gdLst>
                  <a:gd name="connsiteX0" fmla="*/ 1927 w 4062"/>
                  <a:gd name="connsiteY0" fmla="*/ 312465 h 311922"/>
                  <a:gd name="connsiteX1" fmla="*/ 1927 w 4062"/>
                  <a:gd name="connsiteY1" fmla="*/ 542 h 311922"/>
                </a:gdLst>
                <a:ahLst/>
                <a:cxnLst>
                  <a:cxn ang="0">
                    <a:pos x="connsiteX0" y="connsiteY0"/>
                  </a:cxn>
                  <a:cxn ang="0">
                    <a:pos x="connsiteX1" y="connsiteY1"/>
                  </a:cxn>
                </a:cxnLst>
                <a:rect l="l" t="t" r="r" b="b"/>
                <a:pathLst>
                  <a:path w="4062" h="311922">
                    <a:moveTo>
                      <a:pt x="1927" y="312465"/>
                    </a:moveTo>
                    <a:lnTo>
                      <a:pt x="1927" y="542"/>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65" name="Freeform: Shape 216">
                <a:extLst>
                  <a:ext uri="{FF2B5EF4-FFF2-40B4-BE49-F238E27FC236}">
                    <a16:creationId xmlns:a16="http://schemas.microsoft.com/office/drawing/2014/main" id="{34EF4CE2-0B1C-7B29-8BB2-D53A7BAB3CC1}"/>
                  </a:ext>
                </a:extLst>
              </p:cNvPr>
              <p:cNvSpPr/>
              <p:nvPr/>
            </p:nvSpPr>
            <p:spPr>
              <a:xfrm>
                <a:off x="10766350" y="3608391"/>
                <a:ext cx="122174" cy="3585"/>
              </a:xfrm>
              <a:custGeom>
                <a:avLst/>
                <a:gdLst>
                  <a:gd name="connsiteX0" fmla="*/ 1927 w 126818"/>
                  <a:gd name="connsiteY0" fmla="*/ 516 h 4062"/>
                  <a:gd name="connsiteX1" fmla="*/ 128745 w 126818"/>
                  <a:gd name="connsiteY1" fmla="*/ 516 h 4062"/>
                </a:gdLst>
                <a:ahLst/>
                <a:cxnLst>
                  <a:cxn ang="0">
                    <a:pos x="connsiteX0" y="connsiteY0"/>
                  </a:cxn>
                  <a:cxn ang="0">
                    <a:pos x="connsiteX1" y="connsiteY1"/>
                  </a:cxn>
                </a:cxnLst>
                <a:rect l="l" t="t" r="r" b="b"/>
                <a:pathLst>
                  <a:path w="126818" h="4062">
                    <a:moveTo>
                      <a:pt x="1927" y="516"/>
                    </a:moveTo>
                    <a:lnTo>
                      <a:pt x="128745" y="516"/>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37" name="Freeform: Shape 288">
                <a:extLst>
                  <a:ext uri="{FF2B5EF4-FFF2-40B4-BE49-F238E27FC236}">
                    <a16:creationId xmlns:a16="http://schemas.microsoft.com/office/drawing/2014/main" id="{D445944E-01EE-7489-D219-EE81EC012BCD}"/>
                  </a:ext>
                </a:extLst>
              </p:cNvPr>
              <p:cNvSpPr/>
              <p:nvPr/>
            </p:nvSpPr>
            <p:spPr>
              <a:xfrm>
                <a:off x="10827430" y="3883725"/>
                <a:ext cx="3913" cy="275333"/>
              </a:xfrm>
              <a:custGeom>
                <a:avLst/>
                <a:gdLst>
                  <a:gd name="connsiteX0" fmla="*/ 1927 w 4062"/>
                  <a:gd name="connsiteY0" fmla="*/ 595 h 311922"/>
                  <a:gd name="connsiteX1" fmla="*/ 1927 w 4062"/>
                  <a:gd name="connsiteY1" fmla="*/ 312517 h 311922"/>
                </a:gdLst>
                <a:ahLst/>
                <a:cxnLst>
                  <a:cxn ang="0">
                    <a:pos x="connsiteX0" y="connsiteY0"/>
                  </a:cxn>
                  <a:cxn ang="0">
                    <a:pos x="connsiteX1" y="connsiteY1"/>
                  </a:cxn>
                </a:cxnLst>
                <a:rect l="l" t="t" r="r" b="b"/>
                <a:pathLst>
                  <a:path w="4062" h="311922">
                    <a:moveTo>
                      <a:pt x="1927" y="595"/>
                    </a:moveTo>
                    <a:lnTo>
                      <a:pt x="1927" y="312517"/>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09" name="Freeform: Shape 360">
                <a:extLst>
                  <a:ext uri="{FF2B5EF4-FFF2-40B4-BE49-F238E27FC236}">
                    <a16:creationId xmlns:a16="http://schemas.microsoft.com/office/drawing/2014/main" id="{B044B760-DB6A-704A-5DE4-A7DCA5E70D4C}"/>
                  </a:ext>
                </a:extLst>
              </p:cNvPr>
              <p:cNvSpPr/>
              <p:nvPr/>
            </p:nvSpPr>
            <p:spPr>
              <a:xfrm>
                <a:off x="10766350" y="4159058"/>
                <a:ext cx="122174" cy="3585"/>
              </a:xfrm>
              <a:custGeom>
                <a:avLst/>
                <a:gdLst>
                  <a:gd name="connsiteX0" fmla="*/ 1927 w 126818"/>
                  <a:gd name="connsiteY0" fmla="*/ 621 h 4062"/>
                  <a:gd name="connsiteX1" fmla="*/ 128745 w 126818"/>
                  <a:gd name="connsiteY1" fmla="*/ 621 h 4062"/>
                </a:gdLst>
                <a:ahLst/>
                <a:cxnLst>
                  <a:cxn ang="0">
                    <a:pos x="connsiteX0" y="connsiteY0"/>
                  </a:cxn>
                  <a:cxn ang="0">
                    <a:pos x="connsiteX1" y="connsiteY1"/>
                  </a:cxn>
                </a:cxnLst>
                <a:rect l="l" t="t" r="r" b="b"/>
                <a:pathLst>
                  <a:path w="126818" h="4062">
                    <a:moveTo>
                      <a:pt x="1927" y="621"/>
                    </a:moveTo>
                    <a:lnTo>
                      <a:pt x="128745" y="621"/>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56" name="Group 55">
              <a:extLst>
                <a:ext uri="{FF2B5EF4-FFF2-40B4-BE49-F238E27FC236}">
                  <a16:creationId xmlns:a16="http://schemas.microsoft.com/office/drawing/2014/main" id="{7FDEDC22-47E9-83D6-1A0A-AA26E673721E}"/>
                </a:ext>
              </a:extLst>
            </p:cNvPr>
            <p:cNvGrpSpPr/>
            <p:nvPr/>
          </p:nvGrpSpPr>
          <p:grpSpPr>
            <a:xfrm>
              <a:off x="11170042" y="3569157"/>
              <a:ext cx="122186" cy="460419"/>
              <a:chOff x="11170042" y="3569157"/>
              <a:chExt cx="122186" cy="460419"/>
            </a:xfrm>
          </p:grpSpPr>
          <p:sp>
            <p:nvSpPr>
              <p:cNvPr id="694" name="Freeform: Shape 145">
                <a:extLst>
                  <a:ext uri="{FF2B5EF4-FFF2-40B4-BE49-F238E27FC236}">
                    <a16:creationId xmlns:a16="http://schemas.microsoft.com/office/drawing/2014/main" id="{6B0B58ED-E4A9-918D-2FE4-86341EDAE9EB}"/>
                  </a:ext>
                </a:extLst>
              </p:cNvPr>
              <p:cNvSpPr/>
              <p:nvPr/>
            </p:nvSpPr>
            <p:spPr>
              <a:xfrm>
                <a:off x="11231136" y="3569157"/>
                <a:ext cx="3913" cy="228423"/>
              </a:xfrm>
              <a:custGeom>
                <a:avLst/>
                <a:gdLst>
                  <a:gd name="connsiteX0" fmla="*/ 1997 w 4062"/>
                  <a:gd name="connsiteY0" fmla="*/ 259308 h 258777"/>
                  <a:gd name="connsiteX1" fmla="*/ 1997 w 4062"/>
                  <a:gd name="connsiteY1" fmla="*/ 530 h 258777"/>
                </a:gdLst>
                <a:ahLst/>
                <a:cxnLst>
                  <a:cxn ang="0">
                    <a:pos x="connsiteX0" y="connsiteY0"/>
                  </a:cxn>
                  <a:cxn ang="0">
                    <a:pos x="connsiteX1" y="connsiteY1"/>
                  </a:cxn>
                </a:cxnLst>
                <a:rect l="l" t="t" r="r" b="b"/>
                <a:pathLst>
                  <a:path w="4062" h="258777">
                    <a:moveTo>
                      <a:pt x="1997" y="259308"/>
                    </a:moveTo>
                    <a:lnTo>
                      <a:pt x="1997" y="530"/>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66" name="Freeform: Shape 217">
                <a:extLst>
                  <a:ext uri="{FF2B5EF4-FFF2-40B4-BE49-F238E27FC236}">
                    <a16:creationId xmlns:a16="http://schemas.microsoft.com/office/drawing/2014/main" id="{5802AA8E-3980-0D25-5A8D-C43B9130FA1C}"/>
                  </a:ext>
                </a:extLst>
              </p:cNvPr>
              <p:cNvSpPr/>
              <p:nvPr/>
            </p:nvSpPr>
            <p:spPr>
              <a:xfrm>
                <a:off x="11170042" y="3569157"/>
                <a:ext cx="122186" cy="3585"/>
              </a:xfrm>
              <a:custGeom>
                <a:avLst/>
                <a:gdLst>
                  <a:gd name="connsiteX0" fmla="*/ 1997 w 126830"/>
                  <a:gd name="connsiteY0" fmla="*/ 509 h 4062"/>
                  <a:gd name="connsiteX1" fmla="*/ 128828 w 126830"/>
                  <a:gd name="connsiteY1" fmla="*/ 509 h 4062"/>
                </a:gdLst>
                <a:ahLst/>
                <a:cxnLst>
                  <a:cxn ang="0">
                    <a:pos x="connsiteX0" y="connsiteY0"/>
                  </a:cxn>
                  <a:cxn ang="0">
                    <a:pos x="connsiteX1" y="connsiteY1"/>
                  </a:cxn>
                </a:cxnLst>
                <a:rect l="l" t="t" r="r" b="b"/>
                <a:pathLst>
                  <a:path w="126830" h="4062">
                    <a:moveTo>
                      <a:pt x="1997" y="509"/>
                    </a:moveTo>
                    <a:lnTo>
                      <a:pt x="128828" y="509"/>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38" name="Freeform: Shape 289">
                <a:extLst>
                  <a:ext uri="{FF2B5EF4-FFF2-40B4-BE49-F238E27FC236}">
                    <a16:creationId xmlns:a16="http://schemas.microsoft.com/office/drawing/2014/main" id="{DDFD87F1-CE07-E4CE-77BB-1272557121A2}"/>
                  </a:ext>
                </a:extLst>
              </p:cNvPr>
              <p:cNvSpPr/>
              <p:nvPr/>
            </p:nvSpPr>
            <p:spPr>
              <a:xfrm>
                <a:off x="11231136" y="3797580"/>
                <a:ext cx="3913" cy="228412"/>
              </a:xfrm>
              <a:custGeom>
                <a:avLst/>
                <a:gdLst>
                  <a:gd name="connsiteX0" fmla="*/ 1997 w 4062"/>
                  <a:gd name="connsiteY0" fmla="*/ 574 h 258765"/>
                  <a:gd name="connsiteX1" fmla="*/ 1997 w 4062"/>
                  <a:gd name="connsiteY1" fmla="*/ 259339 h 258765"/>
                </a:gdLst>
                <a:ahLst/>
                <a:cxnLst>
                  <a:cxn ang="0">
                    <a:pos x="connsiteX0" y="connsiteY0"/>
                  </a:cxn>
                  <a:cxn ang="0">
                    <a:pos x="connsiteX1" y="connsiteY1"/>
                  </a:cxn>
                </a:cxnLst>
                <a:rect l="l" t="t" r="r" b="b"/>
                <a:pathLst>
                  <a:path w="4062" h="258765">
                    <a:moveTo>
                      <a:pt x="1997" y="574"/>
                    </a:moveTo>
                    <a:lnTo>
                      <a:pt x="1997" y="259339"/>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10" name="Freeform: Shape 361">
                <a:extLst>
                  <a:ext uri="{FF2B5EF4-FFF2-40B4-BE49-F238E27FC236}">
                    <a16:creationId xmlns:a16="http://schemas.microsoft.com/office/drawing/2014/main" id="{275BC2DC-70E5-3EC3-C3FF-51D3D072C5D0}"/>
                  </a:ext>
                </a:extLst>
              </p:cNvPr>
              <p:cNvSpPr/>
              <p:nvPr/>
            </p:nvSpPr>
            <p:spPr>
              <a:xfrm>
                <a:off x="11170042" y="4025991"/>
                <a:ext cx="122186" cy="3585"/>
              </a:xfrm>
              <a:custGeom>
                <a:avLst/>
                <a:gdLst>
                  <a:gd name="connsiteX0" fmla="*/ 1997 w 126830"/>
                  <a:gd name="connsiteY0" fmla="*/ 595 h 4062"/>
                  <a:gd name="connsiteX1" fmla="*/ 128828 w 126830"/>
                  <a:gd name="connsiteY1" fmla="*/ 595 h 4062"/>
                </a:gdLst>
                <a:ahLst/>
                <a:cxnLst>
                  <a:cxn ang="0">
                    <a:pos x="connsiteX0" y="connsiteY0"/>
                  </a:cxn>
                  <a:cxn ang="0">
                    <a:pos x="connsiteX1" y="connsiteY1"/>
                  </a:cxn>
                </a:cxnLst>
                <a:rect l="l" t="t" r="r" b="b"/>
                <a:pathLst>
                  <a:path w="126830" h="4062">
                    <a:moveTo>
                      <a:pt x="1997" y="595"/>
                    </a:moveTo>
                    <a:lnTo>
                      <a:pt x="128828" y="595"/>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sp>
        <p:nvSpPr>
          <p:cNvPr id="983" name="Freeform: Shape 512">
            <a:extLst>
              <a:ext uri="{FF2B5EF4-FFF2-40B4-BE49-F238E27FC236}">
                <a16:creationId xmlns:a16="http://schemas.microsoft.com/office/drawing/2014/main" id="{F35AC39A-1AF8-56AF-B5EF-E5BE7A67B26E}"/>
              </a:ext>
            </a:extLst>
          </p:cNvPr>
          <p:cNvSpPr/>
          <p:nvPr/>
        </p:nvSpPr>
        <p:spPr>
          <a:xfrm flipV="1">
            <a:off x="1404897" y="5763008"/>
            <a:ext cx="9941492" cy="0"/>
          </a:xfrm>
          <a:custGeom>
            <a:avLst/>
            <a:gdLst>
              <a:gd name="connsiteX0" fmla="*/ 1155 w 10412141"/>
              <a:gd name="connsiteY0" fmla="*/ 826 h 4062"/>
              <a:gd name="connsiteX1" fmla="*/ 10413297 w 10412141"/>
              <a:gd name="connsiteY1" fmla="*/ 826 h 4062"/>
            </a:gdLst>
            <a:ahLst/>
            <a:cxnLst>
              <a:cxn ang="0">
                <a:pos x="connsiteX0" y="connsiteY0"/>
              </a:cxn>
              <a:cxn ang="0">
                <a:pos x="connsiteX1" y="connsiteY1"/>
              </a:cxn>
            </a:cxnLst>
            <a:rect l="l" t="t" r="r" b="b"/>
            <a:pathLst>
              <a:path w="10412141" h="4062">
                <a:moveTo>
                  <a:pt x="1155" y="826"/>
                </a:moveTo>
                <a:lnTo>
                  <a:pt x="10413297" y="826"/>
                </a:lnTo>
              </a:path>
            </a:pathLst>
          </a:custGeom>
          <a:noFill/>
          <a:ln w="19050"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24242"/>
              </a:solidFill>
              <a:effectLst/>
              <a:uLnTx/>
              <a:uFillTx/>
              <a:ea typeface="+mn-ea"/>
              <a:cs typeface="Arial" panose="020B0604020202020204" pitchFamily="34" charset="0"/>
            </a:endParaRPr>
          </a:p>
        </p:txBody>
      </p:sp>
      <p:sp>
        <p:nvSpPr>
          <p:cNvPr id="985" name="Freeform: Shape 517">
            <a:extLst>
              <a:ext uri="{FF2B5EF4-FFF2-40B4-BE49-F238E27FC236}">
                <a16:creationId xmlns:a16="http://schemas.microsoft.com/office/drawing/2014/main" id="{BC6875E5-33F5-AD3B-18FB-BFB67D196EC5}"/>
              </a:ext>
            </a:extLst>
          </p:cNvPr>
          <p:cNvSpPr/>
          <p:nvPr/>
        </p:nvSpPr>
        <p:spPr>
          <a:xfrm>
            <a:off x="1358137" y="5432920"/>
            <a:ext cx="64008" cy="3592"/>
          </a:xfrm>
          <a:custGeom>
            <a:avLst/>
            <a:gdLst>
              <a:gd name="connsiteX0" fmla="*/ 71463 w 71185"/>
              <a:gd name="connsiteY0" fmla="*/ 709 h 4062"/>
              <a:gd name="connsiteX1" fmla="*/ 278 w 71185"/>
              <a:gd name="connsiteY1" fmla="*/ 709 h 4062"/>
            </a:gdLst>
            <a:ahLst/>
            <a:cxnLst>
              <a:cxn ang="0">
                <a:pos x="connsiteX0" y="connsiteY0"/>
              </a:cxn>
              <a:cxn ang="0">
                <a:pos x="connsiteX1" y="connsiteY1"/>
              </a:cxn>
            </a:cxnLst>
            <a:rect l="l" t="t" r="r" b="b"/>
            <a:pathLst>
              <a:path w="71185" h="4062">
                <a:moveTo>
                  <a:pt x="71463" y="709"/>
                </a:moveTo>
                <a:lnTo>
                  <a:pt x="278" y="709"/>
                </a:lnTo>
              </a:path>
            </a:pathLst>
          </a:custGeom>
          <a:noFill/>
          <a:ln w="19050"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24242"/>
              </a:solidFill>
              <a:effectLst/>
              <a:uLnTx/>
              <a:uFillTx/>
              <a:ea typeface="+mn-ea"/>
              <a:cs typeface="Arial" panose="020B0604020202020204" pitchFamily="34" charset="0"/>
            </a:endParaRPr>
          </a:p>
        </p:txBody>
      </p:sp>
      <p:sp>
        <p:nvSpPr>
          <p:cNvPr id="986" name="TextBox 985">
            <a:extLst>
              <a:ext uri="{FF2B5EF4-FFF2-40B4-BE49-F238E27FC236}">
                <a16:creationId xmlns:a16="http://schemas.microsoft.com/office/drawing/2014/main" id="{723AD88F-6C6F-493A-5317-1693648725B1}"/>
              </a:ext>
            </a:extLst>
          </p:cNvPr>
          <p:cNvSpPr txBox="1"/>
          <p:nvPr/>
        </p:nvSpPr>
        <p:spPr>
          <a:xfrm>
            <a:off x="1100183" y="5300165"/>
            <a:ext cx="243656" cy="246221"/>
          </a:xfrm>
          <a:prstGeom prst="rect">
            <a:avLst/>
          </a:prstGeom>
          <a:noFill/>
        </p:spPr>
        <p:txBody>
          <a:bodyPr wrap="non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solidFill>
                  <a:srgbClr val="000000"/>
                </a:solidFill>
                <a:effectLst/>
                <a:uLnTx/>
                <a:uFillTx/>
                <a:ea typeface="+mn-ea"/>
                <a:cs typeface="Arial"/>
                <a:sym typeface="Arial"/>
                <a:rtl val="0"/>
              </a:rPr>
              <a:t>-6</a:t>
            </a:r>
          </a:p>
        </p:txBody>
      </p:sp>
      <p:sp>
        <p:nvSpPr>
          <p:cNvPr id="987" name="Freeform: Shape 519">
            <a:extLst>
              <a:ext uri="{FF2B5EF4-FFF2-40B4-BE49-F238E27FC236}">
                <a16:creationId xmlns:a16="http://schemas.microsoft.com/office/drawing/2014/main" id="{901A3D3C-7D6C-8E4A-385A-B1B6A50E6DDA}"/>
              </a:ext>
            </a:extLst>
          </p:cNvPr>
          <p:cNvSpPr/>
          <p:nvPr/>
        </p:nvSpPr>
        <p:spPr>
          <a:xfrm>
            <a:off x="1358137" y="4987982"/>
            <a:ext cx="64008" cy="3592"/>
          </a:xfrm>
          <a:custGeom>
            <a:avLst/>
            <a:gdLst>
              <a:gd name="connsiteX0" fmla="*/ 71463 w 71185"/>
              <a:gd name="connsiteY0" fmla="*/ 625 h 4062"/>
              <a:gd name="connsiteX1" fmla="*/ 278 w 71185"/>
              <a:gd name="connsiteY1" fmla="*/ 625 h 4062"/>
            </a:gdLst>
            <a:ahLst/>
            <a:cxnLst>
              <a:cxn ang="0">
                <a:pos x="connsiteX0" y="connsiteY0"/>
              </a:cxn>
              <a:cxn ang="0">
                <a:pos x="connsiteX1" y="connsiteY1"/>
              </a:cxn>
            </a:cxnLst>
            <a:rect l="l" t="t" r="r" b="b"/>
            <a:pathLst>
              <a:path w="71185" h="4062">
                <a:moveTo>
                  <a:pt x="71463" y="625"/>
                </a:moveTo>
                <a:lnTo>
                  <a:pt x="278" y="625"/>
                </a:lnTo>
              </a:path>
            </a:pathLst>
          </a:custGeom>
          <a:noFill/>
          <a:ln w="19050"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24242"/>
              </a:solidFill>
              <a:effectLst/>
              <a:uLnTx/>
              <a:uFillTx/>
              <a:ea typeface="+mn-ea"/>
              <a:cs typeface="Arial" panose="020B0604020202020204" pitchFamily="34" charset="0"/>
            </a:endParaRPr>
          </a:p>
        </p:txBody>
      </p:sp>
      <p:sp>
        <p:nvSpPr>
          <p:cNvPr id="988" name="TextBox 987">
            <a:extLst>
              <a:ext uri="{FF2B5EF4-FFF2-40B4-BE49-F238E27FC236}">
                <a16:creationId xmlns:a16="http://schemas.microsoft.com/office/drawing/2014/main" id="{7E34CF1A-80FF-9778-3636-94C0DFC3EF9D}"/>
              </a:ext>
            </a:extLst>
          </p:cNvPr>
          <p:cNvSpPr txBox="1"/>
          <p:nvPr/>
        </p:nvSpPr>
        <p:spPr>
          <a:xfrm>
            <a:off x="1100984" y="4863740"/>
            <a:ext cx="242053" cy="246221"/>
          </a:xfrm>
          <a:prstGeom prst="rect">
            <a:avLst/>
          </a:prstGeom>
          <a:noFill/>
        </p:spPr>
        <p:txBody>
          <a:bodyPr wrap="non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solidFill>
                  <a:srgbClr val="000000"/>
                </a:solidFill>
                <a:effectLst/>
                <a:uLnTx/>
                <a:uFillTx/>
                <a:ea typeface="+mn-ea"/>
                <a:cs typeface="Arial"/>
                <a:sym typeface="Arial"/>
                <a:rtl val="0"/>
              </a:rPr>
              <a:t>-5</a:t>
            </a:r>
          </a:p>
        </p:txBody>
      </p:sp>
      <p:sp>
        <p:nvSpPr>
          <p:cNvPr id="989" name="Freeform: Shape 521">
            <a:extLst>
              <a:ext uri="{FF2B5EF4-FFF2-40B4-BE49-F238E27FC236}">
                <a16:creationId xmlns:a16="http://schemas.microsoft.com/office/drawing/2014/main" id="{CCBA5B3C-0215-0E74-0160-968269FFF892}"/>
              </a:ext>
            </a:extLst>
          </p:cNvPr>
          <p:cNvSpPr/>
          <p:nvPr/>
        </p:nvSpPr>
        <p:spPr>
          <a:xfrm>
            <a:off x="1358137" y="4543034"/>
            <a:ext cx="64008" cy="3592"/>
          </a:xfrm>
          <a:custGeom>
            <a:avLst/>
            <a:gdLst>
              <a:gd name="connsiteX0" fmla="*/ 71463 w 71185"/>
              <a:gd name="connsiteY0" fmla="*/ 541 h 4062"/>
              <a:gd name="connsiteX1" fmla="*/ 278 w 71185"/>
              <a:gd name="connsiteY1" fmla="*/ 541 h 4062"/>
            </a:gdLst>
            <a:ahLst/>
            <a:cxnLst>
              <a:cxn ang="0">
                <a:pos x="connsiteX0" y="connsiteY0"/>
              </a:cxn>
              <a:cxn ang="0">
                <a:pos x="connsiteX1" y="connsiteY1"/>
              </a:cxn>
            </a:cxnLst>
            <a:rect l="l" t="t" r="r" b="b"/>
            <a:pathLst>
              <a:path w="71185" h="4062">
                <a:moveTo>
                  <a:pt x="71463" y="541"/>
                </a:moveTo>
                <a:lnTo>
                  <a:pt x="278" y="541"/>
                </a:lnTo>
              </a:path>
            </a:pathLst>
          </a:custGeom>
          <a:noFill/>
          <a:ln w="19050"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24242"/>
              </a:solidFill>
              <a:effectLst/>
              <a:uLnTx/>
              <a:uFillTx/>
              <a:ea typeface="+mn-ea"/>
              <a:cs typeface="Arial" panose="020B0604020202020204" pitchFamily="34" charset="0"/>
            </a:endParaRPr>
          </a:p>
        </p:txBody>
      </p:sp>
      <p:sp>
        <p:nvSpPr>
          <p:cNvPr id="990" name="TextBox 989">
            <a:extLst>
              <a:ext uri="{FF2B5EF4-FFF2-40B4-BE49-F238E27FC236}">
                <a16:creationId xmlns:a16="http://schemas.microsoft.com/office/drawing/2014/main" id="{C70440A8-9F09-5DC3-4DC3-F539A94A4F20}"/>
              </a:ext>
            </a:extLst>
          </p:cNvPr>
          <p:cNvSpPr txBox="1"/>
          <p:nvPr/>
        </p:nvSpPr>
        <p:spPr>
          <a:xfrm>
            <a:off x="1100183" y="4418791"/>
            <a:ext cx="243656" cy="246221"/>
          </a:xfrm>
          <a:prstGeom prst="rect">
            <a:avLst/>
          </a:prstGeom>
          <a:noFill/>
        </p:spPr>
        <p:txBody>
          <a:bodyPr wrap="non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solidFill>
                  <a:srgbClr val="000000"/>
                </a:solidFill>
                <a:effectLst/>
                <a:uLnTx/>
                <a:uFillTx/>
                <a:ea typeface="+mn-ea"/>
                <a:cs typeface="Arial"/>
                <a:sym typeface="Arial"/>
                <a:rtl val="0"/>
              </a:rPr>
              <a:t>-4</a:t>
            </a:r>
          </a:p>
        </p:txBody>
      </p:sp>
      <p:sp>
        <p:nvSpPr>
          <p:cNvPr id="991" name="Freeform: Shape 523">
            <a:extLst>
              <a:ext uri="{FF2B5EF4-FFF2-40B4-BE49-F238E27FC236}">
                <a16:creationId xmlns:a16="http://schemas.microsoft.com/office/drawing/2014/main" id="{8414A2E7-71E6-2EFC-0784-90E7B725067B}"/>
              </a:ext>
            </a:extLst>
          </p:cNvPr>
          <p:cNvSpPr/>
          <p:nvPr/>
        </p:nvSpPr>
        <p:spPr>
          <a:xfrm>
            <a:off x="1358137" y="4098096"/>
            <a:ext cx="64008" cy="3592"/>
          </a:xfrm>
          <a:custGeom>
            <a:avLst/>
            <a:gdLst>
              <a:gd name="connsiteX0" fmla="*/ 71463 w 71185"/>
              <a:gd name="connsiteY0" fmla="*/ 457 h 4062"/>
              <a:gd name="connsiteX1" fmla="*/ 278 w 71185"/>
              <a:gd name="connsiteY1" fmla="*/ 457 h 4062"/>
            </a:gdLst>
            <a:ahLst/>
            <a:cxnLst>
              <a:cxn ang="0">
                <a:pos x="connsiteX0" y="connsiteY0"/>
              </a:cxn>
              <a:cxn ang="0">
                <a:pos x="connsiteX1" y="connsiteY1"/>
              </a:cxn>
            </a:cxnLst>
            <a:rect l="l" t="t" r="r" b="b"/>
            <a:pathLst>
              <a:path w="71185" h="4062">
                <a:moveTo>
                  <a:pt x="71463" y="457"/>
                </a:moveTo>
                <a:lnTo>
                  <a:pt x="278" y="457"/>
                </a:lnTo>
              </a:path>
            </a:pathLst>
          </a:custGeom>
          <a:noFill/>
          <a:ln w="19050"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24242"/>
              </a:solidFill>
              <a:effectLst/>
              <a:uLnTx/>
              <a:uFillTx/>
              <a:ea typeface="+mn-ea"/>
              <a:cs typeface="Arial" panose="020B0604020202020204" pitchFamily="34" charset="0"/>
            </a:endParaRPr>
          </a:p>
        </p:txBody>
      </p:sp>
      <p:sp>
        <p:nvSpPr>
          <p:cNvPr id="992" name="TextBox 991">
            <a:extLst>
              <a:ext uri="{FF2B5EF4-FFF2-40B4-BE49-F238E27FC236}">
                <a16:creationId xmlns:a16="http://schemas.microsoft.com/office/drawing/2014/main" id="{42794CD7-E556-5251-E231-AB10806815DD}"/>
              </a:ext>
            </a:extLst>
          </p:cNvPr>
          <p:cNvSpPr txBox="1"/>
          <p:nvPr/>
        </p:nvSpPr>
        <p:spPr>
          <a:xfrm>
            <a:off x="1104992" y="3973853"/>
            <a:ext cx="234038" cy="246221"/>
          </a:xfrm>
          <a:prstGeom prst="rect">
            <a:avLst/>
          </a:prstGeom>
          <a:noFill/>
        </p:spPr>
        <p:txBody>
          <a:bodyPr wrap="non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solidFill>
                  <a:srgbClr val="000000"/>
                </a:solidFill>
                <a:effectLst/>
                <a:uLnTx/>
                <a:uFillTx/>
                <a:ea typeface="+mn-ea"/>
                <a:cs typeface="Arial"/>
                <a:sym typeface="Arial"/>
                <a:rtl val="0"/>
              </a:rPr>
              <a:t>-3</a:t>
            </a:r>
          </a:p>
        </p:txBody>
      </p:sp>
      <p:sp>
        <p:nvSpPr>
          <p:cNvPr id="993" name="Freeform: Shape 525">
            <a:extLst>
              <a:ext uri="{FF2B5EF4-FFF2-40B4-BE49-F238E27FC236}">
                <a16:creationId xmlns:a16="http://schemas.microsoft.com/office/drawing/2014/main" id="{6AA92454-0473-151B-8B37-C923F0E9265A}"/>
              </a:ext>
            </a:extLst>
          </p:cNvPr>
          <p:cNvSpPr/>
          <p:nvPr/>
        </p:nvSpPr>
        <p:spPr>
          <a:xfrm>
            <a:off x="1358137" y="3653158"/>
            <a:ext cx="64008" cy="3592"/>
          </a:xfrm>
          <a:custGeom>
            <a:avLst/>
            <a:gdLst>
              <a:gd name="connsiteX0" fmla="*/ 71463 w 71185"/>
              <a:gd name="connsiteY0" fmla="*/ 373 h 4062"/>
              <a:gd name="connsiteX1" fmla="*/ 278 w 71185"/>
              <a:gd name="connsiteY1" fmla="*/ 373 h 4062"/>
            </a:gdLst>
            <a:ahLst/>
            <a:cxnLst>
              <a:cxn ang="0">
                <a:pos x="connsiteX0" y="connsiteY0"/>
              </a:cxn>
              <a:cxn ang="0">
                <a:pos x="connsiteX1" y="connsiteY1"/>
              </a:cxn>
            </a:cxnLst>
            <a:rect l="l" t="t" r="r" b="b"/>
            <a:pathLst>
              <a:path w="71185" h="4062">
                <a:moveTo>
                  <a:pt x="71463" y="373"/>
                </a:moveTo>
                <a:lnTo>
                  <a:pt x="278" y="373"/>
                </a:lnTo>
              </a:path>
            </a:pathLst>
          </a:custGeom>
          <a:noFill/>
          <a:ln w="19050"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24242"/>
              </a:solidFill>
              <a:effectLst/>
              <a:uLnTx/>
              <a:uFillTx/>
              <a:ea typeface="+mn-ea"/>
              <a:cs typeface="Arial" panose="020B0604020202020204" pitchFamily="34" charset="0"/>
            </a:endParaRPr>
          </a:p>
        </p:txBody>
      </p:sp>
      <p:sp>
        <p:nvSpPr>
          <p:cNvPr id="994" name="TextBox 993">
            <a:extLst>
              <a:ext uri="{FF2B5EF4-FFF2-40B4-BE49-F238E27FC236}">
                <a16:creationId xmlns:a16="http://schemas.microsoft.com/office/drawing/2014/main" id="{CD2F939E-0E9B-F853-D1BE-DE2F7D5114E8}"/>
              </a:ext>
            </a:extLst>
          </p:cNvPr>
          <p:cNvSpPr txBox="1"/>
          <p:nvPr/>
        </p:nvSpPr>
        <p:spPr>
          <a:xfrm>
            <a:off x="1105793" y="3528915"/>
            <a:ext cx="232435" cy="246221"/>
          </a:xfrm>
          <a:prstGeom prst="rect">
            <a:avLst/>
          </a:prstGeom>
          <a:noFill/>
        </p:spPr>
        <p:txBody>
          <a:bodyPr wrap="non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solidFill>
                  <a:srgbClr val="000000"/>
                </a:solidFill>
                <a:effectLst/>
                <a:uLnTx/>
                <a:uFillTx/>
                <a:ea typeface="+mn-ea"/>
                <a:cs typeface="Arial"/>
                <a:sym typeface="Arial"/>
                <a:rtl val="0"/>
              </a:rPr>
              <a:t>-2</a:t>
            </a:r>
          </a:p>
        </p:txBody>
      </p:sp>
      <p:sp>
        <p:nvSpPr>
          <p:cNvPr id="995" name="Freeform: Shape 527">
            <a:extLst>
              <a:ext uri="{FF2B5EF4-FFF2-40B4-BE49-F238E27FC236}">
                <a16:creationId xmlns:a16="http://schemas.microsoft.com/office/drawing/2014/main" id="{B0D2C3A4-4224-76E7-1C5E-35C5EF867327}"/>
              </a:ext>
            </a:extLst>
          </p:cNvPr>
          <p:cNvSpPr/>
          <p:nvPr/>
        </p:nvSpPr>
        <p:spPr>
          <a:xfrm>
            <a:off x="1358137" y="3208219"/>
            <a:ext cx="64008" cy="3592"/>
          </a:xfrm>
          <a:custGeom>
            <a:avLst/>
            <a:gdLst>
              <a:gd name="connsiteX0" fmla="*/ 71463 w 71185"/>
              <a:gd name="connsiteY0" fmla="*/ 288 h 4062"/>
              <a:gd name="connsiteX1" fmla="*/ 278 w 71185"/>
              <a:gd name="connsiteY1" fmla="*/ 288 h 4062"/>
            </a:gdLst>
            <a:ahLst/>
            <a:cxnLst>
              <a:cxn ang="0">
                <a:pos x="connsiteX0" y="connsiteY0"/>
              </a:cxn>
              <a:cxn ang="0">
                <a:pos x="connsiteX1" y="connsiteY1"/>
              </a:cxn>
            </a:cxnLst>
            <a:rect l="l" t="t" r="r" b="b"/>
            <a:pathLst>
              <a:path w="71185" h="4062">
                <a:moveTo>
                  <a:pt x="71463" y="288"/>
                </a:moveTo>
                <a:lnTo>
                  <a:pt x="278" y="288"/>
                </a:lnTo>
              </a:path>
            </a:pathLst>
          </a:custGeom>
          <a:noFill/>
          <a:ln w="19050"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24242"/>
              </a:solidFill>
              <a:effectLst/>
              <a:uLnTx/>
              <a:uFillTx/>
              <a:ea typeface="+mn-ea"/>
              <a:cs typeface="Arial" panose="020B0604020202020204" pitchFamily="34" charset="0"/>
            </a:endParaRPr>
          </a:p>
        </p:txBody>
      </p:sp>
      <p:sp>
        <p:nvSpPr>
          <p:cNvPr id="996" name="TextBox 995">
            <a:extLst>
              <a:ext uri="{FF2B5EF4-FFF2-40B4-BE49-F238E27FC236}">
                <a16:creationId xmlns:a16="http://schemas.microsoft.com/office/drawing/2014/main" id="{93431C0D-8115-B306-E65C-A7431269E022}"/>
              </a:ext>
            </a:extLst>
          </p:cNvPr>
          <p:cNvSpPr txBox="1"/>
          <p:nvPr/>
        </p:nvSpPr>
        <p:spPr>
          <a:xfrm>
            <a:off x="1132243" y="3083977"/>
            <a:ext cx="179536" cy="246221"/>
          </a:xfrm>
          <a:prstGeom prst="rect">
            <a:avLst/>
          </a:prstGeom>
          <a:noFill/>
        </p:spPr>
        <p:txBody>
          <a:bodyPr wrap="non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solidFill>
                  <a:srgbClr val="000000"/>
                </a:solidFill>
                <a:effectLst/>
                <a:uLnTx/>
                <a:uFillTx/>
                <a:ea typeface="+mn-ea"/>
                <a:cs typeface="Arial"/>
                <a:sym typeface="Arial"/>
                <a:rtl val="0"/>
              </a:rPr>
              <a:t>-1</a:t>
            </a:r>
          </a:p>
        </p:txBody>
      </p:sp>
      <p:sp>
        <p:nvSpPr>
          <p:cNvPr id="997" name="Freeform: Shape 529">
            <a:extLst>
              <a:ext uri="{FF2B5EF4-FFF2-40B4-BE49-F238E27FC236}">
                <a16:creationId xmlns:a16="http://schemas.microsoft.com/office/drawing/2014/main" id="{C2DB21E6-6264-75BE-7422-98A6470B35B4}"/>
              </a:ext>
            </a:extLst>
          </p:cNvPr>
          <p:cNvSpPr/>
          <p:nvPr/>
        </p:nvSpPr>
        <p:spPr>
          <a:xfrm>
            <a:off x="1358137" y="2763281"/>
            <a:ext cx="64008" cy="3592"/>
          </a:xfrm>
          <a:custGeom>
            <a:avLst/>
            <a:gdLst>
              <a:gd name="connsiteX0" fmla="*/ 71463 w 71185"/>
              <a:gd name="connsiteY0" fmla="*/ 204 h 4062"/>
              <a:gd name="connsiteX1" fmla="*/ 278 w 71185"/>
              <a:gd name="connsiteY1" fmla="*/ 204 h 4062"/>
            </a:gdLst>
            <a:ahLst/>
            <a:cxnLst>
              <a:cxn ang="0">
                <a:pos x="connsiteX0" y="connsiteY0"/>
              </a:cxn>
              <a:cxn ang="0">
                <a:pos x="connsiteX1" y="connsiteY1"/>
              </a:cxn>
            </a:cxnLst>
            <a:rect l="l" t="t" r="r" b="b"/>
            <a:pathLst>
              <a:path w="71185" h="4062">
                <a:moveTo>
                  <a:pt x="71463" y="204"/>
                </a:moveTo>
                <a:lnTo>
                  <a:pt x="278" y="204"/>
                </a:lnTo>
              </a:path>
            </a:pathLst>
          </a:custGeom>
          <a:noFill/>
          <a:ln w="19050"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24242"/>
              </a:solidFill>
              <a:effectLst/>
              <a:uLnTx/>
              <a:uFillTx/>
              <a:ea typeface="+mn-ea"/>
              <a:cs typeface="Arial" panose="020B0604020202020204" pitchFamily="34" charset="0"/>
            </a:endParaRPr>
          </a:p>
        </p:txBody>
      </p:sp>
      <p:sp>
        <p:nvSpPr>
          <p:cNvPr id="998" name="TextBox 997">
            <a:extLst>
              <a:ext uri="{FF2B5EF4-FFF2-40B4-BE49-F238E27FC236}">
                <a16:creationId xmlns:a16="http://schemas.microsoft.com/office/drawing/2014/main" id="{3BC085F7-D914-F6C6-EC42-0AFC83694B7D}"/>
              </a:ext>
            </a:extLst>
          </p:cNvPr>
          <p:cNvSpPr txBox="1"/>
          <p:nvPr/>
        </p:nvSpPr>
        <p:spPr>
          <a:xfrm>
            <a:off x="1193157" y="2639038"/>
            <a:ext cx="128240" cy="246221"/>
          </a:xfrm>
          <a:prstGeom prst="rect">
            <a:avLst/>
          </a:prstGeom>
          <a:noFill/>
        </p:spPr>
        <p:txBody>
          <a:bodyPr wrap="non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solidFill>
                  <a:srgbClr val="000000"/>
                </a:solidFill>
                <a:effectLst/>
                <a:uLnTx/>
                <a:uFillTx/>
                <a:ea typeface="+mn-ea"/>
                <a:cs typeface="Arial"/>
                <a:sym typeface="Arial"/>
                <a:rtl val="0"/>
              </a:rPr>
              <a:t>0</a:t>
            </a:r>
          </a:p>
        </p:txBody>
      </p:sp>
      <p:sp>
        <p:nvSpPr>
          <p:cNvPr id="999" name="Freeform: Shape 531">
            <a:extLst>
              <a:ext uri="{FF2B5EF4-FFF2-40B4-BE49-F238E27FC236}">
                <a16:creationId xmlns:a16="http://schemas.microsoft.com/office/drawing/2014/main" id="{14D8F434-1EE9-623D-EFA7-C12716B5F650}"/>
              </a:ext>
            </a:extLst>
          </p:cNvPr>
          <p:cNvSpPr/>
          <p:nvPr/>
        </p:nvSpPr>
        <p:spPr>
          <a:xfrm>
            <a:off x="1358137" y="2318341"/>
            <a:ext cx="64008" cy="3592"/>
          </a:xfrm>
          <a:custGeom>
            <a:avLst/>
            <a:gdLst>
              <a:gd name="connsiteX0" fmla="*/ 71463 w 71185"/>
              <a:gd name="connsiteY0" fmla="*/ 120 h 4062"/>
              <a:gd name="connsiteX1" fmla="*/ 278 w 71185"/>
              <a:gd name="connsiteY1" fmla="*/ 120 h 4062"/>
            </a:gdLst>
            <a:ahLst/>
            <a:cxnLst>
              <a:cxn ang="0">
                <a:pos x="connsiteX0" y="connsiteY0"/>
              </a:cxn>
              <a:cxn ang="0">
                <a:pos x="connsiteX1" y="connsiteY1"/>
              </a:cxn>
            </a:cxnLst>
            <a:rect l="l" t="t" r="r" b="b"/>
            <a:pathLst>
              <a:path w="71185" h="4062">
                <a:moveTo>
                  <a:pt x="71463" y="120"/>
                </a:moveTo>
                <a:lnTo>
                  <a:pt x="278" y="120"/>
                </a:lnTo>
              </a:path>
            </a:pathLst>
          </a:custGeom>
          <a:noFill/>
          <a:ln w="19050"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24242"/>
              </a:solidFill>
              <a:effectLst/>
              <a:uLnTx/>
              <a:uFillTx/>
              <a:ea typeface="+mn-ea"/>
              <a:cs typeface="Arial" panose="020B0604020202020204" pitchFamily="34" charset="0"/>
            </a:endParaRPr>
          </a:p>
        </p:txBody>
      </p:sp>
      <p:sp>
        <p:nvSpPr>
          <p:cNvPr id="1000" name="TextBox 999">
            <a:extLst>
              <a:ext uri="{FF2B5EF4-FFF2-40B4-BE49-F238E27FC236}">
                <a16:creationId xmlns:a16="http://schemas.microsoft.com/office/drawing/2014/main" id="{97BAD3CF-1DA3-7662-8BC0-87339DA774BF}"/>
              </a:ext>
            </a:extLst>
          </p:cNvPr>
          <p:cNvSpPr txBox="1"/>
          <p:nvPr/>
        </p:nvSpPr>
        <p:spPr>
          <a:xfrm>
            <a:off x="1224415" y="2194099"/>
            <a:ext cx="65724" cy="246221"/>
          </a:xfrm>
          <a:prstGeom prst="rect">
            <a:avLst/>
          </a:prstGeom>
          <a:noFill/>
        </p:spPr>
        <p:txBody>
          <a:bodyPr wrap="non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solidFill>
                  <a:srgbClr val="000000"/>
                </a:solidFill>
                <a:effectLst/>
                <a:uLnTx/>
                <a:uFillTx/>
                <a:ea typeface="+mn-ea"/>
                <a:cs typeface="Arial"/>
                <a:sym typeface="Arial"/>
                <a:rtl val="0"/>
              </a:rPr>
              <a:t>1</a:t>
            </a:r>
          </a:p>
        </p:txBody>
      </p:sp>
      <p:sp>
        <p:nvSpPr>
          <p:cNvPr id="1002" name="Freeform: Shape 536">
            <a:extLst>
              <a:ext uri="{FF2B5EF4-FFF2-40B4-BE49-F238E27FC236}">
                <a16:creationId xmlns:a16="http://schemas.microsoft.com/office/drawing/2014/main" id="{455CFC24-7E9D-D98D-7BF9-AA7F9F460E18}"/>
              </a:ext>
            </a:extLst>
          </p:cNvPr>
          <p:cNvSpPr/>
          <p:nvPr/>
        </p:nvSpPr>
        <p:spPr>
          <a:xfrm>
            <a:off x="1547079" y="5771648"/>
            <a:ext cx="0" cy="64008"/>
          </a:xfrm>
          <a:custGeom>
            <a:avLst/>
            <a:gdLst>
              <a:gd name="connsiteX0" fmla="*/ 314 w 4062"/>
              <a:gd name="connsiteY0" fmla="*/ 832 h 71096"/>
              <a:gd name="connsiteX1" fmla="*/ 314 w 4062"/>
              <a:gd name="connsiteY1" fmla="*/ 71928 h 71096"/>
            </a:gdLst>
            <a:ahLst/>
            <a:cxnLst>
              <a:cxn ang="0">
                <a:pos x="connsiteX0" y="connsiteY0"/>
              </a:cxn>
              <a:cxn ang="0">
                <a:pos x="connsiteX1" y="connsiteY1"/>
              </a:cxn>
            </a:cxnLst>
            <a:rect l="l" t="t" r="r" b="b"/>
            <a:pathLst>
              <a:path w="4062" h="71096">
                <a:moveTo>
                  <a:pt x="314" y="832"/>
                </a:moveTo>
                <a:lnTo>
                  <a:pt x="314" y="71928"/>
                </a:lnTo>
              </a:path>
            </a:pathLst>
          </a:custGeom>
          <a:noFill/>
          <a:ln w="19050"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ea typeface="+mn-ea"/>
              <a:cs typeface="Arial" panose="020B0604020202020204" pitchFamily="34" charset="0"/>
            </a:endParaRPr>
          </a:p>
        </p:txBody>
      </p:sp>
      <p:sp>
        <p:nvSpPr>
          <p:cNvPr id="1003" name="TextBox 1002">
            <a:extLst>
              <a:ext uri="{FF2B5EF4-FFF2-40B4-BE49-F238E27FC236}">
                <a16:creationId xmlns:a16="http://schemas.microsoft.com/office/drawing/2014/main" id="{EFC39E25-15A0-EB34-5A6F-A0AE604A6346}"/>
              </a:ext>
            </a:extLst>
          </p:cNvPr>
          <p:cNvSpPr txBox="1"/>
          <p:nvPr/>
        </p:nvSpPr>
        <p:spPr>
          <a:xfrm>
            <a:off x="1441595" y="5852749"/>
            <a:ext cx="213199" cy="246221"/>
          </a:xfrm>
          <a:prstGeom prst="rect">
            <a:avLst/>
          </a:prstGeom>
          <a:noFill/>
        </p:spPr>
        <p:txBody>
          <a:bodyPr wrap="non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solidFill>
                  <a:srgbClr val="000000"/>
                </a:solidFill>
                <a:effectLst/>
                <a:uLnTx/>
                <a:uFillTx/>
                <a:ea typeface="+mn-ea"/>
                <a:cs typeface="Arial"/>
                <a:sym typeface="Arial"/>
                <a:rtl val="0"/>
              </a:rPr>
              <a:t>BL</a:t>
            </a:r>
          </a:p>
        </p:txBody>
      </p:sp>
      <p:sp>
        <p:nvSpPr>
          <p:cNvPr id="1050" name="Freeform: Shape 584">
            <a:extLst>
              <a:ext uri="{FF2B5EF4-FFF2-40B4-BE49-F238E27FC236}">
                <a16:creationId xmlns:a16="http://schemas.microsoft.com/office/drawing/2014/main" id="{10463DD3-79B4-AD32-2FB2-35E86ED62772}"/>
              </a:ext>
            </a:extLst>
          </p:cNvPr>
          <p:cNvSpPr/>
          <p:nvPr/>
        </p:nvSpPr>
        <p:spPr>
          <a:xfrm>
            <a:off x="11226400" y="5771648"/>
            <a:ext cx="0" cy="64008"/>
          </a:xfrm>
          <a:custGeom>
            <a:avLst/>
            <a:gdLst>
              <a:gd name="connsiteX0" fmla="*/ 1997 w 4062"/>
              <a:gd name="connsiteY0" fmla="*/ 832 h 71096"/>
              <a:gd name="connsiteX1" fmla="*/ 1997 w 4062"/>
              <a:gd name="connsiteY1" fmla="*/ 71928 h 71096"/>
            </a:gdLst>
            <a:ahLst/>
            <a:cxnLst>
              <a:cxn ang="0">
                <a:pos x="connsiteX0" y="connsiteY0"/>
              </a:cxn>
              <a:cxn ang="0">
                <a:pos x="connsiteX1" y="connsiteY1"/>
              </a:cxn>
            </a:cxnLst>
            <a:rect l="l" t="t" r="r" b="b"/>
            <a:pathLst>
              <a:path w="4062" h="71096">
                <a:moveTo>
                  <a:pt x="1997" y="832"/>
                </a:moveTo>
                <a:lnTo>
                  <a:pt x="1997" y="71928"/>
                </a:lnTo>
              </a:path>
            </a:pathLst>
          </a:custGeom>
          <a:noFill/>
          <a:ln w="19050"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ea typeface="+mn-ea"/>
              <a:cs typeface="Arial" panose="020B0604020202020204" pitchFamily="34" charset="0"/>
            </a:endParaRPr>
          </a:p>
        </p:txBody>
      </p:sp>
      <p:sp>
        <p:nvSpPr>
          <p:cNvPr id="1051" name="TextBox 1050">
            <a:extLst>
              <a:ext uri="{FF2B5EF4-FFF2-40B4-BE49-F238E27FC236}">
                <a16:creationId xmlns:a16="http://schemas.microsoft.com/office/drawing/2014/main" id="{9927B0DB-D16D-5C6B-9D06-674720A6008F}"/>
              </a:ext>
            </a:extLst>
          </p:cNvPr>
          <p:cNvSpPr txBox="1"/>
          <p:nvPr/>
        </p:nvSpPr>
        <p:spPr>
          <a:xfrm>
            <a:off x="11106742" y="5852748"/>
            <a:ext cx="248466" cy="246221"/>
          </a:xfrm>
          <a:prstGeom prst="rect">
            <a:avLst/>
          </a:prstGeom>
          <a:noFill/>
        </p:spPr>
        <p:txBody>
          <a:bodyPr wrap="non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solidFill>
                  <a:srgbClr val="000000"/>
                </a:solidFill>
                <a:effectLst/>
                <a:uLnTx/>
                <a:uFillTx/>
                <a:ea typeface="+mn-ea"/>
                <a:cs typeface="Arial"/>
                <a:sym typeface="Arial"/>
                <a:rtl val="0"/>
              </a:rPr>
              <a:t>28</a:t>
            </a:r>
          </a:p>
        </p:txBody>
      </p:sp>
      <p:grpSp>
        <p:nvGrpSpPr>
          <p:cNvPr id="5" name="Group 4">
            <a:extLst>
              <a:ext uri="{FF2B5EF4-FFF2-40B4-BE49-F238E27FC236}">
                <a16:creationId xmlns:a16="http://schemas.microsoft.com/office/drawing/2014/main" id="{A79F8017-65D0-F930-7BA4-FB235A1D3117}"/>
              </a:ext>
            </a:extLst>
          </p:cNvPr>
          <p:cNvGrpSpPr/>
          <p:nvPr/>
        </p:nvGrpSpPr>
        <p:grpSpPr>
          <a:xfrm>
            <a:off x="1544122" y="2756735"/>
            <a:ext cx="9687013" cy="1046279"/>
            <a:chOff x="1544122" y="1957845"/>
            <a:chExt cx="9687013" cy="1046279"/>
          </a:xfrm>
        </p:grpSpPr>
        <p:sp>
          <p:nvSpPr>
            <p:cNvPr id="619" name="Freeform: Shape 69">
              <a:extLst>
                <a:ext uri="{FF2B5EF4-FFF2-40B4-BE49-F238E27FC236}">
                  <a16:creationId xmlns:a16="http://schemas.microsoft.com/office/drawing/2014/main" id="{BCBF146C-CE17-F789-5FBF-A5CFB4CCFA3E}"/>
                </a:ext>
              </a:extLst>
            </p:cNvPr>
            <p:cNvSpPr/>
            <p:nvPr/>
          </p:nvSpPr>
          <p:spPr>
            <a:xfrm>
              <a:off x="1946039" y="2113729"/>
              <a:ext cx="9285096" cy="890395"/>
            </a:xfrm>
            <a:custGeom>
              <a:avLst/>
              <a:gdLst>
                <a:gd name="connsiteX0" fmla="*/ 1190 w 9638004"/>
                <a:gd name="connsiteY0" fmla="*/ 317 h 1008719"/>
                <a:gd name="connsiteX1" fmla="*/ 420239 w 9638004"/>
                <a:gd name="connsiteY1" fmla="*/ 58251 h 1008719"/>
                <a:gd name="connsiteX2" fmla="*/ 839276 w 9638004"/>
                <a:gd name="connsiteY2" fmla="*/ 88110 h 1008719"/>
                <a:gd name="connsiteX3" fmla="*/ 1258325 w 9638004"/>
                <a:gd name="connsiteY3" fmla="*/ 287372 h 1008719"/>
                <a:gd name="connsiteX4" fmla="*/ 1677362 w 9638004"/>
                <a:gd name="connsiteY4" fmla="*/ 277462 h 1008719"/>
                <a:gd name="connsiteX5" fmla="*/ 2096411 w 9638004"/>
                <a:gd name="connsiteY5" fmla="*/ 300549 h 1008719"/>
                <a:gd name="connsiteX6" fmla="*/ 2515460 w 9638004"/>
                <a:gd name="connsiteY6" fmla="*/ 566602 h 1008719"/>
                <a:gd name="connsiteX7" fmla="*/ 2934497 w 9638004"/>
                <a:gd name="connsiteY7" fmla="*/ 333110 h 1008719"/>
                <a:gd name="connsiteX8" fmla="*/ 3353546 w 9638004"/>
                <a:gd name="connsiteY8" fmla="*/ 483504 h 1008719"/>
                <a:gd name="connsiteX9" fmla="*/ 3772583 w 9638004"/>
                <a:gd name="connsiteY9" fmla="*/ 603293 h 1008719"/>
                <a:gd name="connsiteX10" fmla="*/ 4191632 w 9638004"/>
                <a:gd name="connsiteY10" fmla="*/ 548460 h 1008719"/>
                <a:gd name="connsiteX11" fmla="*/ 4610669 w 9638004"/>
                <a:gd name="connsiteY11" fmla="*/ 526090 h 1008719"/>
                <a:gd name="connsiteX12" fmla="*/ 5029717 w 9638004"/>
                <a:gd name="connsiteY12" fmla="*/ 483504 h 1008719"/>
                <a:gd name="connsiteX13" fmla="*/ 5448754 w 9638004"/>
                <a:gd name="connsiteY13" fmla="*/ 419617 h 1008719"/>
                <a:gd name="connsiteX14" fmla="*/ 5867803 w 9638004"/>
                <a:gd name="connsiteY14" fmla="*/ 456885 h 1008719"/>
                <a:gd name="connsiteX15" fmla="*/ 6286852 w 9638004"/>
                <a:gd name="connsiteY15" fmla="*/ 359850 h 1008719"/>
                <a:gd name="connsiteX16" fmla="*/ 6705889 w 9638004"/>
                <a:gd name="connsiteY16" fmla="*/ 169746 h 1008719"/>
                <a:gd name="connsiteX17" fmla="*/ 7124938 w 9638004"/>
                <a:gd name="connsiteY17" fmla="*/ 158366 h 1008719"/>
                <a:gd name="connsiteX18" fmla="*/ 7543974 w 9638004"/>
                <a:gd name="connsiteY18" fmla="*/ 516111 h 1008719"/>
                <a:gd name="connsiteX19" fmla="*/ 7963024 w 9638004"/>
                <a:gd name="connsiteY19" fmla="*/ 567795 h 1008719"/>
                <a:gd name="connsiteX20" fmla="*/ 8382060 w 9638004"/>
                <a:gd name="connsiteY20" fmla="*/ 186875 h 1008719"/>
                <a:gd name="connsiteX21" fmla="*/ 8801109 w 9638004"/>
                <a:gd name="connsiteY21" fmla="*/ 1009037 h 1008719"/>
                <a:gd name="connsiteX22" fmla="*/ 9220146 w 9638004"/>
                <a:gd name="connsiteY22" fmla="*/ 174051 h 1008719"/>
                <a:gd name="connsiteX23" fmla="*/ 9639195 w 9638004"/>
                <a:gd name="connsiteY23" fmla="*/ 898926 h 1008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638004" h="1008719">
                  <a:moveTo>
                    <a:pt x="1190" y="317"/>
                  </a:moveTo>
                  <a:lnTo>
                    <a:pt x="420239" y="58251"/>
                  </a:lnTo>
                  <a:lnTo>
                    <a:pt x="839276" y="88110"/>
                  </a:lnTo>
                  <a:lnTo>
                    <a:pt x="1258325" y="287372"/>
                  </a:lnTo>
                  <a:lnTo>
                    <a:pt x="1677362" y="277462"/>
                  </a:lnTo>
                  <a:lnTo>
                    <a:pt x="2096411" y="300549"/>
                  </a:lnTo>
                  <a:lnTo>
                    <a:pt x="2515460" y="566602"/>
                  </a:lnTo>
                  <a:lnTo>
                    <a:pt x="2934497" y="333110"/>
                  </a:lnTo>
                  <a:lnTo>
                    <a:pt x="3353546" y="483504"/>
                  </a:lnTo>
                  <a:lnTo>
                    <a:pt x="3772583" y="603293"/>
                  </a:lnTo>
                  <a:lnTo>
                    <a:pt x="4191632" y="548460"/>
                  </a:lnTo>
                  <a:lnTo>
                    <a:pt x="4610669" y="526090"/>
                  </a:lnTo>
                  <a:lnTo>
                    <a:pt x="5029717" y="483504"/>
                  </a:lnTo>
                  <a:lnTo>
                    <a:pt x="5448754" y="419617"/>
                  </a:lnTo>
                  <a:lnTo>
                    <a:pt x="5867803" y="456885"/>
                  </a:lnTo>
                  <a:lnTo>
                    <a:pt x="6286852" y="359850"/>
                  </a:lnTo>
                  <a:lnTo>
                    <a:pt x="6705889" y="169746"/>
                  </a:lnTo>
                  <a:lnTo>
                    <a:pt x="7124938" y="158366"/>
                  </a:lnTo>
                  <a:lnTo>
                    <a:pt x="7543974" y="516111"/>
                  </a:lnTo>
                  <a:lnTo>
                    <a:pt x="7963024" y="567795"/>
                  </a:lnTo>
                  <a:lnTo>
                    <a:pt x="8382060" y="186875"/>
                  </a:lnTo>
                  <a:lnTo>
                    <a:pt x="8801109" y="1009037"/>
                  </a:lnTo>
                  <a:lnTo>
                    <a:pt x="9220146" y="174051"/>
                  </a:lnTo>
                  <a:lnTo>
                    <a:pt x="9639195" y="898926"/>
                  </a:lnTo>
                </a:path>
              </a:pathLst>
            </a:custGeom>
            <a:noFill/>
            <a:ln w="25400"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cxnSp>
          <p:nvCxnSpPr>
            <p:cNvPr id="8" name="Straight Connector 7">
              <a:extLst>
                <a:ext uri="{FF2B5EF4-FFF2-40B4-BE49-F238E27FC236}">
                  <a16:creationId xmlns:a16="http://schemas.microsoft.com/office/drawing/2014/main" id="{18DC97C6-CBB7-5AEA-36FD-45F695FB9309}"/>
                </a:ext>
              </a:extLst>
            </p:cNvPr>
            <p:cNvCxnSpPr>
              <a:cxnSpLocks/>
            </p:cNvCxnSpPr>
            <p:nvPr/>
          </p:nvCxnSpPr>
          <p:spPr>
            <a:xfrm>
              <a:off x="1544122" y="1957845"/>
              <a:ext cx="411946" cy="164146"/>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19" name="Straight Connector 18">
            <a:extLst>
              <a:ext uri="{FF2B5EF4-FFF2-40B4-BE49-F238E27FC236}">
                <a16:creationId xmlns:a16="http://schemas.microsoft.com/office/drawing/2014/main" id="{CFB67DFE-06C5-7B5E-18F5-0DB15A0D8E33}"/>
              </a:ext>
            </a:extLst>
          </p:cNvPr>
          <p:cNvCxnSpPr>
            <a:cxnSpLocks/>
          </p:cNvCxnSpPr>
          <p:nvPr/>
        </p:nvCxnSpPr>
        <p:spPr>
          <a:xfrm>
            <a:off x="1541392" y="2758482"/>
            <a:ext cx="407029" cy="426033"/>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ACFC4869-4813-1713-A1B3-59181B6A0A25}"/>
              </a:ext>
            </a:extLst>
          </p:cNvPr>
          <p:cNvGrpSpPr/>
          <p:nvPr/>
        </p:nvGrpSpPr>
        <p:grpSpPr>
          <a:xfrm>
            <a:off x="1480978" y="2687619"/>
            <a:ext cx="9818273" cy="1164920"/>
            <a:chOff x="1480978" y="1888729"/>
            <a:chExt cx="9818273" cy="1164920"/>
          </a:xfrm>
          <a:solidFill>
            <a:schemeClr val="bg1">
              <a:lumMod val="50000"/>
            </a:schemeClr>
          </a:solidFill>
        </p:grpSpPr>
        <p:sp>
          <p:nvSpPr>
            <p:cNvPr id="911" name="Freeform: Shape 362">
              <a:extLst>
                <a:ext uri="{FF2B5EF4-FFF2-40B4-BE49-F238E27FC236}">
                  <a16:creationId xmlns:a16="http://schemas.microsoft.com/office/drawing/2014/main" id="{F21A5D45-3699-4265-B244-C350DBFDD438}"/>
                </a:ext>
              </a:extLst>
            </p:cNvPr>
            <p:cNvSpPr/>
            <p:nvPr/>
          </p:nvSpPr>
          <p:spPr>
            <a:xfrm>
              <a:off x="1877980" y="2044383"/>
              <a:ext cx="136174" cy="118872"/>
            </a:xfrm>
            <a:prstGeom prst="triangle">
              <a:avLst/>
            </a:prstGeom>
            <a:grpFill/>
            <a:ln w="12697"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nvGrpSpPr>
            <p:cNvPr id="6" name="Group 5">
              <a:extLst>
                <a:ext uri="{FF2B5EF4-FFF2-40B4-BE49-F238E27FC236}">
                  <a16:creationId xmlns:a16="http://schemas.microsoft.com/office/drawing/2014/main" id="{D43B5B8C-83A4-69D6-7683-F90326DFFDE8}"/>
                </a:ext>
              </a:extLst>
            </p:cNvPr>
            <p:cNvGrpSpPr/>
            <p:nvPr/>
          </p:nvGrpSpPr>
          <p:grpSpPr>
            <a:xfrm>
              <a:off x="2281686" y="2095518"/>
              <a:ext cx="9017565" cy="958131"/>
              <a:chOff x="2281686" y="2095518"/>
              <a:chExt cx="9017565" cy="958131"/>
            </a:xfrm>
            <a:grpFill/>
          </p:grpSpPr>
          <p:sp>
            <p:nvSpPr>
              <p:cNvPr id="912" name="Freeform: Shape 363">
                <a:extLst>
                  <a:ext uri="{FF2B5EF4-FFF2-40B4-BE49-F238E27FC236}">
                    <a16:creationId xmlns:a16="http://schemas.microsoft.com/office/drawing/2014/main" id="{62151E6D-DB4E-D17A-76F1-529DE34EC773}"/>
                  </a:ext>
                </a:extLst>
              </p:cNvPr>
              <p:cNvSpPr/>
              <p:nvPr/>
            </p:nvSpPr>
            <p:spPr>
              <a:xfrm>
                <a:off x="2281686" y="2095518"/>
                <a:ext cx="136174" cy="118872"/>
              </a:xfrm>
              <a:prstGeom prst="triangle">
                <a:avLst/>
              </a:prstGeom>
              <a:grpFill/>
              <a:ln w="12697"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13" name="Freeform: Shape 364">
                <a:extLst>
                  <a:ext uri="{FF2B5EF4-FFF2-40B4-BE49-F238E27FC236}">
                    <a16:creationId xmlns:a16="http://schemas.microsoft.com/office/drawing/2014/main" id="{A0027D1E-648D-E944-07F9-F6CE0BC5FAB8}"/>
                  </a:ext>
                </a:extLst>
              </p:cNvPr>
              <p:cNvSpPr/>
              <p:nvPr/>
            </p:nvSpPr>
            <p:spPr>
              <a:xfrm>
                <a:off x="2685379" y="2121877"/>
                <a:ext cx="136174" cy="118872"/>
              </a:xfrm>
              <a:prstGeom prst="triangle">
                <a:avLst/>
              </a:prstGeom>
              <a:grpFill/>
              <a:ln w="12697"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14" name="Freeform: Shape 365">
                <a:extLst>
                  <a:ext uri="{FF2B5EF4-FFF2-40B4-BE49-F238E27FC236}">
                    <a16:creationId xmlns:a16="http://schemas.microsoft.com/office/drawing/2014/main" id="{5179D23C-66F3-0736-91BB-292C3085F254}"/>
                  </a:ext>
                </a:extLst>
              </p:cNvPr>
              <p:cNvSpPr/>
              <p:nvPr/>
            </p:nvSpPr>
            <p:spPr>
              <a:xfrm>
                <a:off x="3089084" y="2297763"/>
                <a:ext cx="136174" cy="118872"/>
              </a:xfrm>
              <a:prstGeom prst="triangle">
                <a:avLst/>
              </a:prstGeom>
              <a:grpFill/>
              <a:ln w="12697"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15" name="Freeform: Shape 366">
                <a:extLst>
                  <a:ext uri="{FF2B5EF4-FFF2-40B4-BE49-F238E27FC236}">
                    <a16:creationId xmlns:a16="http://schemas.microsoft.com/office/drawing/2014/main" id="{72067EA3-B441-4CFE-24D4-314CAEE29DBF}"/>
                  </a:ext>
                </a:extLst>
              </p:cNvPr>
              <p:cNvSpPr/>
              <p:nvPr/>
            </p:nvSpPr>
            <p:spPr>
              <a:xfrm>
                <a:off x="3492778" y="2289017"/>
                <a:ext cx="136174" cy="118872"/>
              </a:xfrm>
              <a:prstGeom prst="triangle">
                <a:avLst/>
              </a:prstGeom>
              <a:grpFill/>
              <a:ln w="12697"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16" name="Freeform: Shape 367">
                <a:extLst>
                  <a:ext uri="{FF2B5EF4-FFF2-40B4-BE49-F238E27FC236}">
                    <a16:creationId xmlns:a16="http://schemas.microsoft.com/office/drawing/2014/main" id="{3C28591A-4810-D029-9D68-7FA6AF0F9820}"/>
                  </a:ext>
                </a:extLst>
              </p:cNvPr>
              <p:cNvSpPr/>
              <p:nvPr/>
            </p:nvSpPr>
            <p:spPr>
              <a:xfrm>
                <a:off x="3896482" y="2309397"/>
                <a:ext cx="136174" cy="118872"/>
              </a:xfrm>
              <a:prstGeom prst="triangle">
                <a:avLst/>
              </a:prstGeom>
              <a:grpFill/>
              <a:ln w="12697"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17" name="Freeform: Shape 368">
                <a:extLst>
                  <a:ext uri="{FF2B5EF4-FFF2-40B4-BE49-F238E27FC236}">
                    <a16:creationId xmlns:a16="http://schemas.microsoft.com/office/drawing/2014/main" id="{375396A4-8AD1-B83D-3D37-F4FF2B1E9D3B}"/>
                  </a:ext>
                </a:extLst>
              </p:cNvPr>
              <p:cNvSpPr/>
              <p:nvPr/>
            </p:nvSpPr>
            <p:spPr>
              <a:xfrm>
                <a:off x="4300187" y="2544241"/>
                <a:ext cx="136174" cy="118872"/>
              </a:xfrm>
              <a:prstGeom prst="triangle">
                <a:avLst/>
              </a:prstGeom>
              <a:grpFill/>
              <a:ln w="12697"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18" name="Freeform: Shape 369">
                <a:extLst>
                  <a:ext uri="{FF2B5EF4-FFF2-40B4-BE49-F238E27FC236}">
                    <a16:creationId xmlns:a16="http://schemas.microsoft.com/office/drawing/2014/main" id="{E4EF8EAC-659F-6380-4AF8-AA4FD93E4845}"/>
                  </a:ext>
                </a:extLst>
              </p:cNvPr>
              <p:cNvSpPr/>
              <p:nvPr/>
            </p:nvSpPr>
            <p:spPr>
              <a:xfrm>
                <a:off x="4703881" y="2338135"/>
                <a:ext cx="136174" cy="118872"/>
              </a:xfrm>
              <a:prstGeom prst="triangle">
                <a:avLst/>
              </a:prstGeom>
              <a:grpFill/>
              <a:ln w="12697"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19" name="Freeform: Shape 370">
                <a:extLst>
                  <a:ext uri="{FF2B5EF4-FFF2-40B4-BE49-F238E27FC236}">
                    <a16:creationId xmlns:a16="http://schemas.microsoft.com/office/drawing/2014/main" id="{D600B76D-67CC-60A4-CCC7-05D67E59BB20}"/>
                  </a:ext>
                </a:extLst>
              </p:cNvPr>
              <p:cNvSpPr/>
              <p:nvPr/>
            </p:nvSpPr>
            <p:spPr>
              <a:xfrm>
                <a:off x="5107586" y="2470891"/>
                <a:ext cx="136174" cy="118872"/>
              </a:xfrm>
              <a:prstGeom prst="triangle">
                <a:avLst/>
              </a:prstGeom>
              <a:grpFill/>
              <a:ln w="12697"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20" name="Freeform: Shape 371">
                <a:extLst>
                  <a:ext uri="{FF2B5EF4-FFF2-40B4-BE49-F238E27FC236}">
                    <a16:creationId xmlns:a16="http://schemas.microsoft.com/office/drawing/2014/main" id="{C1A46697-B605-3A88-665A-9C412CC6C5A2}"/>
                  </a:ext>
                </a:extLst>
              </p:cNvPr>
              <p:cNvSpPr/>
              <p:nvPr/>
            </p:nvSpPr>
            <p:spPr>
              <a:xfrm>
                <a:off x="5511280" y="2576625"/>
                <a:ext cx="136174" cy="118872"/>
              </a:xfrm>
              <a:prstGeom prst="triangle">
                <a:avLst/>
              </a:prstGeom>
              <a:grpFill/>
              <a:ln w="12697"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21" name="Freeform: Shape 372">
                <a:extLst>
                  <a:ext uri="{FF2B5EF4-FFF2-40B4-BE49-F238E27FC236}">
                    <a16:creationId xmlns:a16="http://schemas.microsoft.com/office/drawing/2014/main" id="{AAEEC29D-80F5-FDF9-537D-9AEA4D398747}"/>
                  </a:ext>
                </a:extLst>
              </p:cNvPr>
              <p:cNvSpPr/>
              <p:nvPr/>
            </p:nvSpPr>
            <p:spPr>
              <a:xfrm>
                <a:off x="5914984" y="2528226"/>
                <a:ext cx="136174" cy="118872"/>
              </a:xfrm>
              <a:prstGeom prst="triangle">
                <a:avLst/>
              </a:prstGeom>
              <a:grpFill/>
              <a:ln w="12697"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22" name="Freeform: Shape 373">
                <a:extLst>
                  <a:ext uri="{FF2B5EF4-FFF2-40B4-BE49-F238E27FC236}">
                    <a16:creationId xmlns:a16="http://schemas.microsoft.com/office/drawing/2014/main" id="{9E352A18-9629-C31A-C433-E34723511A90}"/>
                  </a:ext>
                </a:extLst>
              </p:cNvPr>
              <p:cNvSpPr/>
              <p:nvPr/>
            </p:nvSpPr>
            <p:spPr>
              <a:xfrm>
                <a:off x="6318676" y="2508479"/>
                <a:ext cx="136174" cy="118872"/>
              </a:xfrm>
              <a:prstGeom prst="triangle">
                <a:avLst/>
              </a:prstGeom>
              <a:grpFill/>
              <a:ln w="12697"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23" name="Freeform: Shape 374">
                <a:extLst>
                  <a:ext uri="{FF2B5EF4-FFF2-40B4-BE49-F238E27FC236}">
                    <a16:creationId xmlns:a16="http://schemas.microsoft.com/office/drawing/2014/main" id="{55F30708-A453-18CB-7338-FA12A41C6FE1}"/>
                  </a:ext>
                </a:extLst>
              </p:cNvPr>
              <p:cNvSpPr/>
              <p:nvPr/>
            </p:nvSpPr>
            <p:spPr>
              <a:xfrm>
                <a:off x="6722382" y="2470891"/>
                <a:ext cx="136174" cy="118872"/>
              </a:xfrm>
              <a:prstGeom prst="triangle">
                <a:avLst/>
              </a:prstGeom>
              <a:grpFill/>
              <a:ln w="12697"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24" name="Freeform: Shape 375">
                <a:extLst>
                  <a:ext uri="{FF2B5EF4-FFF2-40B4-BE49-F238E27FC236}">
                    <a16:creationId xmlns:a16="http://schemas.microsoft.com/office/drawing/2014/main" id="{3BA8DBD8-721C-1FA8-6F19-1E5C77FD3B57}"/>
                  </a:ext>
                </a:extLst>
              </p:cNvPr>
              <p:cNvSpPr/>
              <p:nvPr/>
            </p:nvSpPr>
            <p:spPr>
              <a:xfrm>
                <a:off x="7126074" y="2414495"/>
                <a:ext cx="136174" cy="118872"/>
              </a:xfrm>
              <a:prstGeom prst="triangle">
                <a:avLst/>
              </a:prstGeom>
              <a:grpFill/>
              <a:ln w="12697"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25" name="Freeform: Shape 376">
                <a:extLst>
                  <a:ext uri="{FF2B5EF4-FFF2-40B4-BE49-F238E27FC236}">
                    <a16:creationId xmlns:a16="http://schemas.microsoft.com/office/drawing/2014/main" id="{DBA4B253-DF25-363F-DEB6-B7770375F2D1}"/>
                  </a:ext>
                </a:extLst>
              </p:cNvPr>
              <p:cNvSpPr/>
              <p:nvPr/>
            </p:nvSpPr>
            <p:spPr>
              <a:xfrm>
                <a:off x="7529779" y="2447394"/>
                <a:ext cx="136174" cy="118872"/>
              </a:xfrm>
              <a:prstGeom prst="triangle">
                <a:avLst/>
              </a:prstGeom>
              <a:grpFill/>
              <a:ln w="12697"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26" name="Freeform: Shape 377">
                <a:extLst>
                  <a:ext uri="{FF2B5EF4-FFF2-40B4-BE49-F238E27FC236}">
                    <a16:creationId xmlns:a16="http://schemas.microsoft.com/office/drawing/2014/main" id="{D3250F17-F69D-2861-B9B5-506B4EB7E15C}"/>
                  </a:ext>
                </a:extLst>
              </p:cNvPr>
              <p:cNvSpPr/>
              <p:nvPr/>
            </p:nvSpPr>
            <p:spPr>
              <a:xfrm>
                <a:off x="7933484" y="2361740"/>
                <a:ext cx="136174" cy="118872"/>
              </a:xfrm>
              <a:prstGeom prst="triangle">
                <a:avLst/>
              </a:prstGeom>
              <a:grpFill/>
              <a:ln w="12697"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27" name="Freeform: Shape 378">
                <a:extLst>
                  <a:ext uri="{FF2B5EF4-FFF2-40B4-BE49-F238E27FC236}">
                    <a16:creationId xmlns:a16="http://schemas.microsoft.com/office/drawing/2014/main" id="{8F897E57-A0FD-BDE5-3EBC-BBEB041598A6}"/>
                  </a:ext>
                </a:extLst>
              </p:cNvPr>
              <p:cNvSpPr/>
              <p:nvPr/>
            </p:nvSpPr>
            <p:spPr>
              <a:xfrm>
                <a:off x="8337178" y="2193938"/>
                <a:ext cx="136174" cy="118872"/>
              </a:xfrm>
              <a:prstGeom prst="triangle">
                <a:avLst/>
              </a:prstGeom>
              <a:grpFill/>
              <a:ln w="12697"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28" name="Freeform: Shape 379">
                <a:extLst>
                  <a:ext uri="{FF2B5EF4-FFF2-40B4-BE49-F238E27FC236}">
                    <a16:creationId xmlns:a16="http://schemas.microsoft.com/office/drawing/2014/main" id="{D07379BE-43F9-9C23-B16C-04D515BE00B7}"/>
                  </a:ext>
                </a:extLst>
              </p:cNvPr>
              <p:cNvSpPr/>
              <p:nvPr/>
            </p:nvSpPr>
            <p:spPr>
              <a:xfrm>
                <a:off x="8740883" y="2183891"/>
                <a:ext cx="136174" cy="118872"/>
              </a:xfrm>
              <a:prstGeom prst="triangle">
                <a:avLst/>
              </a:prstGeom>
              <a:grpFill/>
              <a:ln w="12697"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29" name="Freeform: Shape 380">
                <a:extLst>
                  <a:ext uri="{FF2B5EF4-FFF2-40B4-BE49-F238E27FC236}">
                    <a16:creationId xmlns:a16="http://schemas.microsoft.com/office/drawing/2014/main" id="{43272021-99FA-AA95-330B-41EA3455CDCA}"/>
                  </a:ext>
                </a:extLst>
              </p:cNvPr>
              <p:cNvSpPr/>
              <p:nvPr/>
            </p:nvSpPr>
            <p:spPr>
              <a:xfrm>
                <a:off x="9144577" y="2499672"/>
                <a:ext cx="136174" cy="118872"/>
              </a:xfrm>
              <a:prstGeom prst="triangle">
                <a:avLst/>
              </a:prstGeom>
              <a:grpFill/>
              <a:ln w="12697"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30" name="Freeform: Shape 381">
                <a:extLst>
                  <a:ext uri="{FF2B5EF4-FFF2-40B4-BE49-F238E27FC236}">
                    <a16:creationId xmlns:a16="http://schemas.microsoft.com/office/drawing/2014/main" id="{EE226AF5-0053-E739-12CE-1C0195D8152E}"/>
                  </a:ext>
                </a:extLst>
              </p:cNvPr>
              <p:cNvSpPr/>
              <p:nvPr/>
            </p:nvSpPr>
            <p:spPr>
              <a:xfrm>
                <a:off x="9548282" y="2545294"/>
                <a:ext cx="136174" cy="118872"/>
              </a:xfrm>
              <a:prstGeom prst="triangle">
                <a:avLst/>
              </a:prstGeom>
              <a:grpFill/>
              <a:ln w="12697"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31" name="Freeform: Shape 382">
                <a:extLst>
                  <a:ext uri="{FF2B5EF4-FFF2-40B4-BE49-F238E27FC236}">
                    <a16:creationId xmlns:a16="http://schemas.microsoft.com/office/drawing/2014/main" id="{419B79AD-A6F2-3B9F-EE7D-00A5A1A4DDDA}"/>
                  </a:ext>
                </a:extLst>
              </p:cNvPr>
              <p:cNvSpPr/>
              <p:nvPr/>
            </p:nvSpPr>
            <p:spPr>
              <a:xfrm>
                <a:off x="9951976" y="2209056"/>
                <a:ext cx="136174" cy="118872"/>
              </a:xfrm>
              <a:prstGeom prst="triangle">
                <a:avLst/>
              </a:prstGeom>
              <a:grpFill/>
              <a:ln w="12697"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32" name="Freeform: Shape 383">
                <a:extLst>
                  <a:ext uri="{FF2B5EF4-FFF2-40B4-BE49-F238E27FC236}">
                    <a16:creationId xmlns:a16="http://schemas.microsoft.com/office/drawing/2014/main" id="{2222B03F-FDFC-B3AE-3144-26B10269B18C}"/>
                  </a:ext>
                </a:extLst>
              </p:cNvPr>
              <p:cNvSpPr/>
              <p:nvPr/>
            </p:nvSpPr>
            <p:spPr>
              <a:xfrm>
                <a:off x="10355680" y="2934777"/>
                <a:ext cx="136174" cy="118872"/>
              </a:xfrm>
              <a:prstGeom prst="triangle">
                <a:avLst/>
              </a:prstGeom>
              <a:grpFill/>
              <a:ln w="12697"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33" name="Freeform: Shape 384">
                <a:extLst>
                  <a:ext uri="{FF2B5EF4-FFF2-40B4-BE49-F238E27FC236}">
                    <a16:creationId xmlns:a16="http://schemas.microsoft.com/office/drawing/2014/main" id="{C6C16A06-EDE6-8C35-06FD-1ED1DF719461}"/>
                  </a:ext>
                </a:extLst>
              </p:cNvPr>
              <p:cNvSpPr/>
              <p:nvPr/>
            </p:nvSpPr>
            <p:spPr>
              <a:xfrm>
                <a:off x="10759372" y="2197736"/>
                <a:ext cx="136174" cy="118872"/>
              </a:xfrm>
              <a:prstGeom prst="triangle">
                <a:avLst/>
              </a:prstGeom>
              <a:grpFill/>
              <a:ln w="12697"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34" name="Freeform: Shape 385">
                <a:extLst>
                  <a:ext uri="{FF2B5EF4-FFF2-40B4-BE49-F238E27FC236}">
                    <a16:creationId xmlns:a16="http://schemas.microsoft.com/office/drawing/2014/main" id="{27947788-D987-C234-279E-F0151C42BAF2}"/>
                  </a:ext>
                </a:extLst>
              </p:cNvPr>
              <p:cNvSpPr/>
              <p:nvPr/>
            </p:nvSpPr>
            <p:spPr>
              <a:xfrm>
                <a:off x="11163077" y="2837584"/>
                <a:ext cx="136174" cy="118872"/>
              </a:xfrm>
              <a:prstGeom prst="triangle">
                <a:avLst/>
              </a:prstGeom>
              <a:grpFill/>
              <a:ln w="12697"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sp>
          <p:nvSpPr>
            <p:cNvPr id="9" name="Freeform: Shape 362">
              <a:extLst>
                <a:ext uri="{FF2B5EF4-FFF2-40B4-BE49-F238E27FC236}">
                  <a16:creationId xmlns:a16="http://schemas.microsoft.com/office/drawing/2014/main" id="{FF535D80-95A1-E1D9-0652-023BC08A96BF}"/>
                </a:ext>
              </a:extLst>
            </p:cNvPr>
            <p:cNvSpPr/>
            <p:nvPr/>
          </p:nvSpPr>
          <p:spPr>
            <a:xfrm>
              <a:off x="1480978" y="1888729"/>
              <a:ext cx="136174" cy="118872"/>
            </a:xfrm>
            <a:prstGeom prst="triangle">
              <a:avLst/>
            </a:prstGeom>
            <a:grpFill/>
            <a:ln w="12697" cap="flat">
              <a:solidFill>
                <a:schemeClr val="bg1">
                  <a:lumMod val="50000"/>
                </a:schemeClr>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nvGrpSpPr>
          <p:cNvPr id="27" name="Group 26">
            <a:extLst>
              <a:ext uri="{FF2B5EF4-FFF2-40B4-BE49-F238E27FC236}">
                <a16:creationId xmlns:a16="http://schemas.microsoft.com/office/drawing/2014/main" id="{BAE2F257-57D7-E80E-4EE0-3A60B847EA53}"/>
              </a:ext>
            </a:extLst>
          </p:cNvPr>
          <p:cNvGrpSpPr/>
          <p:nvPr/>
        </p:nvGrpSpPr>
        <p:grpSpPr>
          <a:xfrm>
            <a:off x="1498959" y="2704825"/>
            <a:ext cx="9787621" cy="2060813"/>
            <a:chOff x="1498959" y="1905935"/>
            <a:chExt cx="9787621" cy="2060813"/>
          </a:xfrm>
        </p:grpSpPr>
        <p:grpSp>
          <p:nvGrpSpPr>
            <p:cNvPr id="26" name="Group 25">
              <a:extLst>
                <a:ext uri="{FF2B5EF4-FFF2-40B4-BE49-F238E27FC236}">
                  <a16:creationId xmlns:a16="http://schemas.microsoft.com/office/drawing/2014/main" id="{13B0F813-5836-832A-9613-30A0FB5ACE40}"/>
                </a:ext>
              </a:extLst>
            </p:cNvPr>
            <p:cNvGrpSpPr/>
            <p:nvPr/>
          </p:nvGrpSpPr>
          <p:grpSpPr>
            <a:xfrm>
              <a:off x="1901621" y="2330213"/>
              <a:ext cx="9384959" cy="1636535"/>
              <a:chOff x="1901621" y="2330213"/>
              <a:chExt cx="9384959" cy="1636535"/>
            </a:xfrm>
          </p:grpSpPr>
          <p:sp>
            <p:nvSpPr>
              <p:cNvPr id="959" name="Freeform: Shape 410">
                <a:extLst>
                  <a:ext uri="{FF2B5EF4-FFF2-40B4-BE49-F238E27FC236}">
                    <a16:creationId xmlns:a16="http://schemas.microsoft.com/office/drawing/2014/main" id="{2FF86A55-1C89-313A-A53C-02558C4CE773}"/>
                  </a:ext>
                </a:extLst>
              </p:cNvPr>
              <p:cNvSpPr/>
              <p:nvPr/>
            </p:nvSpPr>
            <p:spPr>
              <a:xfrm>
                <a:off x="1901621" y="2330213"/>
                <a:ext cx="99861" cy="100584"/>
              </a:xfrm>
              <a:prstGeom prst="rect">
                <a:avLst/>
              </a:prstGeom>
              <a:solidFill>
                <a:schemeClr val="accent2"/>
              </a:solidFill>
              <a:ln w="12697"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60" name="Freeform: Shape 411">
                <a:extLst>
                  <a:ext uri="{FF2B5EF4-FFF2-40B4-BE49-F238E27FC236}">
                    <a16:creationId xmlns:a16="http://schemas.microsoft.com/office/drawing/2014/main" id="{0E3C5201-66CB-DD14-4CF8-6DEC82148919}"/>
                  </a:ext>
                </a:extLst>
              </p:cNvPr>
              <p:cNvSpPr/>
              <p:nvPr/>
            </p:nvSpPr>
            <p:spPr>
              <a:xfrm>
                <a:off x="2305328" y="2803919"/>
                <a:ext cx="99861" cy="100584"/>
              </a:xfrm>
              <a:prstGeom prst="rect">
                <a:avLst/>
              </a:prstGeom>
              <a:solidFill>
                <a:schemeClr val="accent2"/>
              </a:solidFill>
              <a:ln w="12697"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61" name="Freeform: Shape 412">
                <a:extLst>
                  <a:ext uri="{FF2B5EF4-FFF2-40B4-BE49-F238E27FC236}">
                    <a16:creationId xmlns:a16="http://schemas.microsoft.com/office/drawing/2014/main" id="{73ABD7C4-1CFD-DC51-3229-6A19565C45F1}"/>
                  </a:ext>
                </a:extLst>
              </p:cNvPr>
              <p:cNvSpPr/>
              <p:nvPr/>
            </p:nvSpPr>
            <p:spPr>
              <a:xfrm>
                <a:off x="2709020" y="3094616"/>
                <a:ext cx="99861" cy="100584"/>
              </a:xfrm>
              <a:prstGeom prst="rect">
                <a:avLst/>
              </a:prstGeom>
              <a:solidFill>
                <a:schemeClr val="accent2"/>
              </a:solidFill>
              <a:ln w="12697"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62" name="Freeform: Shape 413">
                <a:extLst>
                  <a:ext uri="{FF2B5EF4-FFF2-40B4-BE49-F238E27FC236}">
                    <a16:creationId xmlns:a16="http://schemas.microsoft.com/office/drawing/2014/main" id="{875FC2C5-5938-CE7F-81F0-FA2192D51744}"/>
                  </a:ext>
                </a:extLst>
              </p:cNvPr>
              <p:cNvSpPr/>
              <p:nvPr/>
            </p:nvSpPr>
            <p:spPr>
              <a:xfrm>
                <a:off x="3112725" y="3240435"/>
                <a:ext cx="99861" cy="100584"/>
              </a:xfrm>
              <a:prstGeom prst="rect">
                <a:avLst/>
              </a:prstGeom>
              <a:solidFill>
                <a:schemeClr val="accent2"/>
              </a:solidFill>
              <a:ln w="12697"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63" name="Freeform: Shape 414">
                <a:extLst>
                  <a:ext uri="{FF2B5EF4-FFF2-40B4-BE49-F238E27FC236}">
                    <a16:creationId xmlns:a16="http://schemas.microsoft.com/office/drawing/2014/main" id="{BE20F6B7-4E85-3CFD-4869-E16364336BB8}"/>
                  </a:ext>
                </a:extLst>
              </p:cNvPr>
              <p:cNvSpPr/>
              <p:nvPr/>
            </p:nvSpPr>
            <p:spPr>
              <a:xfrm>
                <a:off x="3516419" y="3352164"/>
                <a:ext cx="99861" cy="100584"/>
              </a:xfrm>
              <a:prstGeom prst="rect">
                <a:avLst/>
              </a:prstGeom>
              <a:solidFill>
                <a:schemeClr val="accent2"/>
              </a:solidFill>
              <a:ln w="12697"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64" name="Freeform: Shape 415">
                <a:extLst>
                  <a:ext uri="{FF2B5EF4-FFF2-40B4-BE49-F238E27FC236}">
                    <a16:creationId xmlns:a16="http://schemas.microsoft.com/office/drawing/2014/main" id="{7573E71C-1D55-8E52-5916-3525ACFC6407}"/>
                  </a:ext>
                </a:extLst>
              </p:cNvPr>
              <p:cNvSpPr/>
              <p:nvPr/>
            </p:nvSpPr>
            <p:spPr>
              <a:xfrm>
                <a:off x="3920123" y="3556706"/>
                <a:ext cx="99861" cy="100584"/>
              </a:xfrm>
              <a:prstGeom prst="rect">
                <a:avLst/>
              </a:prstGeom>
              <a:solidFill>
                <a:schemeClr val="accent2"/>
              </a:solidFill>
              <a:ln w="12697"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65" name="Freeform: Shape 416">
                <a:extLst>
                  <a:ext uri="{FF2B5EF4-FFF2-40B4-BE49-F238E27FC236}">
                    <a16:creationId xmlns:a16="http://schemas.microsoft.com/office/drawing/2014/main" id="{DB59C460-07EF-DC84-6913-CB277F15F565}"/>
                  </a:ext>
                </a:extLst>
              </p:cNvPr>
              <p:cNvSpPr/>
              <p:nvPr/>
            </p:nvSpPr>
            <p:spPr>
              <a:xfrm>
                <a:off x="4323828" y="3267903"/>
                <a:ext cx="99861" cy="100584"/>
              </a:xfrm>
              <a:prstGeom prst="rect">
                <a:avLst/>
              </a:prstGeom>
              <a:solidFill>
                <a:schemeClr val="accent2"/>
              </a:solidFill>
              <a:ln w="12697"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66" name="Freeform: Shape 417">
                <a:extLst>
                  <a:ext uri="{FF2B5EF4-FFF2-40B4-BE49-F238E27FC236}">
                    <a16:creationId xmlns:a16="http://schemas.microsoft.com/office/drawing/2014/main" id="{DDBD1CA6-F57A-22CB-6084-44D708B25315}"/>
                  </a:ext>
                </a:extLst>
              </p:cNvPr>
              <p:cNvSpPr/>
              <p:nvPr/>
            </p:nvSpPr>
            <p:spPr>
              <a:xfrm>
                <a:off x="4727522" y="3208688"/>
                <a:ext cx="99861" cy="100584"/>
              </a:xfrm>
              <a:prstGeom prst="rect">
                <a:avLst/>
              </a:prstGeom>
              <a:solidFill>
                <a:schemeClr val="accent2"/>
              </a:solidFill>
              <a:ln w="12697"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67" name="Freeform: Shape 418">
                <a:extLst>
                  <a:ext uri="{FF2B5EF4-FFF2-40B4-BE49-F238E27FC236}">
                    <a16:creationId xmlns:a16="http://schemas.microsoft.com/office/drawing/2014/main" id="{89745154-E219-AF04-EF5A-7640CA6AA1B8}"/>
                  </a:ext>
                </a:extLst>
              </p:cNvPr>
              <p:cNvSpPr/>
              <p:nvPr/>
            </p:nvSpPr>
            <p:spPr>
              <a:xfrm>
                <a:off x="5131227" y="3389707"/>
                <a:ext cx="99861" cy="100584"/>
              </a:xfrm>
              <a:prstGeom prst="rect">
                <a:avLst/>
              </a:prstGeom>
              <a:solidFill>
                <a:schemeClr val="accent2"/>
              </a:solidFill>
              <a:ln w="12697"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68" name="Freeform: Shape 419">
                <a:extLst>
                  <a:ext uri="{FF2B5EF4-FFF2-40B4-BE49-F238E27FC236}">
                    <a16:creationId xmlns:a16="http://schemas.microsoft.com/office/drawing/2014/main" id="{D49F9131-68B2-6CF0-C81A-9961E397A894}"/>
                  </a:ext>
                </a:extLst>
              </p:cNvPr>
              <p:cNvSpPr/>
              <p:nvPr/>
            </p:nvSpPr>
            <p:spPr>
              <a:xfrm>
                <a:off x="5534921" y="3441313"/>
                <a:ext cx="99861" cy="100584"/>
              </a:xfrm>
              <a:prstGeom prst="rect">
                <a:avLst/>
              </a:prstGeom>
              <a:solidFill>
                <a:schemeClr val="accent2"/>
              </a:solidFill>
              <a:ln w="12697"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69" name="Freeform: Shape 420">
                <a:extLst>
                  <a:ext uri="{FF2B5EF4-FFF2-40B4-BE49-F238E27FC236}">
                    <a16:creationId xmlns:a16="http://schemas.microsoft.com/office/drawing/2014/main" id="{E0C686FC-13D3-B91C-EB09-F183CF5B15F1}"/>
                  </a:ext>
                </a:extLst>
              </p:cNvPr>
              <p:cNvSpPr/>
              <p:nvPr/>
            </p:nvSpPr>
            <p:spPr>
              <a:xfrm>
                <a:off x="5938625" y="3683452"/>
                <a:ext cx="99861" cy="100584"/>
              </a:xfrm>
              <a:prstGeom prst="rect">
                <a:avLst/>
              </a:prstGeom>
              <a:solidFill>
                <a:schemeClr val="accent2"/>
              </a:solidFill>
              <a:ln w="12697"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70" name="Freeform: Shape 421">
                <a:extLst>
                  <a:ext uri="{FF2B5EF4-FFF2-40B4-BE49-F238E27FC236}">
                    <a16:creationId xmlns:a16="http://schemas.microsoft.com/office/drawing/2014/main" id="{05444E6C-7D08-38F6-AF27-CBC2065BA8C3}"/>
                  </a:ext>
                </a:extLst>
              </p:cNvPr>
              <p:cNvSpPr/>
              <p:nvPr/>
            </p:nvSpPr>
            <p:spPr>
              <a:xfrm>
                <a:off x="6342317" y="3609433"/>
                <a:ext cx="99861" cy="100584"/>
              </a:xfrm>
              <a:prstGeom prst="rect">
                <a:avLst/>
              </a:prstGeom>
              <a:solidFill>
                <a:schemeClr val="accent2"/>
              </a:solidFill>
              <a:ln w="12697"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71" name="Freeform: Shape 422">
                <a:extLst>
                  <a:ext uri="{FF2B5EF4-FFF2-40B4-BE49-F238E27FC236}">
                    <a16:creationId xmlns:a16="http://schemas.microsoft.com/office/drawing/2014/main" id="{131968B3-A66D-9018-AFCF-49F38CFB9707}"/>
                  </a:ext>
                </a:extLst>
              </p:cNvPr>
              <p:cNvSpPr/>
              <p:nvPr/>
            </p:nvSpPr>
            <p:spPr>
              <a:xfrm>
                <a:off x="6746024" y="3489950"/>
                <a:ext cx="99861" cy="100584"/>
              </a:xfrm>
              <a:prstGeom prst="rect">
                <a:avLst/>
              </a:prstGeom>
              <a:solidFill>
                <a:schemeClr val="accent2"/>
              </a:solidFill>
              <a:ln w="12697"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72" name="Freeform: Shape 423">
                <a:extLst>
                  <a:ext uri="{FF2B5EF4-FFF2-40B4-BE49-F238E27FC236}">
                    <a16:creationId xmlns:a16="http://schemas.microsoft.com/office/drawing/2014/main" id="{35B0095D-7D7F-D5E5-C46B-00502B174CBB}"/>
                  </a:ext>
                </a:extLst>
              </p:cNvPr>
              <p:cNvSpPr/>
              <p:nvPr/>
            </p:nvSpPr>
            <p:spPr>
              <a:xfrm>
                <a:off x="7149716" y="3658216"/>
                <a:ext cx="99861" cy="100584"/>
              </a:xfrm>
              <a:prstGeom prst="rect">
                <a:avLst/>
              </a:prstGeom>
              <a:solidFill>
                <a:schemeClr val="accent2"/>
              </a:solidFill>
              <a:ln w="12697"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73" name="Freeform: Shape 424">
                <a:extLst>
                  <a:ext uri="{FF2B5EF4-FFF2-40B4-BE49-F238E27FC236}">
                    <a16:creationId xmlns:a16="http://schemas.microsoft.com/office/drawing/2014/main" id="{2F8634E9-DA8B-C7EC-2B02-6C8A4BC4B174}"/>
                  </a:ext>
                </a:extLst>
              </p:cNvPr>
              <p:cNvSpPr/>
              <p:nvPr/>
            </p:nvSpPr>
            <p:spPr>
              <a:xfrm>
                <a:off x="7553421" y="3470282"/>
                <a:ext cx="99861" cy="100584"/>
              </a:xfrm>
              <a:prstGeom prst="rect">
                <a:avLst/>
              </a:prstGeom>
              <a:solidFill>
                <a:schemeClr val="accent2"/>
              </a:solidFill>
              <a:ln w="12697"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74" name="Freeform: Shape 425">
                <a:extLst>
                  <a:ext uri="{FF2B5EF4-FFF2-40B4-BE49-F238E27FC236}">
                    <a16:creationId xmlns:a16="http://schemas.microsoft.com/office/drawing/2014/main" id="{538E0CFD-D094-4908-B86B-ABF9EE8799A3}"/>
                  </a:ext>
                </a:extLst>
              </p:cNvPr>
              <p:cNvSpPr/>
              <p:nvPr/>
            </p:nvSpPr>
            <p:spPr>
              <a:xfrm>
                <a:off x="7957127" y="3866164"/>
                <a:ext cx="99861" cy="100584"/>
              </a:xfrm>
              <a:prstGeom prst="rect">
                <a:avLst/>
              </a:prstGeom>
              <a:solidFill>
                <a:schemeClr val="accent2"/>
              </a:solidFill>
              <a:ln w="12697"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75" name="Freeform: Shape 426">
                <a:extLst>
                  <a:ext uri="{FF2B5EF4-FFF2-40B4-BE49-F238E27FC236}">
                    <a16:creationId xmlns:a16="http://schemas.microsoft.com/office/drawing/2014/main" id="{D1B903D3-3613-FB87-125E-3244446D064E}"/>
                  </a:ext>
                </a:extLst>
              </p:cNvPr>
              <p:cNvSpPr/>
              <p:nvPr/>
            </p:nvSpPr>
            <p:spPr>
              <a:xfrm>
                <a:off x="8360819" y="3726362"/>
                <a:ext cx="99861" cy="100584"/>
              </a:xfrm>
              <a:prstGeom prst="rect">
                <a:avLst/>
              </a:prstGeom>
              <a:solidFill>
                <a:schemeClr val="accent2"/>
              </a:solidFill>
              <a:ln w="12697"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76" name="Freeform: Shape 427">
                <a:extLst>
                  <a:ext uri="{FF2B5EF4-FFF2-40B4-BE49-F238E27FC236}">
                    <a16:creationId xmlns:a16="http://schemas.microsoft.com/office/drawing/2014/main" id="{DE755A25-11A9-63A0-AFE2-AA241D70D526}"/>
                  </a:ext>
                </a:extLst>
              </p:cNvPr>
              <p:cNvSpPr/>
              <p:nvPr/>
            </p:nvSpPr>
            <p:spPr>
              <a:xfrm>
                <a:off x="8764524" y="3677256"/>
                <a:ext cx="99861" cy="100584"/>
              </a:xfrm>
              <a:prstGeom prst="rect">
                <a:avLst/>
              </a:prstGeom>
              <a:solidFill>
                <a:schemeClr val="accent2"/>
              </a:solidFill>
              <a:ln w="12697"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77" name="Freeform: Shape 428">
                <a:extLst>
                  <a:ext uri="{FF2B5EF4-FFF2-40B4-BE49-F238E27FC236}">
                    <a16:creationId xmlns:a16="http://schemas.microsoft.com/office/drawing/2014/main" id="{BAF4F22D-83AF-CD7B-51FF-B9483DBBA710}"/>
                  </a:ext>
                </a:extLst>
              </p:cNvPr>
              <p:cNvSpPr/>
              <p:nvPr/>
            </p:nvSpPr>
            <p:spPr>
              <a:xfrm>
                <a:off x="9168218" y="3653049"/>
                <a:ext cx="99861" cy="100584"/>
              </a:xfrm>
              <a:prstGeom prst="rect">
                <a:avLst/>
              </a:prstGeom>
              <a:solidFill>
                <a:schemeClr val="accent2"/>
              </a:solidFill>
              <a:ln w="12697"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78" name="Freeform: Shape 429">
                <a:extLst>
                  <a:ext uri="{FF2B5EF4-FFF2-40B4-BE49-F238E27FC236}">
                    <a16:creationId xmlns:a16="http://schemas.microsoft.com/office/drawing/2014/main" id="{601F825C-2DC3-F5F4-EF6F-B4C765102390}"/>
                  </a:ext>
                </a:extLst>
              </p:cNvPr>
              <p:cNvSpPr/>
              <p:nvPr/>
            </p:nvSpPr>
            <p:spPr>
              <a:xfrm>
                <a:off x="9571923" y="3664087"/>
                <a:ext cx="99861" cy="100584"/>
              </a:xfrm>
              <a:prstGeom prst="rect">
                <a:avLst/>
              </a:prstGeom>
              <a:solidFill>
                <a:schemeClr val="accent2"/>
              </a:solidFill>
              <a:ln w="12697"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79" name="Freeform: Shape 430">
                <a:extLst>
                  <a:ext uri="{FF2B5EF4-FFF2-40B4-BE49-F238E27FC236}">
                    <a16:creationId xmlns:a16="http://schemas.microsoft.com/office/drawing/2014/main" id="{A92B80C4-613A-20FE-5906-74B99F501E99}"/>
                  </a:ext>
                </a:extLst>
              </p:cNvPr>
              <p:cNvSpPr/>
              <p:nvPr/>
            </p:nvSpPr>
            <p:spPr>
              <a:xfrm>
                <a:off x="9975617" y="3604178"/>
                <a:ext cx="99861" cy="100584"/>
              </a:xfrm>
              <a:prstGeom prst="rect">
                <a:avLst/>
              </a:prstGeom>
              <a:solidFill>
                <a:schemeClr val="accent2"/>
              </a:solidFill>
              <a:ln w="12697"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80" name="Freeform: Shape 431">
                <a:extLst>
                  <a:ext uri="{FF2B5EF4-FFF2-40B4-BE49-F238E27FC236}">
                    <a16:creationId xmlns:a16="http://schemas.microsoft.com/office/drawing/2014/main" id="{DCE0648C-3265-C1D5-F2F3-E103655716F0}"/>
                  </a:ext>
                </a:extLst>
              </p:cNvPr>
              <p:cNvSpPr/>
              <p:nvPr/>
            </p:nvSpPr>
            <p:spPr>
              <a:xfrm>
                <a:off x="10379321" y="3696990"/>
                <a:ext cx="99861" cy="100584"/>
              </a:xfrm>
              <a:prstGeom prst="rect">
                <a:avLst/>
              </a:prstGeom>
              <a:solidFill>
                <a:schemeClr val="accent2"/>
              </a:solidFill>
              <a:ln w="12697"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81" name="Freeform: Shape 432">
                <a:extLst>
                  <a:ext uri="{FF2B5EF4-FFF2-40B4-BE49-F238E27FC236}">
                    <a16:creationId xmlns:a16="http://schemas.microsoft.com/office/drawing/2014/main" id="{7C8F841A-D136-CBB6-A141-17B24F273839}"/>
                  </a:ext>
                </a:extLst>
              </p:cNvPr>
              <p:cNvSpPr/>
              <p:nvPr/>
            </p:nvSpPr>
            <p:spPr>
              <a:xfrm>
                <a:off x="10783013" y="3850105"/>
                <a:ext cx="99861" cy="100584"/>
              </a:xfrm>
              <a:prstGeom prst="rect">
                <a:avLst/>
              </a:prstGeom>
              <a:solidFill>
                <a:schemeClr val="accent2"/>
              </a:solidFill>
              <a:ln w="12697"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82" name="Freeform: Shape 433">
                <a:extLst>
                  <a:ext uri="{FF2B5EF4-FFF2-40B4-BE49-F238E27FC236}">
                    <a16:creationId xmlns:a16="http://schemas.microsoft.com/office/drawing/2014/main" id="{7B07FB63-B5B2-D8A7-B13C-92E3CF36806E}"/>
                  </a:ext>
                </a:extLst>
              </p:cNvPr>
              <p:cNvSpPr/>
              <p:nvPr/>
            </p:nvSpPr>
            <p:spPr>
              <a:xfrm>
                <a:off x="11186719" y="3763961"/>
                <a:ext cx="99861" cy="100584"/>
              </a:xfrm>
              <a:prstGeom prst="rect">
                <a:avLst/>
              </a:prstGeom>
              <a:solidFill>
                <a:schemeClr val="accent2"/>
              </a:solidFill>
              <a:ln w="12697"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sp>
          <p:nvSpPr>
            <p:cNvPr id="11" name="Freeform: Shape 410">
              <a:extLst>
                <a:ext uri="{FF2B5EF4-FFF2-40B4-BE49-F238E27FC236}">
                  <a16:creationId xmlns:a16="http://schemas.microsoft.com/office/drawing/2014/main" id="{E4E57565-E8CE-8F2B-FF7E-538FD519A753}"/>
                </a:ext>
              </a:extLst>
            </p:cNvPr>
            <p:cNvSpPr/>
            <p:nvPr/>
          </p:nvSpPr>
          <p:spPr>
            <a:xfrm>
              <a:off x="1498959" y="1905935"/>
              <a:ext cx="99861" cy="100584"/>
            </a:xfrm>
            <a:prstGeom prst="rect">
              <a:avLst/>
            </a:prstGeom>
            <a:solidFill>
              <a:schemeClr val="accent2"/>
            </a:solidFill>
            <a:ln w="12697"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cxnSp>
        <p:nvCxnSpPr>
          <p:cNvPr id="22" name="Straight Connector 21">
            <a:extLst>
              <a:ext uri="{FF2B5EF4-FFF2-40B4-BE49-F238E27FC236}">
                <a16:creationId xmlns:a16="http://schemas.microsoft.com/office/drawing/2014/main" id="{117FBE35-C3FE-E2E6-9645-0B2FC19D847E}"/>
              </a:ext>
            </a:extLst>
          </p:cNvPr>
          <p:cNvCxnSpPr>
            <a:cxnSpLocks/>
          </p:cNvCxnSpPr>
          <p:nvPr/>
        </p:nvCxnSpPr>
        <p:spPr>
          <a:xfrm>
            <a:off x="1541392" y="2756735"/>
            <a:ext cx="407029" cy="53157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723D7989-6058-15D7-1215-3AA94AA9F7AE}"/>
              </a:ext>
            </a:extLst>
          </p:cNvPr>
          <p:cNvSpPr>
            <a:spLocks noGrp="1"/>
          </p:cNvSpPr>
          <p:nvPr>
            <p:ph type="title"/>
          </p:nvPr>
        </p:nvSpPr>
        <p:spPr>
          <a:xfrm>
            <a:off x="231078" y="260163"/>
            <a:ext cx="11740260" cy="1044132"/>
          </a:xfrm>
        </p:spPr>
        <p:txBody>
          <a:bodyPr/>
          <a:lstStyle/>
          <a:p>
            <a:r>
              <a:rPr lang="en-US" dirty="0"/>
              <a:t>VANTAGE: Investigational Volixibat Change in Pruritus </a:t>
            </a:r>
            <a:br>
              <a:rPr lang="en-US" dirty="0"/>
            </a:br>
            <a:r>
              <a:rPr lang="en-US" dirty="0"/>
              <a:t>Through Wk 28</a:t>
            </a:r>
          </a:p>
        </p:txBody>
      </p:sp>
      <p:sp>
        <p:nvSpPr>
          <p:cNvPr id="15" name="Content Placeholder 14">
            <a:extLst>
              <a:ext uri="{FF2B5EF4-FFF2-40B4-BE49-F238E27FC236}">
                <a16:creationId xmlns:a16="http://schemas.microsoft.com/office/drawing/2014/main" id="{B5E0A122-0E3B-8419-522F-3B949FA86927}"/>
              </a:ext>
            </a:extLst>
          </p:cNvPr>
          <p:cNvSpPr>
            <a:spLocks noGrp="1"/>
          </p:cNvSpPr>
          <p:nvPr>
            <p:ph sz="quarter" idx="10"/>
          </p:nvPr>
        </p:nvSpPr>
        <p:spPr>
          <a:xfrm>
            <a:off x="1712199" y="6328879"/>
            <a:ext cx="7812290" cy="327025"/>
          </a:xfrm>
        </p:spPr>
        <p:txBody>
          <a:bodyPr/>
          <a:lstStyle/>
          <a:p>
            <a:pPr algn="ctr"/>
            <a:r>
              <a:rPr lang="en-US" dirty="0"/>
              <a:t>Heneghan. EASL 2025. Abstr OS-058.</a:t>
            </a:r>
          </a:p>
        </p:txBody>
      </p:sp>
      <p:sp>
        <p:nvSpPr>
          <p:cNvPr id="2" name="Freeform: Shape 536">
            <a:extLst>
              <a:ext uri="{FF2B5EF4-FFF2-40B4-BE49-F238E27FC236}">
                <a16:creationId xmlns:a16="http://schemas.microsoft.com/office/drawing/2014/main" id="{6CC3A690-9FC6-8AE5-685E-B2A69DFF4623}"/>
              </a:ext>
            </a:extLst>
          </p:cNvPr>
          <p:cNvSpPr/>
          <p:nvPr/>
        </p:nvSpPr>
        <p:spPr>
          <a:xfrm>
            <a:off x="6386740" y="5771648"/>
            <a:ext cx="0" cy="64008"/>
          </a:xfrm>
          <a:custGeom>
            <a:avLst/>
            <a:gdLst>
              <a:gd name="connsiteX0" fmla="*/ 314 w 4062"/>
              <a:gd name="connsiteY0" fmla="*/ 832 h 71096"/>
              <a:gd name="connsiteX1" fmla="*/ 314 w 4062"/>
              <a:gd name="connsiteY1" fmla="*/ 71928 h 71096"/>
            </a:gdLst>
            <a:ahLst/>
            <a:cxnLst>
              <a:cxn ang="0">
                <a:pos x="connsiteX0" y="connsiteY0"/>
              </a:cxn>
              <a:cxn ang="0">
                <a:pos x="connsiteX1" y="connsiteY1"/>
              </a:cxn>
            </a:cxnLst>
            <a:rect l="l" t="t" r="r" b="b"/>
            <a:pathLst>
              <a:path w="4062" h="71096">
                <a:moveTo>
                  <a:pt x="314" y="832"/>
                </a:moveTo>
                <a:lnTo>
                  <a:pt x="314" y="71928"/>
                </a:lnTo>
              </a:path>
            </a:pathLst>
          </a:custGeom>
          <a:noFill/>
          <a:ln w="19050"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ea typeface="+mn-ea"/>
              <a:cs typeface="Arial" panose="020B0604020202020204" pitchFamily="34" charset="0"/>
            </a:endParaRPr>
          </a:p>
        </p:txBody>
      </p:sp>
      <p:cxnSp>
        <p:nvCxnSpPr>
          <p:cNvPr id="4" name="Straight Connector 3">
            <a:extLst>
              <a:ext uri="{FF2B5EF4-FFF2-40B4-BE49-F238E27FC236}">
                <a16:creationId xmlns:a16="http://schemas.microsoft.com/office/drawing/2014/main" id="{610CED7F-5477-6A0E-E002-6830CD256997}"/>
              </a:ext>
            </a:extLst>
          </p:cNvPr>
          <p:cNvCxnSpPr>
            <a:cxnSpLocks/>
          </p:cNvCxnSpPr>
          <p:nvPr/>
        </p:nvCxnSpPr>
        <p:spPr bwMode="auto">
          <a:xfrm flipV="1">
            <a:off x="1414164" y="2310177"/>
            <a:ext cx="3883" cy="3452831"/>
          </a:xfrm>
          <a:prstGeom prst="line">
            <a:avLst/>
          </a:prstGeom>
          <a:noFill/>
          <a:ln w="19050" cap="flat" cmpd="sng" algn="ctr">
            <a:solidFill>
              <a:schemeClr val="tx1"/>
            </a:solidFill>
            <a:prstDash val="solid"/>
            <a:round/>
            <a:headEnd type="none" w="med" len="med"/>
            <a:tailEnd type="none" w="med" len="med"/>
          </a:ln>
          <a:effectLst/>
        </p:spPr>
      </p:cxnSp>
      <p:grpSp>
        <p:nvGrpSpPr>
          <p:cNvPr id="32" name="Group 31">
            <a:extLst>
              <a:ext uri="{FF2B5EF4-FFF2-40B4-BE49-F238E27FC236}">
                <a16:creationId xmlns:a16="http://schemas.microsoft.com/office/drawing/2014/main" id="{371F559A-C49A-F687-B463-B9D4A3F660A0}"/>
              </a:ext>
            </a:extLst>
          </p:cNvPr>
          <p:cNvGrpSpPr/>
          <p:nvPr/>
        </p:nvGrpSpPr>
        <p:grpSpPr>
          <a:xfrm>
            <a:off x="1500050" y="2706443"/>
            <a:ext cx="9780869" cy="2115259"/>
            <a:chOff x="1500050" y="1907553"/>
            <a:chExt cx="9780869" cy="2115259"/>
          </a:xfrm>
        </p:grpSpPr>
        <p:sp>
          <p:nvSpPr>
            <p:cNvPr id="951" name="Freeform: Shape 402">
              <a:extLst>
                <a:ext uri="{FF2B5EF4-FFF2-40B4-BE49-F238E27FC236}">
                  <a16:creationId xmlns:a16="http://schemas.microsoft.com/office/drawing/2014/main" id="{F88341FA-7A5A-50FE-0A47-91C2B0889F5C}"/>
                </a:ext>
              </a:extLst>
            </p:cNvPr>
            <p:cNvSpPr/>
            <p:nvPr/>
          </p:nvSpPr>
          <p:spPr>
            <a:xfrm>
              <a:off x="8358332" y="3729953"/>
              <a:ext cx="99861" cy="100584"/>
            </a:xfrm>
            <a:custGeom>
              <a:avLst/>
              <a:gdLst>
                <a:gd name="connsiteX0" fmla="*/ 77680 w 76174"/>
                <a:gd name="connsiteY0" fmla="*/ 38634 h 76174"/>
                <a:gd name="connsiteX1" fmla="*/ 39593 w 76174"/>
                <a:gd name="connsiteY1" fmla="*/ 76721 h 76174"/>
                <a:gd name="connsiteX2" fmla="*/ 1506 w 76174"/>
                <a:gd name="connsiteY2" fmla="*/ 38634 h 76174"/>
                <a:gd name="connsiteX3" fmla="*/ 39593 w 76174"/>
                <a:gd name="connsiteY3" fmla="*/ 547 h 76174"/>
                <a:gd name="connsiteX4" fmla="*/ 77680 w 76174"/>
                <a:gd name="connsiteY4" fmla="*/ 38634 h 7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4" h="76174">
                  <a:moveTo>
                    <a:pt x="77680" y="38634"/>
                  </a:moveTo>
                  <a:cubicBezTo>
                    <a:pt x="77680" y="59669"/>
                    <a:pt x="60628" y="76721"/>
                    <a:pt x="39593" y="76721"/>
                  </a:cubicBezTo>
                  <a:cubicBezTo>
                    <a:pt x="18558" y="76721"/>
                    <a:pt x="1506" y="59669"/>
                    <a:pt x="1506" y="38634"/>
                  </a:cubicBezTo>
                  <a:cubicBezTo>
                    <a:pt x="1506" y="17599"/>
                    <a:pt x="18558" y="547"/>
                    <a:pt x="39593" y="547"/>
                  </a:cubicBezTo>
                  <a:cubicBezTo>
                    <a:pt x="60628" y="547"/>
                    <a:pt x="77680" y="17599"/>
                    <a:pt x="77680" y="38634"/>
                  </a:cubicBezTo>
                  <a:close/>
                </a:path>
              </a:pathLst>
            </a:custGeom>
            <a:solidFill>
              <a:schemeClr val="accent1"/>
            </a:solidFill>
            <a:ln w="12697"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nvGrpSpPr>
            <p:cNvPr id="31" name="Group 30">
              <a:extLst>
                <a:ext uri="{FF2B5EF4-FFF2-40B4-BE49-F238E27FC236}">
                  <a16:creationId xmlns:a16="http://schemas.microsoft.com/office/drawing/2014/main" id="{74620C61-1558-6DCA-6626-08E713152168}"/>
                </a:ext>
              </a:extLst>
            </p:cNvPr>
            <p:cNvGrpSpPr/>
            <p:nvPr/>
          </p:nvGrpSpPr>
          <p:grpSpPr>
            <a:xfrm>
              <a:off x="1500050" y="1907553"/>
              <a:ext cx="9780869" cy="2115259"/>
              <a:chOff x="1500050" y="1907553"/>
              <a:chExt cx="9780869" cy="2115259"/>
            </a:xfrm>
          </p:grpSpPr>
          <p:sp>
            <p:nvSpPr>
              <p:cNvPr id="620" name="Freeform: Shape 70">
                <a:extLst>
                  <a:ext uri="{FF2B5EF4-FFF2-40B4-BE49-F238E27FC236}">
                    <a16:creationId xmlns:a16="http://schemas.microsoft.com/office/drawing/2014/main" id="{4E86433C-9C0C-A9C5-9D54-D7781C2B7BB0}"/>
                  </a:ext>
                </a:extLst>
              </p:cNvPr>
              <p:cNvSpPr/>
              <p:nvPr/>
            </p:nvSpPr>
            <p:spPr>
              <a:xfrm>
                <a:off x="1946039" y="2472404"/>
                <a:ext cx="9285096" cy="1485889"/>
              </a:xfrm>
              <a:custGeom>
                <a:avLst/>
                <a:gdLst>
                  <a:gd name="connsiteX0" fmla="*/ 1190 w 9638004"/>
                  <a:gd name="connsiteY0" fmla="*/ 442 h 1683348"/>
                  <a:gd name="connsiteX1" fmla="*/ 420239 w 9638004"/>
                  <a:gd name="connsiteY1" fmla="*/ 637240 h 1683348"/>
                  <a:gd name="connsiteX2" fmla="*/ 839276 w 9638004"/>
                  <a:gd name="connsiteY2" fmla="*/ 828413 h 1683348"/>
                  <a:gd name="connsiteX3" fmla="*/ 1258325 w 9638004"/>
                  <a:gd name="connsiteY3" fmla="*/ 967850 h 1683348"/>
                  <a:gd name="connsiteX4" fmla="*/ 1677362 w 9638004"/>
                  <a:gd name="connsiteY4" fmla="*/ 975036 h 1683348"/>
                  <a:gd name="connsiteX5" fmla="*/ 2096411 w 9638004"/>
                  <a:gd name="connsiteY5" fmla="*/ 963153 h 1683348"/>
                  <a:gd name="connsiteX6" fmla="*/ 2515460 w 9638004"/>
                  <a:gd name="connsiteY6" fmla="*/ 1069899 h 1683348"/>
                  <a:gd name="connsiteX7" fmla="*/ 2934497 w 9638004"/>
                  <a:gd name="connsiteY7" fmla="*/ 1107694 h 1683348"/>
                  <a:gd name="connsiteX8" fmla="*/ 3353546 w 9638004"/>
                  <a:gd name="connsiteY8" fmla="*/ 1084004 h 1683348"/>
                  <a:gd name="connsiteX9" fmla="*/ 3772583 w 9638004"/>
                  <a:gd name="connsiteY9" fmla="*/ 977791 h 1683348"/>
                  <a:gd name="connsiteX10" fmla="*/ 4191632 w 9638004"/>
                  <a:gd name="connsiteY10" fmla="*/ 1155088 h 1683348"/>
                  <a:gd name="connsiteX11" fmla="*/ 4610669 w 9638004"/>
                  <a:gd name="connsiteY11" fmla="*/ 1074825 h 1683348"/>
                  <a:gd name="connsiteX12" fmla="*/ 5029717 w 9638004"/>
                  <a:gd name="connsiteY12" fmla="*/ 1275621 h 1683348"/>
                  <a:gd name="connsiteX13" fmla="*/ 5448754 w 9638004"/>
                  <a:gd name="connsiteY13" fmla="*/ 1131131 h 1683348"/>
                  <a:gd name="connsiteX14" fmla="*/ 5867803 w 9638004"/>
                  <a:gd name="connsiteY14" fmla="*/ 1484936 h 1683348"/>
                  <a:gd name="connsiteX15" fmla="*/ 6286852 w 9638004"/>
                  <a:gd name="connsiteY15" fmla="*/ 1074228 h 1683348"/>
                  <a:gd name="connsiteX16" fmla="*/ 6705889 w 9638004"/>
                  <a:gd name="connsiteY16" fmla="*/ 1470387 h 1683348"/>
                  <a:gd name="connsiteX17" fmla="*/ 7124938 w 9638004"/>
                  <a:gd name="connsiteY17" fmla="*/ 1331483 h 1683348"/>
                  <a:gd name="connsiteX18" fmla="*/ 7543974 w 9638004"/>
                  <a:gd name="connsiteY18" fmla="*/ 1376273 h 1683348"/>
                  <a:gd name="connsiteX19" fmla="*/ 7963024 w 9638004"/>
                  <a:gd name="connsiteY19" fmla="*/ 1417534 h 1683348"/>
                  <a:gd name="connsiteX20" fmla="*/ 8382060 w 9638004"/>
                  <a:gd name="connsiteY20" fmla="*/ 1608149 h 1683348"/>
                  <a:gd name="connsiteX21" fmla="*/ 8801109 w 9638004"/>
                  <a:gd name="connsiteY21" fmla="*/ 1596215 h 1683348"/>
                  <a:gd name="connsiteX22" fmla="*/ 9220146 w 9638004"/>
                  <a:gd name="connsiteY22" fmla="*/ 1683790 h 1683348"/>
                  <a:gd name="connsiteX23" fmla="*/ 9639195 w 9638004"/>
                  <a:gd name="connsiteY23" fmla="*/ 1519621 h 1683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638004" h="1683348">
                    <a:moveTo>
                      <a:pt x="1190" y="442"/>
                    </a:moveTo>
                    <a:lnTo>
                      <a:pt x="420239" y="637240"/>
                    </a:lnTo>
                    <a:lnTo>
                      <a:pt x="839276" y="828413"/>
                    </a:lnTo>
                    <a:lnTo>
                      <a:pt x="1258325" y="967850"/>
                    </a:lnTo>
                    <a:lnTo>
                      <a:pt x="1677362" y="975036"/>
                    </a:lnTo>
                    <a:lnTo>
                      <a:pt x="2096411" y="963153"/>
                    </a:lnTo>
                    <a:lnTo>
                      <a:pt x="2515460" y="1069899"/>
                    </a:lnTo>
                    <a:lnTo>
                      <a:pt x="2934497" y="1107694"/>
                    </a:lnTo>
                    <a:lnTo>
                      <a:pt x="3353546" y="1084004"/>
                    </a:lnTo>
                    <a:lnTo>
                      <a:pt x="3772583" y="977791"/>
                    </a:lnTo>
                    <a:lnTo>
                      <a:pt x="4191632" y="1155088"/>
                    </a:lnTo>
                    <a:lnTo>
                      <a:pt x="4610669" y="1074825"/>
                    </a:lnTo>
                    <a:lnTo>
                      <a:pt x="5029717" y="1275621"/>
                    </a:lnTo>
                    <a:lnTo>
                      <a:pt x="5448754" y="1131131"/>
                    </a:lnTo>
                    <a:lnTo>
                      <a:pt x="5867803" y="1484936"/>
                    </a:lnTo>
                    <a:lnTo>
                      <a:pt x="6286852" y="1074228"/>
                    </a:lnTo>
                    <a:lnTo>
                      <a:pt x="6705889" y="1470387"/>
                    </a:lnTo>
                    <a:lnTo>
                      <a:pt x="7124938" y="1331483"/>
                    </a:lnTo>
                    <a:lnTo>
                      <a:pt x="7543974" y="1376273"/>
                    </a:lnTo>
                    <a:lnTo>
                      <a:pt x="7963024" y="1417534"/>
                    </a:lnTo>
                    <a:lnTo>
                      <a:pt x="8382060" y="1608149"/>
                    </a:lnTo>
                    <a:lnTo>
                      <a:pt x="8801109" y="1596215"/>
                    </a:lnTo>
                    <a:lnTo>
                      <a:pt x="9220146" y="1683790"/>
                    </a:lnTo>
                    <a:lnTo>
                      <a:pt x="9639195" y="1519621"/>
                    </a:lnTo>
                  </a:path>
                </a:pathLst>
              </a:custGeom>
              <a:noFill/>
              <a:ln w="2540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nvGrpSpPr>
              <p:cNvPr id="30" name="Group 29">
                <a:extLst>
                  <a:ext uri="{FF2B5EF4-FFF2-40B4-BE49-F238E27FC236}">
                    <a16:creationId xmlns:a16="http://schemas.microsoft.com/office/drawing/2014/main" id="{DDFBEDB5-3B17-322D-C1BE-A0BE8AF2C975}"/>
                  </a:ext>
                </a:extLst>
              </p:cNvPr>
              <p:cNvGrpSpPr/>
              <p:nvPr/>
            </p:nvGrpSpPr>
            <p:grpSpPr>
              <a:xfrm>
                <a:off x="1500050" y="1907553"/>
                <a:ext cx="9780869" cy="2115259"/>
                <a:chOff x="1500050" y="1907553"/>
                <a:chExt cx="9780869" cy="2115259"/>
              </a:xfrm>
            </p:grpSpPr>
            <p:sp>
              <p:nvSpPr>
                <p:cNvPr id="953" name="Freeform: Shape 404">
                  <a:extLst>
                    <a:ext uri="{FF2B5EF4-FFF2-40B4-BE49-F238E27FC236}">
                      <a16:creationId xmlns:a16="http://schemas.microsoft.com/office/drawing/2014/main" id="{6F4AD9BD-C5C9-B367-5D77-EF4388511E32}"/>
                    </a:ext>
                  </a:extLst>
                </p:cNvPr>
                <p:cNvSpPr/>
                <p:nvPr/>
              </p:nvSpPr>
              <p:spPr>
                <a:xfrm>
                  <a:off x="9162557" y="3653229"/>
                  <a:ext cx="99861" cy="100584"/>
                </a:xfrm>
                <a:custGeom>
                  <a:avLst/>
                  <a:gdLst>
                    <a:gd name="connsiteX0" fmla="*/ 77820 w 76174"/>
                    <a:gd name="connsiteY0" fmla="*/ 38618 h 76174"/>
                    <a:gd name="connsiteX1" fmla="*/ 39733 w 76174"/>
                    <a:gd name="connsiteY1" fmla="*/ 76706 h 76174"/>
                    <a:gd name="connsiteX2" fmla="*/ 1646 w 76174"/>
                    <a:gd name="connsiteY2" fmla="*/ 38618 h 76174"/>
                    <a:gd name="connsiteX3" fmla="*/ 39733 w 76174"/>
                    <a:gd name="connsiteY3" fmla="*/ 531 h 76174"/>
                    <a:gd name="connsiteX4" fmla="*/ 77820 w 76174"/>
                    <a:gd name="connsiteY4" fmla="*/ 38618 h 7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4" h="76174">
                      <a:moveTo>
                        <a:pt x="77820" y="38618"/>
                      </a:moveTo>
                      <a:cubicBezTo>
                        <a:pt x="77820" y="59654"/>
                        <a:pt x="60768" y="76706"/>
                        <a:pt x="39733" y="76706"/>
                      </a:cubicBezTo>
                      <a:cubicBezTo>
                        <a:pt x="18698" y="76706"/>
                        <a:pt x="1646" y="59654"/>
                        <a:pt x="1646" y="38618"/>
                      </a:cubicBezTo>
                      <a:cubicBezTo>
                        <a:pt x="1646" y="17583"/>
                        <a:pt x="18698" y="531"/>
                        <a:pt x="39733" y="531"/>
                      </a:cubicBezTo>
                      <a:cubicBezTo>
                        <a:pt x="60768" y="531"/>
                        <a:pt x="77820" y="17583"/>
                        <a:pt x="77820" y="38618"/>
                      </a:cubicBezTo>
                      <a:close/>
                    </a:path>
                  </a:pathLst>
                </a:custGeom>
                <a:solidFill>
                  <a:schemeClr val="accent1"/>
                </a:solidFill>
                <a:ln w="12697"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nvGrpSpPr>
                <p:cNvPr id="29" name="Group 28">
                  <a:extLst>
                    <a:ext uri="{FF2B5EF4-FFF2-40B4-BE49-F238E27FC236}">
                      <a16:creationId xmlns:a16="http://schemas.microsoft.com/office/drawing/2014/main" id="{38BC4650-22DB-4725-5280-1487952871C6}"/>
                    </a:ext>
                  </a:extLst>
                </p:cNvPr>
                <p:cNvGrpSpPr/>
                <p:nvPr/>
              </p:nvGrpSpPr>
              <p:grpSpPr>
                <a:xfrm>
                  <a:off x="1500050" y="1907553"/>
                  <a:ext cx="9780869" cy="2115259"/>
                  <a:chOff x="1500050" y="1907553"/>
                  <a:chExt cx="9780869" cy="2115259"/>
                </a:xfrm>
              </p:grpSpPr>
              <p:sp>
                <p:nvSpPr>
                  <p:cNvPr id="958" name="Freeform: Shape 409">
                    <a:extLst>
                      <a:ext uri="{FF2B5EF4-FFF2-40B4-BE49-F238E27FC236}">
                        <a16:creationId xmlns:a16="http://schemas.microsoft.com/office/drawing/2014/main" id="{F91F50E3-07C5-6D11-7D06-98892427BBE5}"/>
                      </a:ext>
                    </a:extLst>
                  </p:cNvPr>
                  <p:cNvSpPr/>
                  <p:nvPr/>
                </p:nvSpPr>
                <p:spPr>
                  <a:xfrm>
                    <a:off x="11181058" y="3777317"/>
                    <a:ext cx="99861" cy="100584"/>
                  </a:xfrm>
                  <a:custGeom>
                    <a:avLst/>
                    <a:gdLst>
                      <a:gd name="connsiteX0" fmla="*/ 78171 w 76174"/>
                      <a:gd name="connsiteY0" fmla="*/ 38642 h 76174"/>
                      <a:gd name="connsiteX1" fmla="*/ 40084 w 76174"/>
                      <a:gd name="connsiteY1" fmla="*/ 76730 h 76174"/>
                      <a:gd name="connsiteX2" fmla="*/ 1997 w 76174"/>
                      <a:gd name="connsiteY2" fmla="*/ 38642 h 76174"/>
                      <a:gd name="connsiteX3" fmla="*/ 40084 w 76174"/>
                      <a:gd name="connsiteY3" fmla="*/ 555 h 76174"/>
                      <a:gd name="connsiteX4" fmla="*/ 78171 w 76174"/>
                      <a:gd name="connsiteY4" fmla="*/ 38642 h 7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4" h="76174">
                        <a:moveTo>
                          <a:pt x="78171" y="38642"/>
                        </a:moveTo>
                        <a:cubicBezTo>
                          <a:pt x="78171" y="59678"/>
                          <a:pt x="61119" y="76730"/>
                          <a:pt x="40084" y="76730"/>
                        </a:cubicBezTo>
                        <a:cubicBezTo>
                          <a:pt x="19049" y="76730"/>
                          <a:pt x="1997" y="59678"/>
                          <a:pt x="1997" y="38642"/>
                        </a:cubicBezTo>
                        <a:cubicBezTo>
                          <a:pt x="1997" y="17607"/>
                          <a:pt x="19049" y="555"/>
                          <a:pt x="40084" y="555"/>
                        </a:cubicBezTo>
                        <a:cubicBezTo>
                          <a:pt x="61119" y="555"/>
                          <a:pt x="78171" y="17607"/>
                          <a:pt x="78171" y="38642"/>
                        </a:cubicBezTo>
                        <a:close/>
                      </a:path>
                    </a:pathLst>
                  </a:custGeom>
                  <a:solidFill>
                    <a:schemeClr val="accent1"/>
                  </a:solidFill>
                  <a:ln w="12697"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nvGrpSpPr>
                  <p:cNvPr id="28" name="Group 27">
                    <a:extLst>
                      <a:ext uri="{FF2B5EF4-FFF2-40B4-BE49-F238E27FC236}">
                        <a16:creationId xmlns:a16="http://schemas.microsoft.com/office/drawing/2014/main" id="{C03DC647-4461-349F-567D-C24575216C87}"/>
                      </a:ext>
                    </a:extLst>
                  </p:cNvPr>
                  <p:cNvGrpSpPr/>
                  <p:nvPr/>
                </p:nvGrpSpPr>
                <p:grpSpPr>
                  <a:xfrm>
                    <a:off x="1500050" y="1907553"/>
                    <a:ext cx="9377164" cy="2115259"/>
                    <a:chOff x="1500050" y="1907553"/>
                    <a:chExt cx="9377164" cy="2115259"/>
                  </a:xfrm>
                </p:grpSpPr>
                <p:sp>
                  <p:nvSpPr>
                    <p:cNvPr id="935" name="Freeform: Shape 386">
                      <a:extLst>
                        <a:ext uri="{FF2B5EF4-FFF2-40B4-BE49-F238E27FC236}">
                          <a16:creationId xmlns:a16="http://schemas.microsoft.com/office/drawing/2014/main" id="{DFAC8BD0-7C50-B418-532C-7115452693C2}"/>
                        </a:ext>
                      </a:extLst>
                    </p:cNvPr>
                    <p:cNvSpPr/>
                    <p:nvPr/>
                  </p:nvSpPr>
                  <p:spPr>
                    <a:xfrm>
                      <a:off x="1895961" y="2436340"/>
                      <a:ext cx="99861" cy="100584"/>
                    </a:xfrm>
                    <a:custGeom>
                      <a:avLst/>
                      <a:gdLst>
                        <a:gd name="connsiteX0" fmla="*/ 76558 w 76174"/>
                        <a:gd name="connsiteY0" fmla="*/ 38388 h 76174"/>
                        <a:gd name="connsiteX1" fmla="*/ 38471 w 76174"/>
                        <a:gd name="connsiteY1" fmla="*/ 76475 h 76174"/>
                        <a:gd name="connsiteX2" fmla="*/ 384 w 76174"/>
                        <a:gd name="connsiteY2" fmla="*/ 38388 h 76174"/>
                        <a:gd name="connsiteX3" fmla="*/ 38471 w 76174"/>
                        <a:gd name="connsiteY3" fmla="*/ 301 h 76174"/>
                        <a:gd name="connsiteX4" fmla="*/ 76558 w 76174"/>
                        <a:gd name="connsiteY4" fmla="*/ 38388 h 7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4" h="76174">
                          <a:moveTo>
                            <a:pt x="76558" y="38388"/>
                          </a:moveTo>
                          <a:cubicBezTo>
                            <a:pt x="76558" y="59423"/>
                            <a:pt x="59506" y="76475"/>
                            <a:pt x="38471" y="76475"/>
                          </a:cubicBezTo>
                          <a:cubicBezTo>
                            <a:pt x="17436" y="76475"/>
                            <a:pt x="384" y="59423"/>
                            <a:pt x="384" y="38388"/>
                          </a:cubicBezTo>
                          <a:cubicBezTo>
                            <a:pt x="384" y="17353"/>
                            <a:pt x="17436" y="301"/>
                            <a:pt x="38471" y="301"/>
                          </a:cubicBezTo>
                          <a:cubicBezTo>
                            <a:pt x="59506" y="301"/>
                            <a:pt x="76558" y="17353"/>
                            <a:pt x="76558" y="38388"/>
                          </a:cubicBezTo>
                          <a:close/>
                        </a:path>
                      </a:pathLst>
                    </a:custGeom>
                    <a:solidFill>
                      <a:schemeClr val="accent1"/>
                    </a:solidFill>
                    <a:ln w="12697"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36" name="Freeform: Shape 387">
                      <a:extLst>
                        <a:ext uri="{FF2B5EF4-FFF2-40B4-BE49-F238E27FC236}">
                          <a16:creationId xmlns:a16="http://schemas.microsoft.com/office/drawing/2014/main" id="{8B04A32E-4C09-2DCD-5E84-8E85516159FB}"/>
                        </a:ext>
                      </a:extLst>
                    </p:cNvPr>
                    <p:cNvSpPr/>
                    <p:nvPr/>
                  </p:nvSpPr>
                  <p:spPr>
                    <a:xfrm>
                      <a:off x="2299667" y="2998440"/>
                      <a:ext cx="99861" cy="100584"/>
                    </a:xfrm>
                    <a:custGeom>
                      <a:avLst/>
                      <a:gdLst>
                        <a:gd name="connsiteX0" fmla="*/ 76628 w 76174"/>
                        <a:gd name="connsiteY0" fmla="*/ 38495 h 76174"/>
                        <a:gd name="connsiteX1" fmla="*/ 38541 w 76174"/>
                        <a:gd name="connsiteY1" fmla="*/ 76582 h 76174"/>
                        <a:gd name="connsiteX2" fmla="*/ 454 w 76174"/>
                        <a:gd name="connsiteY2" fmla="*/ 38495 h 76174"/>
                        <a:gd name="connsiteX3" fmla="*/ 38541 w 76174"/>
                        <a:gd name="connsiteY3" fmla="*/ 407 h 76174"/>
                        <a:gd name="connsiteX4" fmla="*/ 76628 w 76174"/>
                        <a:gd name="connsiteY4" fmla="*/ 38495 h 7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4" h="76174">
                          <a:moveTo>
                            <a:pt x="76628" y="38495"/>
                          </a:moveTo>
                          <a:cubicBezTo>
                            <a:pt x="76628" y="59530"/>
                            <a:pt x="59576" y="76582"/>
                            <a:pt x="38541" y="76582"/>
                          </a:cubicBezTo>
                          <a:cubicBezTo>
                            <a:pt x="17506" y="76582"/>
                            <a:pt x="454" y="59530"/>
                            <a:pt x="454" y="38495"/>
                          </a:cubicBezTo>
                          <a:cubicBezTo>
                            <a:pt x="454" y="17460"/>
                            <a:pt x="17506" y="407"/>
                            <a:pt x="38541" y="407"/>
                          </a:cubicBezTo>
                          <a:cubicBezTo>
                            <a:pt x="59576" y="407"/>
                            <a:pt x="76628" y="17460"/>
                            <a:pt x="76628" y="38495"/>
                          </a:cubicBezTo>
                          <a:close/>
                        </a:path>
                      </a:pathLst>
                    </a:custGeom>
                    <a:solidFill>
                      <a:schemeClr val="accent1"/>
                    </a:solidFill>
                    <a:ln w="12697"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37" name="Freeform: Shape 388">
                      <a:extLst>
                        <a:ext uri="{FF2B5EF4-FFF2-40B4-BE49-F238E27FC236}">
                          <a16:creationId xmlns:a16="http://schemas.microsoft.com/office/drawing/2014/main" id="{976153C0-064A-7D47-C0A8-75ACD405C5C3}"/>
                        </a:ext>
                      </a:extLst>
                    </p:cNvPr>
                    <p:cNvSpPr/>
                    <p:nvPr/>
                  </p:nvSpPr>
                  <p:spPr>
                    <a:xfrm>
                      <a:off x="2703359" y="3167188"/>
                      <a:ext cx="99861" cy="100584"/>
                    </a:xfrm>
                    <a:custGeom>
                      <a:avLst/>
                      <a:gdLst>
                        <a:gd name="connsiteX0" fmla="*/ 76699 w 76174"/>
                        <a:gd name="connsiteY0" fmla="*/ 38527 h 76174"/>
                        <a:gd name="connsiteX1" fmla="*/ 38611 w 76174"/>
                        <a:gd name="connsiteY1" fmla="*/ 76614 h 76174"/>
                        <a:gd name="connsiteX2" fmla="*/ 524 w 76174"/>
                        <a:gd name="connsiteY2" fmla="*/ 38527 h 76174"/>
                        <a:gd name="connsiteX3" fmla="*/ 38611 w 76174"/>
                        <a:gd name="connsiteY3" fmla="*/ 439 h 76174"/>
                        <a:gd name="connsiteX4" fmla="*/ 76699 w 76174"/>
                        <a:gd name="connsiteY4" fmla="*/ 38527 h 7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4" h="76174">
                          <a:moveTo>
                            <a:pt x="76699" y="38527"/>
                          </a:moveTo>
                          <a:cubicBezTo>
                            <a:pt x="76699" y="59562"/>
                            <a:pt x="59646" y="76614"/>
                            <a:pt x="38611" y="76614"/>
                          </a:cubicBezTo>
                          <a:cubicBezTo>
                            <a:pt x="17576" y="76614"/>
                            <a:pt x="524" y="59562"/>
                            <a:pt x="524" y="38527"/>
                          </a:cubicBezTo>
                          <a:cubicBezTo>
                            <a:pt x="524" y="17492"/>
                            <a:pt x="17576" y="439"/>
                            <a:pt x="38611" y="439"/>
                          </a:cubicBezTo>
                          <a:cubicBezTo>
                            <a:pt x="59646" y="439"/>
                            <a:pt x="76699" y="17492"/>
                            <a:pt x="76699" y="38527"/>
                          </a:cubicBezTo>
                          <a:close/>
                        </a:path>
                      </a:pathLst>
                    </a:custGeom>
                    <a:solidFill>
                      <a:schemeClr val="accent1"/>
                    </a:solidFill>
                    <a:ln w="12697"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38" name="Freeform: Shape 389">
                      <a:extLst>
                        <a:ext uri="{FF2B5EF4-FFF2-40B4-BE49-F238E27FC236}">
                          <a16:creationId xmlns:a16="http://schemas.microsoft.com/office/drawing/2014/main" id="{D69E0350-9F26-22BD-A85E-3046CD795DE6}"/>
                        </a:ext>
                      </a:extLst>
                    </p:cNvPr>
                    <p:cNvSpPr/>
                    <p:nvPr/>
                  </p:nvSpPr>
                  <p:spPr>
                    <a:xfrm>
                      <a:off x="3107065" y="3290269"/>
                      <a:ext cx="99861" cy="100584"/>
                    </a:xfrm>
                    <a:custGeom>
                      <a:avLst/>
                      <a:gdLst>
                        <a:gd name="connsiteX0" fmla="*/ 76769 w 76174"/>
                        <a:gd name="connsiteY0" fmla="*/ 38550 h 76174"/>
                        <a:gd name="connsiteX1" fmla="*/ 38682 w 76174"/>
                        <a:gd name="connsiteY1" fmla="*/ 76637 h 76174"/>
                        <a:gd name="connsiteX2" fmla="*/ 594 w 76174"/>
                        <a:gd name="connsiteY2" fmla="*/ 38550 h 76174"/>
                        <a:gd name="connsiteX3" fmla="*/ 38682 w 76174"/>
                        <a:gd name="connsiteY3" fmla="*/ 463 h 76174"/>
                        <a:gd name="connsiteX4" fmla="*/ 76769 w 76174"/>
                        <a:gd name="connsiteY4" fmla="*/ 38550 h 7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4" h="76174">
                          <a:moveTo>
                            <a:pt x="76769" y="38550"/>
                          </a:moveTo>
                          <a:cubicBezTo>
                            <a:pt x="76769" y="59585"/>
                            <a:pt x="59717" y="76637"/>
                            <a:pt x="38682" y="76637"/>
                          </a:cubicBezTo>
                          <a:cubicBezTo>
                            <a:pt x="17646" y="76637"/>
                            <a:pt x="594" y="59585"/>
                            <a:pt x="594" y="38550"/>
                          </a:cubicBezTo>
                          <a:cubicBezTo>
                            <a:pt x="594" y="17515"/>
                            <a:pt x="17646" y="463"/>
                            <a:pt x="38682" y="463"/>
                          </a:cubicBezTo>
                          <a:cubicBezTo>
                            <a:pt x="59717" y="463"/>
                            <a:pt x="76769" y="17515"/>
                            <a:pt x="76769" y="38550"/>
                          </a:cubicBezTo>
                          <a:close/>
                        </a:path>
                      </a:pathLst>
                    </a:custGeom>
                    <a:solidFill>
                      <a:schemeClr val="accent1"/>
                    </a:solidFill>
                    <a:ln w="12697"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39" name="Freeform: Shape 390">
                      <a:extLst>
                        <a:ext uri="{FF2B5EF4-FFF2-40B4-BE49-F238E27FC236}">
                          <a16:creationId xmlns:a16="http://schemas.microsoft.com/office/drawing/2014/main" id="{E26C5070-9DB8-9510-2597-18F99A97F3C8}"/>
                        </a:ext>
                      </a:extLst>
                    </p:cNvPr>
                    <p:cNvSpPr/>
                    <p:nvPr/>
                  </p:nvSpPr>
                  <p:spPr>
                    <a:xfrm>
                      <a:off x="3510758" y="3296612"/>
                      <a:ext cx="99861" cy="100584"/>
                    </a:xfrm>
                    <a:custGeom>
                      <a:avLst/>
                      <a:gdLst>
                        <a:gd name="connsiteX0" fmla="*/ 76839 w 76174"/>
                        <a:gd name="connsiteY0" fmla="*/ 38551 h 76174"/>
                        <a:gd name="connsiteX1" fmla="*/ 38751 w 76174"/>
                        <a:gd name="connsiteY1" fmla="*/ 76639 h 76174"/>
                        <a:gd name="connsiteX2" fmla="*/ 664 w 76174"/>
                        <a:gd name="connsiteY2" fmla="*/ 38551 h 76174"/>
                        <a:gd name="connsiteX3" fmla="*/ 38751 w 76174"/>
                        <a:gd name="connsiteY3" fmla="*/ 464 h 76174"/>
                        <a:gd name="connsiteX4" fmla="*/ 76839 w 76174"/>
                        <a:gd name="connsiteY4" fmla="*/ 38551 h 7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4" h="76174">
                          <a:moveTo>
                            <a:pt x="76839" y="38551"/>
                          </a:moveTo>
                          <a:cubicBezTo>
                            <a:pt x="76839" y="59586"/>
                            <a:pt x="59787" y="76639"/>
                            <a:pt x="38751" y="76639"/>
                          </a:cubicBezTo>
                          <a:cubicBezTo>
                            <a:pt x="17716" y="76639"/>
                            <a:pt x="664" y="59586"/>
                            <a:pt x="664" y="38551"/>
                          </a:cubicBezTo>
                          <a:cubicBezTo>
                            <a:pt x="664" y="17516"/>
                            <a:pt x="17716" y="464"/>
                            <a:pt x="38751" y="464"/>
                          </a:cubicBezTo>
                          <a:cubicBezTo>
                            <a:pt x="59787" y="464"/>
                            <a:pt x="76839" y="17516"/>
                            <a:pt x="76839" y="38551"/>
                          </a:cubicBezTo>
                          <a:close/>
                        </a:path>
                      </a:pathLst>
                    </a:custGeom>
                    <a:solidFill>
                      <a:schemeClr val="accent1"/>
                    </a:solidFill>
                    <a:ln w="12697"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40" name="Freeform: Shape 391">
                      <a:extLst>
                        <a:ext uri="{FF2B5EF4-FFF2-40B4-BE49-F238E27FC236}">
                          <a16:creationId xmlns:a16="http://schemas.microsoft.com/office/drawing/2014/main" id="{54903390-277D-3A55-CCC0-01E9A337891B}"/>
                        </a:ext>
                      </a:extLst>
                    </p:cNvPr>
                    <p:cNvSpPr/>
                    <p:nvPr/>
                  </p:nvSpPr>
                  <p:spPr>
                    <a:xfrm>
                      <a:off x="3914462" y="3286122"/>
                      <a:ext cx="99861" cy="100584"/>
                    </a:xfrm>
                    <a:custGeom>
                      <a:avLst/>
                      <a:gdLst>
                        <a:gd name="connsiteX0" fmla="*/ 76909 w 76174"/>
                        <a:gd name="connsiteY0" fmla="*/ 38549 h 76174"/>
                        <a:gd name="connsiteX1" fmla="*/ 38822 w 76174"/>
                        <a:gd name="connsiteY1" fmla="*/ 76637 h 76174"/>
                        <a:gd name="connsiteX2" fmla="*/ 735 w 76174"/>
                        <a:gd name="connsiteY2" fmla="*/ 38549 h 76174"/>
                        <a:gd name="connsiteX3" fmla="*/ 38822 w 76174"/>
                        <a:gd name="connsiteY3" fmla="*/ 462 h 76174"/>
                        <a:gd name="connsiteX4" fmla="*/ 76909 w 76174"/>
                        <a:gd name="connsiteY4" fmla="*/ 38549 h 7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4" h="76174">
                          <a:moveTo>
                            <a:pt x="76909" y="38549"/>
                          </a:moveTo>
                          <a:cubicBezTo>
                            <a:pt x="76909" y="59584"/>
                            <a:pt x="59857" y="76637"/>
                            <a:pt x="38822" y="76637"/>
                          </a:cubicBezTo>
                          <a:cubicBezTo>
                            <a:pt x="17787" y="76637"/>
                            <a:pt x="735" y="59584"/>
                            <a:pt x="735" y="38549"/>
                          </a:cubicBezTo>
                          <a:cubicBezTo>
                            <a:pt x="735" y="17514"/>
                            <a:pt x="17787" y="462"/>
                            <a:pt x="38822" y="462"/>
                          </a:cubicBezTo>
                          <a:cubicBezTo>
                            <a:pt x="59857" y="462"/>
                            <a:pt x="76909" y="17514"/>
                            <a:pt x="76909" y="38549"/>
                          </a:cubicBezTo>
                          <a:close/>
                        </a:path>
                      </a:pathLst>
                    </a:custGeom>
                    <a:solidFill>
                      <a:schemeClr val="accent1"/>
                    </a:solidFill>
                    <a:ln w="12697"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41" name="Freeform: Shape 392">
                      <a:extLst>
                        <a:ext uri="{FF2B5EF4-FFF2-40B4-BE49-F238E27FC236}">
                          <a16:creationId xmlns:a16="http://schemas.microsoft.com/office/drawing/2014/main" id="{DE2E08E1-13BD-2D05-2F2E-C6509BA120A5}"/>
                        </a:ext>
                      </a:extLst>
                    </p:cNvPr>
                    <p:cNvSpPr/>
                    <p:nvPr/>
                  </p:nvSpPr>
                  <p:spPr>
                    <a:xfrm>
                      <a:off x="4318168" y="3380347"/>
                      <a:ext cx="99861" cy="100584"/>
                    </a:xfrm>
                    <a:custGeom>
                      <a:avLst/>
                      <a:gdLst>
                        <a:gd name="connsiteX0" fmla="*/ 76979 w 76174"/>
                        <a:gd name="connsiteY0" fmla="*/ 38567 h 76174"/>
                        <a:gd name="connsiteX1" fmla="*/ 38892 w 76174"/>
                        <a:gd name="connsiteY1" fmla="*/ 76654 h 76174"/>
                        <a:gd name="connsiteX2" fmla="*/ 805 w 76174"/>
                        <a:gd name="connsiteY2" fmla="*/ 38567 h 76174"/>
                        <a:gd name="connsiteX3" fmla="*/ 38892 w 76174"/>
                        <a:gd name="connsiteY3" fmla="*/ 480 h 76174"/>
                        <a:gd name="connsiteX4" fmla="*/ 76979 w 76174"/>
                        <a:gd name="connsiteY4" fmla="*/ 38567 h 7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4" h="76174">
                          <a:moveTo>
                            <a:pt x="76979" y="38567"/>
                          </a:moveTo>
                          <a:cubicBezTo>
                            <a:pt x="76979" y="59602"/>
                            <a:pt x="59927" y="76654"/>
                            <a:pt x="38892" y="76654"/>
                          </a:cubicBezTo>
                          <a:cubicBezTo>
                            <a:pt x="17857" y="76654"/>
                            <a:pt x="805" y="59602"/>
                            <a:pt x="805" y="38567"/>
                          </a:cubicBezTo>
                          <a:cubicBezTo>
                            <a:pt x="805" y="17532"/>
                            <a:pt x="17857" y="480"/>
                            <a:pt x="38892" y="480"/>
                          </a:cubicBezTo>
                          <a:cubicBezTo>
                            <a:pt x="59927" y="480"/>
                            <a:pt x="76979" y="17532"/>
                            <a:pt x="76979" y="38567"/>
                          </a:cubicBezTo>
                          <a:close/>
                        </a:path>
                      </a:pathLst>
                    </a:custGeom>
                    <a:solidFill>
                      <a:schemeClr val="accent1"/>
                    </a:solidFill>
                    <a:ln w="12697"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42" name="Freeform: Shape 393">
                      <a:extLst>
                        <a:ext uri="{FF2B5EF4-FFF2-40B4-BE49-F238E27FC236}">
                          <a16:creationId xmlns:a16="http://schemas.microsoft.com/office/drawing/2014/main" id="{DE806815-F384-E160-B1E9-87E5EF61C462}"/>
                        </a:ext>
                      </a:extLst>
                    </p:cNvPr>
                    <p:cNvSpPr/>
                    <p:nvPr/>
                  </p:nvSpPr>
                  <p:spPr>
                    <a:xfrm>
                      <a:off x="4721860" y="3413709"/>
                      <a:ext cx="99861" cy="100584"/>
                    </a:xfrm>
                    <a:custGeom>
                      <a:avLst/>
                      <a:gdLst>
                        <a:gd name="connsiteX0" fmla="*/ 77049 w 76174"/>
                        <a:gd name="connsiteY0" fmla="*/ 38573 h 76174"/>
                        <a:gd name="connsiteX1" fmla="*/ 38962 w 76174"/>
                        <a:gd name="connsiteY1" fmla="*/ 76661 h 76174"/>
                        <a:gd name="connsiteX2" fmla="*/ 875 w 76174"/>
                        <a:gd name="connsiteY2" fmla="*/ 38573 h 76174"/>
                        <a:gd name="connsiteX3" fmla="*/ 38962 w 76174"/>
                        <a:gd name="connsiteY3" fmla="*/ 486 h 76174"/>
                        <a:gd name="connsiteX4" fmla="*/ 77049 w 76174"/>
                        <a:gd name="connsiteY4" fmla="*/ 38573 h 7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4" h="76174">
                          <a:moveTo>
                            <a:pt x="77049" y="38573"/>
                          </a:moveTo>
                          <a:cubicBezTo>
                            <a:pt x="77049" y="59609"/>
                            <a:pt x="59997" y="76661"/>
                            <a:pt x="38962" y="76661"/>
                          </a:cubicBezTo>
                          <a:cubicBezTo>
                            <a:pt x="17927" y="76661"/>
                            <a:pt x="875" y="59609"/>
                            <a:pt x="875" y="38573"/>
                          </a:cubicBezTo>
                          <a:cubicBezTo>
                            <a:pt x="875" y="17538"/>
                            <a:pt x="17927" y="486"/>
                            <a:pt x="38962" y="486"/>
                          </a:cubicBezTo>
                          <a:cubicBezTo>
                            <a:pt x="59997" y="486"/>
                            <a:pt x="77049" y="17538"/>
                            <a:pt x="77049" y="38573"/>
                          </a:cubicBezTo>
                          <a:close/>
                        </a:path>
                      </a:pathLst>
                    </a:custGeom>
                    <a:solidFill>
                      <a:schemeClr val="accent1"/>
                    </a:solidFill>
                    <a:ln w="12697"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44" name="Freeform: Shape 395">
                      <a:extLst>
                        <a:ext uri="{FF2B5EF4-FFF2-40B4-BE49-F238E27FC236}">
                          <a16:creationId xmlns:a16="http://schemas.microsoft.com/office/drawing/2014/main" id="{522AC013-C5D1-021D-1969-4DF3BC1F492D}"/>
                        </a:ext>
                      </a:extLst>
                    </p:cNvPr>
                    <p:cNvSpPr/>
                    <p:nvPr/>
                  </p:nvSpPr>
                  <p:spPr>
                    <a:xfrm>
                      <a:off x="5529260" y="3299044"/>
                      <a:ext cx="99861" cy="100584"/>
                    </a:xfrm>
                    <a:custGeom>
                      <a:avLst/>
                      <a:gdLst>
                        <a:gd name="connsiteX0" fmla="*/ 77190 w 76174"/>
                        <a:gd name="connsiteY0" fmla="*/ 38552 h 76174"/>
                        <a:gd name="connsiteX1" fmla="*/ 39102 w 76174"/>
                        <a:gd name="connsiteY1" fmla="*/ 76639 h 76174"/>
                        <a:gd name="connsiteX2" fmla="*/ 1015 w 76174"/>
                        <a:gd name="connsiteY2" fmla="*/ 38552 h 76174"/>
                        <a:gd name="connsiteX3" fmla="*/ 39102 w 76174"/>
                        <a:gd name="connsiteY3" fmla="*/ 465 h 76174"/>
                        <a:gd name="connsiteX4" fmla="*/ 77190 w 76174"/>
                        <a:gd name="connsiteY4" fmla="*/ 38552 h 7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4" h="76174">
                          <a:moveTo>
                            <a:pt x="77190" y="38552"/>
                          </a:moveTo>
                          <a:cubicBezTo>
                            <a:pt x="77190" y="59587"/>
                            <a:pt x="60138" y="76639"/>
                            <a:pt x="39102" y="76639"/>
                          </a:cubicBezTo>
                          <a:cubicBezTo>
                            <a:pt x="18067" y="76639"/>
                            <a:pt x="1015" y="59587"/>
                            <a:pt x="1015" y="38552"/>
                          </a:cubicBezTo>
                          <a:cubicBezTo>
                            <a:pt x="1015" y="17517"/>
                            <a:pt x="18067" y="465"/>
                            <a:pt x="39102" y="465"/>
                          </a:cubicBezTo>
                          <a:cubicBezTo>
                            <a:pt x="60138" y="465"/>
                            <a:pt x="77190" y="17517"/>
                            <a:pt x="77190" y="38552"/>
                          </a:cubicBezTo>
                          <a:close/>
                        </a:path>
                      </a:pathLst>
                    </a:custGeom>
                    <a:solidFill>
                      <a:schemeClr val="accent1"/>
                    </a:solidFill>
                    <a:ln w="12697"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45" name="Freeform: Shape 396">
                      <a:extLst>
                        <a:ext uri="{FF2B5EF4-FFF2-40B4-BE49-F238E27FC236}">
                          <a16:creationId xmlns:a16="http://schemas.microsoft.com/office/drawing/2014/main" id="{66F904F9-B2CD-418D-FC64-CC8C2F06C126}"/>
                        </a:ext>
                      </a:extLst>
                    </p:cNvPr>
                    <p:cNvSpPr/>
                    <p:nvPr/>
                  </p:nvSpPr>
                  <p:spPr>
                    <a:xfrm>
                      <a:off x="5932964" y="3455543"/>
                      <a:ext cx="99861" cy="100584"/>
                    </a:xfrm>
                    <a:custGeom>
                      <a:avLst/>
                      <a:gdLst>
                        <a:gd name="connsiteX0" fmla="*/ 77260 w 76174"/>
                        <a:gd name="connsiteY0" fmla="*/ 38581 h 76174"/>
                        <a:gd name="connsiteX1" fmla="*/ 39172 w 76174"/>
                        <a:gd name="connsiteY1" fmla="*/ 76669 h 76174"/>
                        <a:gd name="connsiteX2" fmla="*/ 1085 w 76174"/>
                        <a:gd name="connsiteY2" fmla="*/ 38581 h 76174"/>
                        <a:gd name="connsiteX3" fmla="*/ 39172 w 76174"/>
                        <a:gd name="connsiteY3" fmla="*/ 494 h 76174"/>
                        <a:gd name="connsiteX4" fmla="*/ 77260 w 76174"/>
                        <a:gd name="connsiteY4" fmla="*/ 38581 h 7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4" h="76174">
                          <a:moveTo>
                            <a:pt x="77260" y="38581"/>
                          </a:moveTo>
                          <a:cubicBezTo>
                            <a:pt x="77260" y="59617"/>
                            <a:pt x="60208" y="76669"/>
                            <a:pt x="39172" y="76669"/>
                          </a:cubicBezTo>
                          <a:cubicBezTo>
                            <a:pt x="18137" y="76669"/>
                            <a:pt x="1085" y="59617"/>
                            <a:pt x="1085" y="38581"/>
                          </a:cubicBezTo>
                          <a:cubicBezTo>
                            <a:pt x="1085" y="17546"/>
                            <a:pt x="18137" y="494"/>
                            <a:pt x="39172" y="494"/>
                          </a:cubicBezTo>
                          <a:cubicBezTo>
                            <a:pt x="60208" y="494"/>
                            <a:pt x="77260" y="17546"/>
                            <a:pt x="77260" y="38581"/>
                          </a:cubicBezTo>
                          <a:close/>
                        </a:path>
                      </a:pathLst>
                    </a:custGeom>
                    <a:solidFill>
                      <a:schemeClr val="accent1"/>
                    </a:solidFill>
                    <a:ln w="12697"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46" name="Freeform: Shape 397">
                      <a:extLst>
                        <a:ext uri="{FF2B5EF4-FFF2-40B4-BE49-F238E27FC236}">
                          <a16:creationId xmlns:a16="http://schemas.microsoft.com/office/drawing/2014/main" id="{9E648561-D376-2025-EBEA-6B64019C12CA}"/>
                        </a:ext>
                      </a:extLst>
                    </p:cNvPr>
                    <p:cNvSpPr/>
                    <p:nvPr/>
                  </p:nvSpPr>
                  <p:spPr>
                    <a:xfrm>
                      <a:off x="6336657" y="3384696"/>
                      <a:ext cx="99861" cy="100584"/>
                    </a:xfrm>
                    <a:custGeom>
                      <a:avLst/>
                      <a:gdLst>
                        <a:gd name="connsiteX0" fmla="*/ 77330 w 76174"/>
                        <a:gd name="connsiteY0" fmla="*/ 38568 h 76174"/>
                        <a:gd name="connsiteX1" fmla="*/ 39243 w 76174"/>
                        <a:gd name="connsiteY1" fmla="*/ 76655 h 76174"/>
                        <a:gd name="connsiteX2" fmla="*/ 1155 w 76174"/>
                        <a:gd name="connsiteY2" fmla="*/ 38568 h 76174"/>
                        <a:gd name="connsiteX3" fmla="*/ 39243 w 76174"/>
                        <a:gd name="connsiteY3" fmla="*/ 481 h 76174"/>
                        <a:gd name="connsiteX4" fmla="*/ 77330 w 76174"/>
                        <a:gd name="connsiteY4" fmla="*/ 38568 h 7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4" h="76174">
                          <a:moveTo>
                            <a:pt x="77330" y="38568"/>
                          </a:moveTo>
                          <a:cubicBezTo>
                            <a:pt x="77330" y="59603"/>
                            <a:pt x="60278" y="76655"/>
                            <a:pt x="39243" y="76655"/>
                          </a:cubicBezTo>
                          <a:cubicBezTo>
                            <a:pt x="18208" y="76655"/>
                            <a:pt x="1155" y="59603"/>
                            <a:pt x="1155" y="38568"/>
                          </a:cubicBezTo>
                          <a:cubicBezTo>
                            <a:pt x="1155" y="17533"/>
                            <a:pt x="18208" y="481"/>
                            <a:pt x="39243" y="481"/>
                          </a:cubicBezTo>
                          <a:cubicBezTo>
                            <a:pt x="60278" y="481"/>
                            <a:pt x="77330" y="17533"/>
                            <a:pt x="77330" y="38568"/>
                          </a:cubicBezTo>
                          <a:close/>
                        </a:path>
                      </a:pathLst>
                    </a:custGeom>
                    <a:solidFill>
                      <a:schemeClr val="accent1"/>
                    </a:solidFill>
                    <a:ln w="12697"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47" name="Freeform: Shape 398">
                      <a:extLst>
                        <a:ext uri="{FF2B5EF4-FFF2-40B4-BE49-F238E27FC236}">
                          <a16:creationId xmlns:a16="http://schemas.microsoft.com/office/drawing/2014/main" id="{818B365F-EA29-3F2B-966F-261049286BB9}"/>
                        </a:ext>
                      </a:extLst>
                    </p:cNvPr>
                    <p:cNvSpPr/>
                    <p:nvPr/>
                  </p:nvSpPr>
                  <p:spPr>
                    <a:xfrm>
                      <a:off x="6740363" y="3561939"/>
                      <a:ext cx="99861" cy="100584"/>
                    </a:xfrm>
                    <a:custGeom>
                      <a:avLst/>
                      <a:gdLst>
                        <a:gd name="connsiteX0" fmla="*/ 77400 w 76174"/>
                        <a:gd name="connsiteY0" fmla="*/ 38602 h 76174"/>
                        <a:gd name="connsiteX1" fmla="*/ 39312 w 76174"/>
                        <a:gd name="connsiteY1" fmla="*/ 76689 h 76174"/>
                        <a:gd name="connsiteX2" fmla="*/ 1225 w 76174"/>
                        <a:gd name="connsiteY2" fmla="*/ 38602 h 76174"/>
                        <a:gd name="connsiteX3" fmla="*/ 39312 w 76174"/>
                        <a:gd name="connsiteY3" fmla="*/ 514 h 76174"/>
                        <a:gd name="connsiteX4" fmla="*/ 77400 w 76174"/>
                        <a:gd name="connsiteY4" fmla="*/ 38602 h 7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4" h="76174">
                          <a:moveTo>
                            <a:pt x="77400" y="38602"/>
                          </a:moveTo>
                          <a:cubicBezTo>
                            <a:pt x="77400" y="59637"/>
                            <a:pt x="60347" y="76689"/>
                            <a:pt x="39312" y="76689"/>
                          </a:cubicBezTo>
                          <a:cubicBezTo>
                            <a:pt x="18277" y="76689"/>
                            <a:pt x="1225" y="59637"/>
                            <a:pt x="1225" y="38602"/>
                          </a:cubicBezTo>
                          <a:cubicBezTo>
                            <a:pt x="1225" y="17567"/>
                            <a:pt x="18277" y="514"/>
                            <a:pt x="39312" y="514"/>
                          </a:cubicBezTo>
                          <a:cubicBezTo>
                            <a:pt x="60347" y="514"/>
                            <a:pt x="77400" y="17567"/>
                            <a:pt x="77400" y="38602"/>
                          </a:cubicBezTo>
                          <a:close/>
                        </a:path>
                      </a:pathLst>
                    </a:custGeom>
                    <a:solidFill>
                      <a:schemeClr val="accent1"/>
                    </a:solidFill>
                    <a:ln w="12697"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48" name="Freeform: Shape 399">
                      <a:extLst>
                        <a:ext uri="{FF2B5EF4-FFF2-40B4-BE49-F238E27FC236}">
                          <a16:creationId xmlns:a16="http://schemas.microsoft.com/office/drawing/2014/main" id="{05A57B64-3997-4ED5-C45D-00542419CB1D}"/>
                        </a:ext>
                      </a:extLst>
                    </p:cNvPr>
                    <p:cNvSpPr/>
                    <p:nvPr/>
                  </p:nvSpPr>
                  <p:spPr>
                    <a:xfrm>
                      <a:off x="7144055" y="3434397"/>
                      <a:ext cx="99861" cy="100584"/>
                    </a:xfrm>
                    <a:custGeom>
                      <a:avLst/>
                      <a:gdLst>
                        <a:gd name="connsiteX0" fmla="*/ 77470 w 76174"/>
                        <a:gd name="connsiteY0" fmla="*/ 38577 h 76174"/>
                        <a:gd name="connsiteX1" fmla="*/ 39383 w 76174"/>
                        <a:gd name="connsiteY1" fmla="*/ 76665 h 76174"/>
                        <a:gd name="connsiteX2" fmla="*/ 1296 w 76174"/>
                        <a:gd name="connsiteY2" fmla="*/ 38577 h 76174"/>
                        <a:gd name="connsiteX3" fmla="*/ 39383 w 76174"/>
                        <a:gd name="connsiteY3" fmla="*/ 490 h 76174"/>
                        <a:gd name="connsiteX4" fmla="*/ 77470 w 76174"/>
                        <a:gd name="connsiteY4" fmla="*/ 38577 h 7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4" h="76174">
                          <a:moveTo>
                            <a:pt x="77470" y="38577"/>
                          </a:moveTo>
                          <a:cubicBezTo>
                            <a:pt x="77470" y="59612"/>
                            <a:pt x="60418" y="76665"/>
                            <a:pt x="39383" y="76665"/>
                          </a:cubicBezTo>
                          <a:cubicBezTo>
                            <a:pt x="18348" y="76665"/>
                            <a:pt x="1296" y="59612"/>
                            <a:pt x="1296" y="38577"/>
                          </a:cubicBezTo>
                          <a:cubicBezTo>
                            <a:pt x="1296" y="17542"/>
                            <a:pt x="18348" y="490"/>
                            <a:pt x="39383" y="490"/>
                          </a:cubicBezTo>
                          <a:cubicBezTo>
                            <a:pt x="60418" y="490"/>
                            <a:pt x="77470" y="17542"/>
                            <a:pt x="77470" y="38577"/>
                          </a:cubicBezTo>
                          <a:close/>
                        </a:path>
                      </a:pathLst>
                    </a:custGeom>
                    <a:solidFill>
                      <a:schemeClr val="accent1"/>
                    </a:solidFill>
                    <a:ln w="12697"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49" name="Freeform: Shape 400">
                      <a:extLst>
                        <a:ext uri="{FF2B5EF4-FFF2-40B4-BE49-F238E27FC236}">
                          <a16:creationId xmlns:a16="http://schemas.microsoft.com/office/drawing/2014/main" id="{08068B9E-51FB-0463-7189-B2C7F51A2AA1}"/>
                        </a:ext>
                      </a:extLst>
                    </p:cNvPr>
                    <p:cNvSpPr/>
                    <p:nvPr/>
                  </p:nvSpPr>
                  <p:spPr>
                    <a:xfrm>
                      <a:off x="7547761" y="3746701"/>
                      <a:ext cx="99861" cy="100584"/>
                    </a:xfrm>
                    <a:custGeom>
                      <a:avLst/>
                      <a:gdLst>
                        <a:gd name="connsiteX0" fmla="*/ 77540 w 76174"/>
                        <a:gd name="connsiteY0" fmla="*/ 38637 h 76174"/>
                        <a:gd name="connsiteX1" fmla="*/ 39453 w 76174"/>
                        <a:gd name="connsiteY1" fmla="*/ 76724 h 76174"/>
                        <a:gd name="connsiteX2" fmla="*/ 1365 w 76174"/>
                        <a:gd name="connsiteY2" fmla="*/ 38637 h 76174"/>
                        <a:gd name="connsiteX3" fmla="*/ 39453 w 76174"/>
                        <a:gd name="connsiteY3" fmla="*/ 549 h 76174"/>
                        <a:gd name="connsiteX4" fmla="*/ 77540 w 76174"/>
                        <a:gd name="connsiteY4" fmla="*/ 38637 h 7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4" h="76174">
                          <a:moveTo>
                            <a:pt x="77540" y="38637"/>
                          </a:moveTo>
                          <a:cubicBezTo>
                            <a:pt x="77540" y="59672"/>
                            <a:pt x="60488" y="76724"/>
                            <a:pt x="39453" y="76724"/>
                          </a:cubicBezTo>
                          <a:cubicBezTo>
                            <a:pt x="18417" y="76724"/>
                            <a:pt x="1365" y="59672"/>
                            <a:pt x="1365" y="38637"/>
                          </a:cubicBezTo>
                          <a:cubicBezTo>
                            <a:pt x="1365" y="17602"/>
                            <a:pt x="18417" y="549"/>
                            <a:pt x="39453" y="549"/>
                          </a:cubicBezTo>
                          <a:cubicBezTo>
                            <a:pt x="60488" y="549"/>
                            <a:pt x="77540" y="17602"/>
                            <a:pt x="77540" y="38637"/>
                          </a:cubicBezTo>
                          <a:close/>
                        </a:path>
                      </a:pathLst>
                    </a:custGeom>
                    <a:solidFill>
                      <a:schemeClr val="accent1"/>
                    </a:solidFill>
                    <a:ln w="12697"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50" name="Freeform: Shape 401">
                      <a:extLst>
                        <a:ext uri="{FF2B5EF4-FFF2-40B4-BE49-F238E27FC236}">
                          <a16:creationId xmlns:a16="http://schemas.microsoft.com/office/drawing/2014/main" id="{96169183-3505-F472-49D1-24234A769363}"/>
                        </a:ext>
                      </a:extLst>
                    </p:cNvPr>
                    <p:cNvSpPr/>
                    <p:nvPr/>
                  </p:nvSpPr>
                  <p:spPr>
                    <a:xfrm>
                      <a:off x="7951466" y="3384169"/>
                      <a:ext cx="99861" cy="100584"/>
                    </a:xfrm>
                    <a:custGeom>
                      <a:avLst/>
                      <a:gdLst>
                        <a:gd name="connsiteX0" fmla="*/ 77610 w 76174"/>
                        <a:gd name="connsiteY0" fmla="*/ 38568 h 76174"/>
                        <a:gd name="connsiteX1" fmla="*/ 39523 w 76174"/>
                        <a:gd name="connsiteY1" fmla="*/ 76655 h 76174"/>
                        <a:gd name="connsiteX2" fmla="*/ 1436 w 76174"/>
                        <a:gd name="connsiteY2" fmla="*/ 38568 h 76174"/>
                        <a:gd name="connsiteX3" fmla="*/ 39523 w 76174"/>
                        <a:gd name="connsiteY3" fmla="*/ 481 h 76174"/>
                        <a:gd name="connsiteX4" fmla="*/ 77610 w 76174"/>
                        <a:gd name="connsiteY4" fmla="*/ 38568 h 7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4" h="76174">
                          <a:moveTo>
                            <a:pt x="77610" y="38568"/>
                          </a:moveTo>
                          <a:cubicBezTo>
                            <a:pt x="77610" y="59603"/>
                            <a:pt x="60558" y="76655"/>
                            <a:pt x="39523" y="76655"/>
                          </a:cubicBezTo>
                          <a:cubicBezTo>
                            <a:pt x="18488" y="76655"/>
                            <a:pt x="1436" y="59603"/>
                            <a:pt x="1436" y="38568"/>
                          </a:cubicBezTo>
                          <a:cubicBezTo>
                            <a:pt x="1436" y="17533"/>
                            <a:pt x="18488" y="481"/>
                            <a:pt x="39523" y="481"/>
                          </a:cubicBezTo>
                          <a:cubicBezTo>
                            <a:pt x="60558" y="481"/>
                            <a:pt x="77610" y="17533"/>
                            <a:pt x="77610" y="38568"/>
                          </a:cubicBezTo>
                          <a:close/>
                        </a:path>
                      </a:pathLst>
                    </a:custGeom>
                    <a:solidFill>
                      <a:schemeClr val="accent1"/>
                    </a:solidFill>
                    <a:ln w="12697"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52" name="Freeform: Shape 403">
                      <a:extLst>
                        <a:ext uri="{FF2B5EF4-FFF2-40B4-BE49-F238E27FC236}">
                          <a16:creationId xmlns:a16="http://schemas.microsoft.com/office/drawing/2014/main" id="{36B574EB-C879-0BFA-2886-41241CA3348A}"/>
                        </a:ext>
                      </a:extLst>
                    </p:cNvPr>
                    <p:cNvSpPr/>
                    <p:nvPr/>
                  </p:nvSpPr>
                  <p:spPr>
                    <a:xfrm>
                      <a:off x="8758862" y="3611247"/>
                      <a:ext cx="99861" cy="100584"/>
                    </a:xfrm>
                    <a:custGeom>
                      <a:avLst/>
                      <a:gdLst>
                        <a:gd name="connsiteX0" fmla="*/ 77751 w 76174"/>
                        <a:gd name="connsiteY0" fmla="*/ 38611 h 76174"/>
                        <a:gd name="connsiteX1" fmla="*/ 39663 w 76174"/>
                        <a:gd name="connsiteY1" fmla="*/ 76698 h 76174"/>
                        <a:gd name="connsiteX2" fmla="*/ 1576 w 76174"/>
                        <a:gd name="connsiteY2" fmla="*/ 38611 h 76174"/>
                        <a:gd name="connsiteX3" fmla="*/ 39663 w 76174"/>
                        <a:gd name="connsiteY3" fmla="*/ 524 h 76174"/>
                        <a:gd name="connsiteX4" fmla="*/ 77751 w 76174"/>
                        <a:gd name="connsiteY4" fmla="*/ 38611 h 7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4" h="76174">
                          <a:moveTo>
                            <a:pt x="77751" y="38611"/>
                          </a:moveTo>
                          <a:cubicBezTo>
                            <a:pt x="77751" y="59646"/>
                            <a:pt x="60698" y="76698"/>
                            <a:pt x="39663" y="76698"/>
                          </a:cubicBezTo>
                          <a:cubicBezTo>
                            <a:pt x="18628" y="76698"/>
                            <a:pt x="1576" y="59646"/>
                            <a:pt x="1576" y="38611"/>
                          </a:cubicBezTo>
                          <a:cubicBezTo>
                            <a:pt x="1576" y="17576"/>
                            <a:pt x="18628" y="524"/>
                            <a:pt x="39663" y="524"/>
                          </a:cubicBezTo>
                          <a:cubicBezTo>
                            <a:pt x="60698" y="524"/>
                            <a:pt x="77751" y="17576"/>
                            <a:pt x="77751" y="38611"/>
                          </a:cubicBezTo>
                          <a:close/>
                        </a:path>
                      </a:pathLst>
                    </a:custGeom>
                    <a:solidFill>
                      <a:schemeClr val="accent1"/>
                    </a:solidFill>
                    <a:ln w="12697"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54" name="Freeform: Shape 405">
                      <a:extLst>
                        <a:ext uri="{FF2B5EF4-FFF2-40B4-BE49-F238E27FC236}">
                          <a16:creationId xmlns:a16="http://schemas.microsoft.com/office/drawing/2014/main" id="{B909F20E-A3F8-53A3-A298-CB3AF108B72A}"/>
                        </a:ext>
                      </a:extLst>
                    </p:cNvPr>
                    <p:cNvSpPr/>
                    <p:nvPr/>
                  </p:nvSpPr>
                  <p:spPr>
                    <a:xfrm>
                      <a:off x="9566263" y="3687205"/>
                      <a:ext cx="99861" cy="100584"/>
                    </a:xfrm>
                    <a:custGeom>
                      <a:avLst/>
                      <a:gdLst>
                        <a:gd name="connsiteX0" fmla="*/ 77891 w 76174"/>
                        <a:gd name="connsiteY0" fmla="*/ 38625 h 76174"/>
                        <a:gd name="connsiteX1" fmla="*/ 39804 w 76174"/>
                        <a:gd name="connsiteY1" fmla="*/ 76713 h 76174"/>
                        <a:gd name="connsiteX2" fmla="*/ 1716 w 76174"/>
                        <a:gd name="connsiteY2" fmla="*/ 38625 h 76174"/>
                        <a:gd name="connsiteX3" fmla="*/ 39804 w 76174"/>
                        <a:gd name="connsiteY3" fmla="*/ 538 h 76174"/>
                        <a:gd name="connsiteX4" fmla="*/ 77891 w 76174"/>
                        <a:gd name="connsiteY4" fmla="*/ 38625 h 7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4" h="76174">
                          <a:moveTo>
                            <a:pt x="77891" y="38625"/>
                          </a:moveTo>
                          <a:cubicBezTo>
                            <a:pt x="77891" y="59660"/>
                            <a:pt x="60839" y="76713"/>
                            <a:pt x="39804" y="76713"/>
                          </a:cubicBezTo>
                          <a:cubicBezTo>
                            <a:pt x="18768" y="76713"/>
                            <a:pt x="1716" y="59660"/>
                            <a:pt x="1716" y="38625"/>
                          </a:cubicBezTo>
                          <a:cubicBezTo>
                            <a:pt x="1716" y="17590"/>
                            <a:pt x="18768" y="538"/>
                            <a:pt x="39804" y="538"/>
                          </a:cubicBezTo>
                          <a:cubicBezTo>
                            <a:pt x="60839" y="538"/>
                            <a:pt x="77891" y="17590"/>
                            <a:pt x="77891" y="38625"/>
                          </a:cubicBezTo>
                          <a:close/>
                        </a:path>
                      </a:pathLst>
                    </a:custGeom>
                    <a:solidFill>
                      <a:schemeClr val="accent1"/>
                    </a:solidFill>
                    <a:ln w="12697"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55" name="Freeform: Shape 406">
                      <a:extLst>
                        <a:ext uri="{FF2B5EF4-FFF2-40B4-BE49-F238E27FC236}">
                          <a16:creationId xmlns:a16="http://schemas.microsoft.com/office/drawing/2014/main" id="{E80EFD52-2DC3-3828-28ED-FACCAEE555C0}"/>
                        </a:ext>
                      </a:extLst>
                    </p:cNvPr>
                    <p:cNvSpPr/>
                    <p:nvPr/>
                  </p:nvSpPr>
                  <p:spPr>
                    <a:xfrm>
                      <a:off x="9969956" y="3855459"/>
                      <a:ext cx="99861" cy="100584"/>
                    </a:xfrm>
                    <a:custGeom>
                      <a:avLst/>
                      <a:gdLst>
                        <a:gd name="connsiteX0" fmla="*/ 77961 w 76174"/>
                        <a:gd name="connsiteY0" fmla="*/ 38657 h 76174"/>
                        <a:gd name="connsiteX1" fmla="*/ 39873 w 76174"/>
                        <a:gd name="connsiteY1" fmla="*/ 76745 h 76174"/>
                        <a:gd name="connsiteX2" fmla="*/ 1786 w 76174"/>
                        <a:gd name="connsiteY2" fmla="*/ 38657 h 76174"/>
                        <a:gd name="connsiteX3" fmla="*/ 39873 w 76174"/>
                        <a:gd name="connsiteY3" fmla="*/ 570 h 76174"/>
                        <a:gd name="connsiteX4" fmla="*/ 77961 w 76174"/>
                        <a:gd name="connsiteY4" fmla="*/ 38657 h 7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4" h="76174">
                          <a:moveTo>
                            <a:pt x="77961" y="38657"/>
                          </a:moveTo>
                          <a:cubicBezTo>
                            <a:pt x="77961" y="59692"/>
                            <a:pt x="60909" y="76745"/>
                            <a:pt x="39873" y="76745"/>
                          </a:cubicBezTo>
                          <a:cubicBezTo>
                            <a:pt x="18838" y="76745"/>
                            <a:pt x="1786" y="59692"/>
                            <a:pt x="1786" y="38657"/>
                          </a:cubicBezTo>
                          <a:cubicBezTo>
                            <a:pt x="1786" y="17622"/>
                            <a:pt x="18838" y="570"/>
                            <a:pt x="39873" y="570"/>
                          </a:cubicBezTo>
                          <a:cubicBezTo>
                            <a:pt x="60909" y="570"/>
                            <a:pt x="77961" y="17622"/>
                            <a:pt x="77961" y="38657"/>
                          </a:cubicBezTo>
                          <a:close/>
                        </a:path>
                      </a:pathLst>
                    </a:custGeom>
                    <a:solidFill>
                      <a:schemeClr val="accent1"/>
                    </a:solidFill>
                    <a:ln w="12697"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56" name="Freeform: Shape 407">
                      <a:extLst>
                        <a:ext uri="{FF2B5EF4-FFF2-40B4-BE49-F238E27FC236}">
                          <a16:creationId xmlns:a16="http://schemas.microsoft.com/office/drawing/2014/main" id="{E339847B-F5B4-1E25-4269-9E07E090F15E}"/>
                        </a:ext>
                      </a:extLst>
                    </p:cNvPr>
                    <p:cNvSpPr/>
                    <p:nvPr/>
                  </p:nvSpPr>
                  <p:spPr>
                    <a:xfrm>
                      <a:off x="10373660" y="3844925"/>
                      <a:ext cx="99861" cy="100584"/>
                    </a:xfrm>
                    <a:custGeom>
                      <a:avLst/>
                      <a:gdLst>
                        <a:gd name="connsiteX0" fmla="*/ 78031 w 76174"/>
                        <a:gd name="connsiteY0" fmla="*/ 38655 h 76174"/>
                        <a:gd name="connsiteX1" fmla="*/ 39944 w 76174"/>
                        <a:gd name="connsiteY1" fmla="*/ 76743 h 76174"/>
                        <a:gd name="connsiteX2" fmla="*/ 1857 w 76174"/>
                        <a:gd name="connsiteY2" fmla="*/ 38655 h 76174"/>
                        <a:gd name="connsiteX3" fmla="*/ 39944 w 76174"/>
                        <a:gd name="connsiteY3" fmla="*/ 568 h 76174"/>
                        <a:gd name="connsiteX4" fmla="*/ 78031 w 76174"/>
                        <a:gd name="connsiteY4" fmla="*/ 38655 h 7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4" h="76174">
                          <a:moveTo>
                            <a:pt x="78031" y="38655"/>
                          </a:moveTo>
                          <a:cubicBezTo>
                            <a:pt x="78031" y="59690"/>
                            <a:pt x="60979" y="76743"/>
                            <a:pt x="39944" y="76743"/>
                          </a:cubicBezTo>
                          <a:cubicBezTo>
                            <a:pt x="18909" y="76743"/>
                            <a:pt x="1857" y="59690"/>
                            <a:pt x="1857" y="38655"/>
                          </a:cubicBezTo>
                          <a:cubicBezTo>
                            <a:pt x="1857" y="17620"/>
                            <a:pt x="18909" y="568"/>
                            <a:pt x="39944" y="568"/>
                          </a:cubicBezTo>
                          <a:cubicBezTo>
                            <a:pt x="60979" y="568"/>
                            <a:pt x="78031" y="17620"/>
                            <a:pt x="78031" y="38655"/>
                          </a:cubicBezTo>
                          <a:close/>
                        </a:path>
                      </a:pathLst>
                    </a:custGeom>
                    <a:solidFill>
                      <a:schemeClr val="accent1"/>
                    </a:solidFill>
                    <a:ln w="12697"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57" name="Freeform: Shape 408">
                      <a:extLst>
                        <a:ext uri="{FF2B5EF4-FFF2-40B4-BE49-F238E27FC236}">
                          <a16:creationId xmlns:a16="http://schemas.microsoft.com/office/drawing/2014/main" id="{F88A89EE-070D-09FA-5D0D-EE67420C0450}"/>
                        </a:ext>
                      </a:extLst>
                    </p:cNvPr>
                    <p:cNvSpPr/>
                    <p:nvPr/>
                  </p:nvSpPr>
                  <p:spPr>
                    <a:xfrm>
                      <a:off x="10777353" y="3922228"/>
                      <a:ext cx="99861" cy="100584"/>
                    </a:xfrm>
                    <a:custGeom>
                      <a:avLst/>
                      <a:gdLst>
                        <a:gd name="connsiteX0" fmla="*/ 78101 w 76174"/>
                        <a:gd name="connsiteY0" fmla="*/ 38670 h 76174"/>
                        <a:gd name="connsiteX1" fmla="*/ 40014 w 76174"/>
                        <a:gd name="connsiteY1" fmla="*/ 76757 h 76174"/>
                        <a:gd name="connsiteX2" fmla="*/ 1926 w 76174"/>
                        <a:gd name="connsiteY2" fmla="*/ 38670 h 76174"/>
                        <a:gd name="connsiteX3" fmla="*/ 40014 w 76174"/>
                        <a:gd name="connsiteY3" fmla="*/ 583 h 76174"/>
                        <a:gd name="connsiteX4" fmla="*/ 78101 w 76174"/>
                        <a:gd name="connsiteY4" fmla="*/ 38670 h 7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4" h="76174">
                          <a:moveTo>
                            <a:pt x="78101" y="38670"/>
                          </a:moveTo>
                          <a:cubicBezTo>
                            <a:pt x="78101" y="59705"/>
                            <a:pt x="61049" y="76757"/>
                            <a:pt x="40014" y="76757"/>
                          </a:cubicBezTo>
                          <a:cubicBezTo>
                            <a:pt x="18979" y="76757"/>
                            <a:pt x="1926" y="59705"/>
                            <a:pt x="1926" y="38670"/>
                          </a:cubicBezTo>
                          <a:cubicBezTo>
                            <a:pt x="1926" y="17635"/>
                            <a:pt x="18979" y="583"/>
                            <a:pt x="40014" y="583"/>
                          </a:cubicBezTo>
                          <a:cubicBezTo>
                            <a:pt x="61049" y="583"/>
                            <a:pt x="78101" y="17635"/>
                            <a:pt x="78101" y="38670"/>
                          </a:cubicBezTo>
                          <a:close/>
                        </a:path>
                      </a:pathLst>
                    </a:custGeom>
                    <a:solidFill>
                      <a:schemeClr val="accent1"/>
                    </a:solidFill>
                    <a:ln w="12697"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10" name="Freeform: Shape 386">
                      <a:extLst>
                        <a:ext uri="{FF2B5EF4-FFF2-40B4-BE49-F238E27FC236}">
                          <a16:creationId xmlns:a16="http://schemas.microsoft.com/office/drawing/2014/main" id="{BD80E98E-623A-2970-F734-CBE4AADE7358}"/>
                        </a:ext>
                      </a:extLst>
                    </p:cNvPr>
                    <p:cNvSpPr/>
                    <p:nvPr/>
                  </p:nvSpPr>
                  <p:spPr>
                    <a:xfrm>
                      <a:off x="1500050" y="1907553"/>
                      <a:ext cx="99861" cy="100584"/>
                    </a:xfrm>
                    <a:custGeom>
                      <a:avLst/>
                      <a:gdLst>
                        <a:gd name="connsiteX0" fmla="*/ 76558 w 76174"/>
                        <a:gd name="connsiteY0" fmla="*/ 38388 h 76174"/>
                        <a:gd name="connsiteX1" fmla="*/ 38471 w 76174"/>
                        <a:gd name="connsiteY1" fmla="*/ 76475 h 76174"/>
                        <a:gd name="connsiteX2" fmla="*/ 384 w 76174"/>
                        <a:gd name="connsiteY2" fmla="*/ 38388 h 76174"/>
                        <a:gd name="connsiteX3" fmla="*/ 38471 w 76174"/>
                        <a:gd name="connsiteY3" fmla="*/ 301 h 76174"/>
                        <a:gd name="connsiteX4" fmla="*/ 76558 w 76174"/>
                        <a:gd name="connsiteY4" fmla="*/ 38388 h 7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4" h="76174">
                          <a:moveTo>
                            <a:pt x="76558" y="38388"/>
                          </a:moveTo>
                          <a:cubicBezTo>
                            <a:pt x="76558" y="59423"/>
                            <a:pt x="59506" y="76475"/>
                            <a:pt x="38471" y="76475"/>
                          </a:cubicBezTo>
                          <a:cubicBezTo>
                            <a:pt x="17436" y="76475"/>
                            <a:pt x="384" y="59423"/>
                            <a:pt x="384" y="38388"/>
                          </a:cubicBezTo>
                          <a:cubicBezTo>
                            <a:pt x="384" y="17353"/>
                            <a:pt x="17436" y="301"/>
                            <a:pt x="38471" y="301"/>
                          </a:cubicBezTo>
                          <a:cubicBezTo>
                            <a:pt x="59506" y="301"/>
                            <a:pt x="76558" y="17353"/>
                            <a:pt x="76558" y="38388"/>
                          </a:cubicBezTo>
                          <a:close/>
                        </a:path>
                      </a:pathLst>
                    </a:custGeom>
                    <a:solidFill>
                      <a:schemeClr val="accent1"/>
                    </a:solidFill>
                    <a:ln w="12697"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grpSp>
          </p:grpSp>
        </p:grpSp>
      </p:grpSp>
      <p:grpSp>
        <p:nvGrpSpPr>
          <p:cNvPr id="58" name="Group 57">
            <a:extLst>
              <a:ext uri="{FF2B5EF4-FFF2-40B4-BE49-F238E27FC236}">
                <a16:creationId xmlns:a16="http://schemas.microsoft.com/office/drawing/2014/main" id="{1651C9FC-E936-DB2A-5103-875118093FE5}"/>
              </a:ext>
            </a:extLst>
          </p:cNvPr>
          <p:cNvGrpSpPr/>
          <p:nvPr/>
        </p:nvGrpSpPr>
        <p:grpSpPr>
          <a:xfrm>
            <a:off x="2288651" y="3686410"/>
            <a:ext cx="9003577" cy="1518440"/>
            <a:chOff x="2288651" y="2887520"/>
            <a:chExt cx="9003577" cy="1518440"/>
          </a:xfrm>
        </p:grpSpPr>
        <p:sp>
          <p:nvSpPr>
            <p:cNvPr id="686" name="Freeform: Shape 137">
              <a:extLst>
                <a:ext uri="{FF2B5EF4-FFF2-40B4-BE49-F238E27FC236}">
                  <a16:creationId xmlns:a16="http://schemas.microsoft.com/office/drawing/2014/main" id="{63DAE5D5-4221-2F5E-8A3D-1EF913AA602A}"/>
                </a:ext>
              </a:extLst>
            </p:cNvPr>
            <p:cNvSpPr/>
            <p:nvPr/>
          </p:nvSpPr>
          <p:spPr>
            <a:xfrm>
              <a:off x="8001543" y="3607753"/>
              <a:ext cx="3913" cy="292031"/>
            </a:xfrm>
            <a:custGeom>
              <a:avLst/>
              <a:gdLst>
                <a:gd name="connsiteX0" fmla="*/ 1436 w 4062"/>
                <a:gd name="connsiteY0" fmla="*/ 331383 h 330839"/>
                <a:gd name="connsiteX1" fmla="*/ 1436 w 4062"/>
                <a:gd name="connsiteY1" fmla="*/ 544 h 330839"/>
              </a:gdLst>
              <a:ahLst/>
              <a:cxnLst>
                <a:cxn ang="0">
                  <a:pos x="connsiteX0" y="connsiteY0"/>
                </a:cxn>
                <a:cxn ang="0">
                  <a:pos x="connsiteX1" y="connsiteY1"/>
                </a:cxn>
              </a:cxnLst>
              <a:rect l="l" t="t" r="r" b="b"/>
              <a:pathLst>
                <a:path w="4062" h="330839">
                  <a:moveTo>
                    <a:pt x="1436" y="331383"/>
                  </a:moveTo>
                  <a:lnTo>
                    <a:pt x="1436" y="544"/>
                  </a:lnTo>
                </a:path>
              </a:pathLst>
            </a:custGeom>
            <a:noFill/>
            <a:ln w="19050" cap="flat">
              <a:solidFill>
                <a:schemeClr val="accent2"/>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06" name="Freeform: Shape 257">
              <a:extLst>
                <a:ext uri="{FF2B5EF4-FFF2-40B4-BE49-F238E27FC236}">
                  <a16:creationId xmlns:a16="http://schemas.microsoft.com/office/drawing/2014/main" id="{8F7FB554-A1A0-1F2C-F49C-C723AFCA1EA9}"/>
                </a:ext>
              </a:extLst>
            </p:cNvPr>
            <p:cNvSpPr/>
            <p:nvPr/>
          </p:nvSpPr>
          <p:spPr>
            <a:xfrm>
              <a:off x="8001543" y="3420234"/>
              <a:ext cx="3913" cy="417802"/>
            </a:xfrm>
            <a:custGeom>
              <a:avLst/>
              <a:gdLst>
                <a:gd name="connsiteX0" fmla="*/ 1436 w 4062"/>
                <a:gd name="connsiteY0" fmla="*/ 520 h 473323"/>
                <a:gd name="connsiteX1" fmla="*/ 1436 w 4062"/>
                <a:gd name="connsiteY1" fmla="*/ 473844 h 473323"/>
              </a:gdLst>
              <a:ahLst/>
              <a:cxnLst>
                <a:cxn ang="0">
                  <a:pos x="connsiteX0" y="connsiteY0"/>
                </a:cxn>
                <a:cxn ang="0">
                  <a:pos x="connsiteX1" y="connsiteY1"/>
                </a:cxn>
              </a:cxnLst>
              <a:rect l="l" t="t" r="r" b="b"/>
              <a:pathLst>
                <a:path w="4062" h="473323">
                  <a:moveTo>
                    <a:pt x="1436" y="520"/>
                  </a:moveTo>
                  <a:lnTo>
                    <a:pt x="1436" y="473844"/>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96" name="Freeform: Shape 247">
              <a:extLst>
                <a:ext uri="{FF2B5EF4-FFF2-40B4-BE49-F238E27FC236}">
                  <a16:creationId xmlns:a16="http://schemas.microsoft.com/office/drawing/2014/main" id="{F5282448-58D9-E33F-6623-FE567B75C579}"/>
                </a:ext>
              </a:extLst>
            </p:cNvPr>
            <p:cNvSpPr/>
            <p:nvPr/>
          </p:nvSpPr>
          <p:spPr>
            <a:xfrm>
              <a:off x="3964541" y="3322187"/>
              <a:ext cx="3913" cy="213933"/>
            </a:xfrm>
            <a:custGeom>
              <a:avLst/>
              <a:gdLst>
                <a:gd name="connsiteX0" fmla="*/ 734 w 4062"/>
                <a:gd name="connsiteY0" fmla="*/ 482 h 242362"/>
                <a:gd name="connsiteX1" fmla="*/ 734 w 4062"/>
                <a:gd name="connsiteY1" fmla="*/ 242844 h 242362"/>
              </a:gdLst>
              <a:ahLst/>
              <a:cxnLst>
                <a:cxn ang="0">
                  <a:pos x="connsiteX0" y="connsiteY0"/>
                </a:cxn>
                <a:cxn ang="0">
                  <a:pos x="connsiteX1" y="connsiteY1"/>
                </a:cxn>
              </a:cxnLst>
              <a:rect l="l" t="t" r="r" b="b"/>
              <a:pathLst>
                <a:path w="4062" h="242362">
                  <a:moveTo>
                    <a:pt x="734" y="482"/>
                  </a:moveTo>
                  <a:lnTo>
                    <a:pt x="734" y="242844"/>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21" name="Freeform: Shape 71">
              <a:extLst>
                <a:ext uri="{FF2B5EF4-FFF2-40B4-BE49-F238E27FC236}">
                  <a16:creationId xmlns:a16="http://schemas.microsoft.com/office/drawing/2014/main" id="{EFC47C3D-5F5D-13A8-CD1B-1C6122D4FB67}"/>
                </a:ext>
              </a:extLst>
            </p:cNvPr>
            <p:cNvSpPr/>
            <p:nvPr/>
          </p:nvSpPr>
          <p:spPr>
            <a:xfrm>
              <a:off x="11218710" y="3813380"/>
              <a:ext cx="12425" cy="3239"/>
            </a:xfrm>
            <a:custGeom>
              <a:avLst/>
              <a:gdLst>
                <a:gd name="connsiteX0" fmla="*/ 1996 w 12898"/>
                <a:gd name="connsiteY0" fmla="*/ 4225 h 3669"/>
                <a:gd name="connsiteX1" fmla="*/ 14895 w 12898"/>
                <a:gd name="connsiteY1" fmla="*/ 555 h 3669"/>
              </a:gdLst>
              <a:ahLst/>
              <a:cxnLst>
                <a:cxn ang="0">
                  <a:pos x="connsiteX0" y="connsiteY0"/>
                </a:cxn>
                <a:cxn ang="0">
                  <a:pos x="connsiteX1" y="connsiteY1"/>
                </a:cxn>
              </a:cxnLst>
              <a:rect l="l" t="t" r="r" b="b"/>
              <a:pathLst>
                <a:path w="12898" h="3669">
                  <a:moveTo>
                    <a:pt x="1996" y="4225"/>
                  </a:moveTo>
                  <a:lnTo>
                    <a:pt x="14895" y="555"/>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23" name="Freeform: Shape 73">
              <a:extLst>
                <a:ext uri="{FF2B5EF4-FFF2-40B4-BE49-F238E27FC236}">
                  <a16:creationId xmlns:a16="http://schemas.microsoft.com/office/drawing/2014/main" id="{7368ACA9-982C-1CFB-1F92-FDA273FD932C}"/>
                </a:ext>
              </a:extLst>
            </p:cNvPr>
            <p:cNvSpPr/>
            <p:nvPr/>
          </p:nvSpPr>
          <p:spPr>
            <a:xfrm>
              <a:off x="11218710" y="3797580"/>
              <a:ext cx="12425" cy="7833"/>
            </a:xfrm>
            <a:custGeom>
              <a:avLst/>
              <a:gdLst>
                <a:gd name="connsiteX0" fmla="*/ 1996 w 12898"/>
                <a:gd name="connsiteY0" fmla="*/ 9427 h 8874"/>
                <a:gd name="connsiteX1" fmla="*/ 14895 w 12898"/>
                <a:gd name="connsiteY1" fmla="*/ 553 h 8874"/>
              </a:gdLst>
              <a:ahLst/>
              <a:cxnLst>
                <a:cxn ang="0">
                  <a:pos x="connsiteX0" y="connsiteY0"/>
                </a:cxn>
                <a:cxn ang="0">
                  <a:pos x="connsiteX1" y="connsiteY1"/>
                </a:cxn>
              </a:cxnLst>
              <a:rect l="l" t="t" r="r" b="b"/>
              <a:pathLst>
                <a:path w="12898" h="8874">
                  <a:moveTo>
                    <a:pt x="1996" y="9427"/>
                  </a:moveTo>
                  <a:lnTo>
                    <a:pt x="14895" y="553"/>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48" name="Freeform: Shape 99">
              <a:extLst>
                <a:ext uri="{FF2B5EF4-FFF2-40B4-BE49-F238E27FC236}">
                  <a16:creationId xmlns:a16="http://schemas.microsoft.com/office/drawing/2014/main" id="{98446D18-369D-E835-4A1D-9AB1FD41BA49}"/>
                </a:ext>
              </a:extLst>
            </p:cNvPr>
            <p:cNvSpPr/>
            <p:nvPr/>
          </p:nvSpPr>
          <p:spPr>
            <a:xfrm>
              <a:off x="2349744" y="2887520"/>
              <a:ext cx="3913" cy="146985"/>
            </a:xfrm>
            <a:custGeom>
              <a:avLst/>
              <a:gdLst>
                <a:gd name="connsiteX0" fmla="*/ 454 w 4062"/>
                <a:gd name="connsiteY0" fmla="*/ 166911 h 166517"/>
                <a:gd name="connsiteX1" fmla="*/ 454 w 4062"/>
                <a:gd name="connsiteY1" fmla="*/ 394 h 166517"/>
              </a:gdLst>
              <a:ahLst/>
              <a:cxnLst>
                <a:cxn ang="0">
                  <a:pos x="connsiteX0" y="connsiteY0"/>
                </a:cxn>
                <a:cxn ang="0">
                  <a:pos x="connsiteX1" y="connsiteY1"/>
                </a:cxn>
              </a:cxnLst>
              <a:rect l="l" t="t" r="r" b="b"/>
              <a:pathLst>
                <a:path w="4062" h="166517">
                  <a:moveTo>
                    <a:pt x="454" y="166911"/>
                  </a:moveTo>
                  <a:lnTo>
                    <a:pt x="454" y="394"/>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49" name="Freeform: Shape 100">
              <a:extLst>
                <a:ext uri="{FF2B5EF4-FFF2-40B4-BE49-F238E27FC236}">
                  <a16:creationId xmlns:a16="http://schemas.microsoft.com/office/drawing/2014/main" id="{1F3CECF8-DB5D-1D20-D72C-EE8217DBF80D}"/>
                </a:ext>
              </a:extLst>
            </p:cNvPr>
            <p:cNvSpPr/>
            <p:nvPr/>
          </p:nvSpPr>
          <p:spPr>
            <a:xfrm>
              <a:off x="2753438" y="2996705"/>
              <a:ext cx="3913" cy="206547"/>
            </a:xfrm>
            <a:custGeom>
              <a:avLst/>
              <a:gdLst>
                <a:gd name="connsiteX0" fmla="*/ 524 w 4062"/>
                <a:gd name="connsiteY0" fmla="*/ 234416 h 233995"/>
                <a:gd name="connsiteX1" fmla="*/ 524 w 4062"/>
                <a:gd name="connsiteY1" fmla="*/ 420 h 233995"/>
              </a:gdLst>
              <a:ahLst/>
              <a:cxnLst>
                <a:cxn ang="0">
                  <a:pos x="connsiteX0" y="connsiteY0"/>
                </a:cxn>
                <a:cxn ang="0">
                  <a:pos x="connsiteX1" y="connsiteY1"/>
                </a:cxn>
              </a:cxnLst>
              <a:rect l="l" t="t" r="r" b="b"/>
              <a:pathLst>
                <a:path w="4062" h="233995">
                  <a:moveTo>
                    <a:pt x="524" y="234416"/>
                  </a:moveTo>
                  <a:lnTo>
                    <a:pt x="524" y="420"/>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50" name="Freeform: Shape 101">
              <a:extLst>
                <a:ext uri="{FF2B5EF4-FFF2-40B4-BE49-F238E27FC236}">
                  <a16:creationId xmlns:a16="http://schemas.microsoft.com/office/drawing/2014/main" id="{C2EA227E-226E-87D2-0141-68E337D4F123}"/>
                </a:ext>
              </a:extLst>
            </p:cNvPr>
            <p:cNvSpPr/>
            <p:nvPr/>
          </p:nvSpPr>
          <p:spPr>
            <a:xfrm>
              <a:off x="3157142" y="3122610"/>
              <a:ext cx="3913" cy="203723"/>
            </a:xfrm>
            <a:custGeom>
              <a:avLst/>
              <a:gdLst>
                <a:gd name="connsiteX0" fmla="*/ 594 w 4062"/>
                <a:gd name="connsiteY0" fmla="*/ 231240 h 230796"/>
                <a:gd name="connsiteX1" fmla="*/ 594 w 4062"/>
                <a:gd name="connsiteY1" fmla="*/ 443 h 230796"/>
              </a:gdLst>
              <a:ahLst/>
              <a:cxnLst>
                <a:cxn ang="0">
                  <a:pos x="connsiteX0" y="connsiteY0"/>
                </a:cxn>
                <a:cxn ang="0">
                  <a:pos x="connsiteX1" y="connsiteY1"/>
                </a:cxn>
              </a:cxnLst>
              <a:rect l="l" t="t" r="r" b="b"/>
              <a:pathLst>
                <a:path w="4062" h="230796">
                  <a:moveTo>
                    <a:pt x="594" y="231240"/>
                  </a:moveTo>
                  <a:lnTo>
                    <a:pt x="594" y="443"/>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51" name="Freeform: Shape 102">
              <a:extLst>
                <a:ext uri="{FF2B5EF4-FFF2-40B4-BE49-F238E27FC236}">
                  <a16:creationId xmlns:a16="http://schemas.microsoft.com/office/drawing/2014/main" id="{5A07603B-E338-7FD6-946F-6C0CC0279B06}"/>
                </a:ext>
              </a:extLst>
            </p:cNvPr>
            <p:cNvSpPr/>
            <p:nvPr/>
          </p:nvSpPr>
          <p:spPr>
            <a:xfrm>
              <a:off x="3560834" y="3134904"/>
              <a:ext cx="3913" cy="197772"/>
            </a:xfrm>
            <a:custGeom>
              <a:avLst/>
              <a:gdLst>
                <a:gd name="connsiteX0" fmla="*/ 664 w 4062"/>
                <a:gd name="connsiteY0" fmla="*/ 224500 h 224054"/>
                <a:gd name="connsiteX1" fmla="*/ 664 w 4062"/>
                <a:gd name="connsiteY1" fmla="*/ 445 h 224054"/>
              </a:gdLst>
              <a:ahLst/>
              <a:cxnLst>
                <a:cxn ang="0">
                  <a:pos x="connsiteX0" y="connsiteY0"/>
                </a:cxn>
                <a:cxn ang="0">
                  <a:pos x="connsiteX1" y="connsiteY1"/>
                </a:cxn>
              </a:cxnLst>
              <a:rect l="l" t="t" r="r" b="b"/>
              <a:pathLst>
                <a:path w="4062" h="224054">
                  <a:moveTo>
                    <a:pt x="664" y="224500"/>
                  </a:moveTo>
                  <a:lnTo>
                    <a:pt x="664" y="445"/>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52" name="Freeform: Shape 103">
              <a:extLst>
                <a:ext uri="{FF2B5EF4-FFF2-40B4-BE49-F238E27FC236}">
                  <a16:creationId xmlns:a16="http://schemas.microsoft.com/office/drawing/2014/main" id="{4A5EFF36-EB20-30E9-3458-9430CE27DBBF}"/>
                </a:ext>
              </a:extLst>
            </p:cNvPr>
            <p:cNvSpPr/>
            <p:nvPr/>
          </p:nvSpPr>
          <p:spPr>
            <a:xfrm>
              <a:off x="3964541" y="3108255"/>
              <a:ext cx="3913" cy="213933"/>
            </a:xfrm>
            <a:custGeom>
              <a:avLst/>
              <a:gdLst>
                <a:gd name="connsiteX0" fmla="*/ 734 w 4062"/>
                <a:gd name="connsiteY0" fmla="*/ 242804 h 242362"/>
                <a:gd name="connsiteX1" fmla="*/ 734 w 4062"/>
                <a:gd name="connsiteY1" fmla="*/ 442 h 242362"/>
              </a:gdLst>
              <a:ahLst/>
              <a:cxnLst>
                <a:cxn ang="0">
                  <a:pos x="connsiteX0" y="connsiteY0"/>
                </a:cxn>
                <a:cxn ang="0">
                  <a:pos x="connsiteX1" y="connsiteY1"/>
                </a:cxn>
              </a:cxnLst>
              <a:rect l="l" t="t" r="r" b="b"/>
              <a:pathLst>
                <a:path w="4062" h="242362">
                  <a:moveTo>
                    <a:pt x="734" y="242804"/>
                  </a:moveTo>
                  <a:lnTo>
                    <a:pt x="734" y="442"/>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53" name="Freeform: Shape 104">
              <a:extLst>
                <a:ext uri="{FF2B5EF4-FFF2-40B4-BE49-F238E27FC236}">
                  <a16:creationId xmlns:a16="http://schemas.microsoft.com/office/drawing/2014/main" id="{23F082E7-6534-F5DD-119D-671403916D3F}"/>
                </a:ext>
              </a:extLst>
            </p:cNvPr>
            <p:cNvSpPr/>
            <p:nvPr/>
          </p:nvSpPr>
          <p:spPr>
            <a:xfrm>
              <a:off x="4368246" y="3197134"/>
              <a:ext cx="3913" cy="219279"/>
            </a:xfrm>
            <a:custGeom>
              <a:avLst/>
              <a:gdLst>
                <a:gd name="connsiteX0" fmla="*/ 805 w 4062"/>
                <a:gd name="connsiteY0" fmla="*/ 248877 h 248418"/>
                <a:gd name="connsiteX1" fmla="*/ 805 w 4062"/>
                <a:gd name="connsiteY1" fmla="*/ 459 h 248418"/>
              </a:gdLst>
              <a:ahLst/>
              <a:cxnLst>
                <a:cxn ang="0">
                  <a:pos x="connsiteX0" y="connsiteY0"/>
                </a:cxn>
                <a:cxn ang="0">
                  <a:pos x="connsiteX1" y="connsiteY1"/>
                </a:cxn>
              </a:cxnLst>
              <a:rect l="l" t="t" r="r" b="b"/>
              <a:pathLst>
                <a:path w="4062" h="248418">
                  <a:moveTo>
                    <a:pt x="805" y="248877"/>
                  </a:moveTo>
                  <a:lnTo>
                    <a:pt x="805" y="459"/>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54" name="Freeform: Shape 105">
              <a:extLst>
                <a:ext uri="{FF2B5EF4-FFF2-40B4-BE49-F238E27FC236}">
                  <a16:creationId xmlns:a16="http://schemas.microsoft.com/office/drawing/2014/main" id="{7D390299-91A8-C738-9689-F909A610DC2B}"/>
                </a:ext>
              </a:extLst>
            </p:cNvPr>
            <p:cNvSpPr/>
            <p:nvPr/>
          </p:nvSpPr>
          <p:spPr>
            <a:xfrm>
              <a:off x="4771939" y="3209247"/>
              <a:ext cx="3913" cy="240525"/>
            </a:xfrm>
            <a:custGeom>
              <a:avLst/>
              <a:gdLst>
                <a:gd name="connsiteX0" fmla="*/ 875 w 4062"/>
                <a:gd name="connsiteY0" fmla="*/ 272953 h 272489"/>
                <a:gd name="connsiteX1" fmla="*/ 875 w 4062"/>
                <a:gd name="connsiteY1" fmla="*/ 463 h 272489"/>
              </a:gdLst>
              <a:ahLst/>
              <a:cxnLst>
                <a:cxn ang="0">
                  <a:pos x="connsiteX0" y="connsiteY0"/>
                </a:cxn>
                <a:cxn ang="0">
                  <a:pos x="connsiteX1" y="connsiteY1"/>
                </a:cxn>
              </a:cxnLst>
              <a:rect l="l" t="t" r="r" b="b"/>
              <a:pathLst>
                <a:path w="4062" h="272489">
                  <a:moveTo>
                    <a:pt x="875" y="272953"/>
                  </a:moveTo>
                  <a:lnTo>
                    <a:pt x="875" y="463"/>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55" name="Freeform: Shape 106">
              <a:extLst>
                <a:ext uri="{FF2B5EF4-FFF2-40B4-BE49-F238E27FC236}">
                  <a16:creationId xmlns:a16="http://schemas.microsoft.com/office/drawing/2014/main" id="{146C4D77-D23F-D2CB-CD85-736A525BD3B9}"/>
                </a:ext>
              </a:extLst>
            </p:cNvPr>
            <p:cNvSpPr/>
            <p:nvPr/>
          </p:nvSpPr>
          <p:spPr>
            <a:xfrm>
              <a:off x="5175644" y="3188650"/>
              <a:ext cx="3913" cy="240211"/>
            </a:xfrm>
            <a:custGeom>
              <a:avLst/>
              <a:gdLst>
                <a:gd name="connsiteX0" fmla="*/ 945 w 4062"/>
                <a:gd name="connsiteY0" fmla="*/ 272593 h 272133"/>
                <a:gd name="connsiteX1" fmla="*/ 945 w 4062"/>
                <a:gd name="connsiteY1" fmla="*/ 459 h 272133"/>
              </a:gdLst>
              <a:ahLst/>
              <a:cxnLst>
                <a:cxn ang="0">
                  <a:pos x="connsiteX0" y="connsiteY0"/>
                </a:cxn>
                <a:cxn ang="0">
                  <a:pos x="connsiteX1" y="connsiteY1"/>
                </a:cxn>
              </a:cxnLst>
              <a:rect l="l" t="t" r="r" b="b"/>
              <a:pathLst>
                <a:path w="4062" h="272133">
                  <a:moveTo>
                    <a:pt x="945" y="272593"/>
                  </a:moveTo>
                  <a:lnTo>
                    <a:pt x="945" y="459"/>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56" name="Freeform: Shape 107">
              <a:extLst>
                <a:ext uri="{FF2B5EF4-FFF2-40B4-BE49-F238E27FC236}">
                  <a16:creationId xmlns:a16="http://schemas.microsoft.com/office/drawing/2014/main" id="{C920ECEA-CC5E-6EEB-C185-736DCDCA9CF7}"/>
                </a:ext>
              </a:extLst>
            </p:cNvPr>
            <p:cNvSpPr/>
            <p:nvPr/>
          </p:nvSpPr>
          <p:spPr>
            <a:xfrm>
              <a:off x="5579336" y="3015050"/>
              <a:ext cx="3913" cy="320059"/>
            </a:xfrm>
            <a:custGeom>
              <a:avLst/>
              <a:gdLst>
                <a:gd name="connsiteX0" fmla="*/ 1015 w 4062"/>
                <a:gd name="connsiteY0" fmla="*/ 363025 h 362591"/>
                <a:gd name="connsiteX1" fmla="*/ 1015 w 4062"/>
                <a:gd name="connsiteY1" fmla="*/ 434 h 362591"/>
              </a:gdLst>
              <a:ahLst/>
              <a:cxnLst>
                <a:cxn ang="0">
                  <a:pos x="connsiteX0" y="connsiteY0"/>
                </a:cxn>
                <a:cxn ang="0">
                  <a:pos x="connsiteX1" y="connsiteY1"/>
                </a:cxn>
              </a:cxnLst>
              <a:rect l="l" t="t" r="r" b="b"/>
              <a:pathLst>
                <a:path w="4062" h="362591">
                  <a:moveTo>
                    <a:pt x="1015" y="363025"/>
                  </a:moveTo>
                  <a:lnTo>
                    <a:pt x="1015" y="434"/>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57" name="Freeform: Shape 108">
              <a:extLst>
                <a:ext uri="{FF2B5EF4-FFF2-40B4-BE49-F238E27FC236}">
                  <a16:creationId xmlns:a16="http://schemas.microsoft.com/office/drawing/2014/main" id="{B0A989C8-DB9D-B946-CB03-1AA99FA8374D}"/>
                </a:ext>
              </a:extLst>
            </p:cNvPr>
            <p:cNvSpPr/>
            <p:nvPr/>
          </p:nvSpPr>
          <p:spPr>
            <a:xfrm>
              <a:off x="5983041" y="3116200"/>
              <a:ext cx="3913" cy="375407"/>
            </a:xfrm>
            <a:custGeom>
              <a:avLst/>
              <a:gdLst>
                <a:gd name="connsiteX0" fmla="*/ 1085 w 4062"/>
                <a:gd name="connsiteY0" fmla="*/ 425754 h 425295"/>
                <a:gd name="connsiteX1" fmla="*/ 1085 w 4062"/>
                <a:gd name="connsiteY1" fmla="*/ 459 h 425295"/>
              </a:gdLst>
              <a:ahLst/>
              <a:cxnLst>
                <a:cxn ang="0">
                  <a:pos x="connsiteX0" y="connsiteY0"/>
                </a:cxn>
                <a:cxn ang="0">
                  <a:pos x="connsiteX1" y="connsiteY1"/>
                </a:cxn>
              </a:cxnLst>
              <a:rect l="l" t="t" r="r" b="b"/>
              <a:pathLst>
                <a:path w="4062" h="425295">
                  <a:moveTo>
                    <a:pt x="1085" y="425754"/>
                  </a:moveTo>
                  <a:lnTo>
                    <a:pt x="1085" y="459"/>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58" name="Freeform: Shape 109">
              <a:extLst>
                <a:ext uri="{FF2B5EF4-FFF2-40B4-BE49-F238E27FC236}">
                  <a16:creationId xmlns:a16="http://schemas.microsoft.com/office/drawing/2014/main" id="{1249EE6E-8C34-87D3-28E2-1721B76BA8BB}"/>
                </a:ext>
              </a:extLst>
            </p:cNvPr>
            <p:cNvSpPr/>
            <p:nvPr/>
          </p:nvSpPr>
          <p:spPr>
            <a:xfrm>
              <a:off x="6386735" y="2985756"/>
              <a:ext cx="3913" cy="435004"/>
            </a:xfrm>
            <a:custGeom>
              <a:avLst/>
              <a:gdLst>
                <a:gd name="connsiteX0" fmla="*/ 1155 w 4062"/>
                <a:gd name="connsiteY0" fmla="*/ 493251 h 492811"/>
                <a:gd name="connsiteX1" fmla="*/ 1155 w 4062"/>
                <a:gd name="connsiteY1" fmla="*/ 439 h 492811"/>
              </a:gdLst>
              <a:ahLst/>
              <a:cxnLst>
                <a:cxn ang="0">
                  <a:pos x="connsiteX0" y="connsiteY0"/>
                </a:cxn>
                <a:cxn ang="0">
                  <a:pos x="connsiteX1" y="connsiteY1"/>
                </a:cxn>
              </a:cxnLst>
              <a:rect l="l" t="t" r="r" b="b"/>
              <a:pathLst>
                <a:path w="4062" h="492811">
                  <a:moveTo>
                    <a:pt x="1155" y="493251"/>
                  </a:moveTo>
                  <a:lnTo>
                    <a:pt x="1155" y="439"/>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59" name="Freeform: Shape 110">
              <a:extLst>
                <a:ext uri="{FF2B5EF4-FFF2-40B4-BE49-F238E27FC236}">
                  <a16:creationId xmlns:a16="http://schemas.microsoft.com/office/drawing/2014/main" id="{AD9E208E-D915-E1A9-8CCF-16650C2B3E51}"/>
                </a:ext>
              </a:extLst>
            </p:cNvPr>
            <p:cNvSpPr/>
            <p:nvPr/>
          </p:nvSpPr>
          <p:spPr>
            <a:xfrm>
              <a:off x="6790439" y="3168479"/>
              <a:ext cx="3913" cy="429523"/>
            </a:xfrm>
            <a:custGeom>
              <a:avLst/>
              <a:gdLst>
                <a:gd name="connsiteX0" fmla="*/ 1225 w 4062"/>
                <a:gd name="connsiteY0" fmla="*/ 487077 h 486603"/>
                <a:gd name="connsiteX1" fmla="*/ 1225 w 4062"/>
                <a:gd name="connsiteY1" fmla="*/ 474 h 486603"/>
              </a:gdLst>
              <a:ahLst/>
              <a:cxnLst>
                <a:cxn ang="0">
                  <a:pos x="connsiteX0" y="connsiteY0"/>
                </a:cxn>
                <a:cxn ang="0">
                  <a:pos x="connsiteX1" y="connsiteY1"/>
                </a:cxn>
              </a:cxnLst>
              <a:rect l="l" t="t" r="r" b="b"/>
              <a:pathLst>
                <a:path w="4062" h="486603">
                  <a:moveTo>
                    <a:pt x="1225" y="487077"/>
                  </a:moveTo>
                  <a:lnTo>
                    <a:pt x="1225" y="474"/>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60" name="Freeform: Shape 111">
              <a:extLst>
                <a:ext uri="{FF2B5EF4-FFF2-40B4-BE49-F238E27FC236}">
                  <a16:creationId xmlns:a16="http://schemas.microsoft.com/office/drawing/2014/main" id="{CBF49411-81E5-6F62-0953-769D2C93CBE4}"/>
                </a:ext>
              </a:extLst>
            </p:cNvPr>
            <p:cNvSpPr/>
            <p:nvPr/>
          </p:nvSpPr>
          <p:spPr>
            <a:xfrm>
              <a:off x="7194134" y="3023354"/>
              <a:ext cx="3913" cy="447106"/>
            </a:xfrm>
            <a:custGeom>
              <a:avLst/>
              <a:gdLst>
                <a:gd name="connsiteX0" fmla="*/ 1296 w 4062"/>
                <a:gd name="connsiteY0" fmla="*/ 506971 h 506522"/>
                <a:gd name="connsiteX1" fmla="*/ 1296 w 4062"/>
                <a:gd name="connsiteY1" fmla="*/ 448 h 506522"/>
              </a:gdLst>
              <a:ahLst/>
              <a:cxnLst>
                <a:cxn ang="0">
                  <a:pos x="connsiteX0" y="connsiteY0"/>
                </a:cxn>
                <a:cxn ang="0">
                  <a:pos x="connsiteX1" y="connsiteY1"/>
                </a:cxn>
              </a:cxnLst>
              <a:rect l="l" t="t" r="r" b="b"/>
              <a:pathLst>
                <a:path w="4062" h="506522">
                  <a:moveTo>
                    <a:pt x="1296" y="506971"/>
                  </a:moveTo>
                  <a:lnTo>
                    <a:pt x="1296" y="448"/>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61" name="Freeform: Shape 112">
              <a:extLst>
                <a:ext uri="{FF2B5EF4-FFF2-40B4-BE49-F238E27FC236}">
                  <a16:creationId xmlns:a16="http://schemas.microsoft.com/office/drawing/2014/main" id="{35FDE592-980A-218B-93BB-930A23FA18E2}"/>
                </a:ext>
              </a:extLst>
            </p:cNvPr>
            <p:cNvSpPr/>
            <p:nvPr/>
          </p:nvSpPr>
          <p:spPr>
            <a:xfrm>
              <a:off x="7597838" y="3407649"/>
              <a:ext cx="3913" cy="375115"/>
            </a:xfrm>
            <a:custGeom>
              <a:avLst/>
              <a:gdLst>
                <a:gd name="connsiteX0" fmla="*/ 1366 w 4062"/>
                <a:gd name="connsiteY0" fmla="*/ 425479 h 424965"/>
                <a:gd name="connsiteX1" fmla="*/ 1366 w 4062"/>
                <a:gd name="connsiteY1" fmla="*/ 514 h 424965"/>
              </a:gdLst>
              <a:ahLst/>
              <a:cxnLst>
                <a:cxn ang="0">
                  <a:pos x="connsiteX0" y="connsiteY0"/>
                </a:cxn>
                <a:cxn ang="0">
                  <a:pos x="connsiteX1" y="connsiteY1"/>
                </a:cxn>
              </a:cxnLst>
              <a:rect l="l" t="t" r="r" b="b"/>
              <a:pathLst>
                <a:path w="4062" h="424965">
                  <a:moveTo>
                    <a:pt x="1366" y="425479"/>
                  </a:moveTo>
                  <a:lnTo>
                    <a:pt x="1366" y="514"/>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62" name="Freeform: Shape 113">
              <a:extLst>
                <a:ext uri="{FF2B5EF4-FFF2-40B4-BE49-F238E27FC236}">
                  <a16:creationId xmlns:a16="http://schemas.microsoft.com/office/drawing/2014/main" id="{750BBAB4-CC6D-2FD6-07A1-F310EDDAE8F4}"/>
                </a:ext>
              </a:extLst>
            </p:cNvPr>
            <p:cNvSpPr/>
            <p:nvPr/>
          </p:nvSpPr>
          <p:spPr>
            <a:xfrm>
              <a:off x="8001543" y="3002443"/>
              <a:ext cx="3913" cy="417790"/>
            </a:xfrm>
            <a:custGeom>
              <a:avLst/>
              <a:gdLst>
                <a:gd name="connsiteX0" fmla="*/ 1436 w 4062"/>
                <a:gd name="connsiteY0" fmla="*/ 473752 h 473310"/>
                <a:gd name="connsiteX1" fmla="*/ 1436 w 4062"/>
                <a:gd name="connsiteY1" fmla="*/ 441 h 473310"/>
              </a:gdLst>
              <a:ahLst/>
              <a:cxnLst>
                <a:cxn ang="0">
                  <a:pos x="connsiteX0" y="connsiteY0"/>
                </a:cxn>
                <a:cxn ang="0">
                  <a:pos x="connsiteX1" y="connsiteY1"/>
                </a:cxn>
              </a:cxnLst>
              <a:rect l="l" t="t" r="r" b="b"/>
              <a:pathLst>
                <a:path w="4062" h="473310">
                  <a:moveTo>
                    <a:pt x="1436" y="473752"/>
                  </a:moveTo>
                  <a:lnTo>
                    <a:pt x="1436" y="441"/>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63" name="Freeform: Shape 114">
              <a:extLst>
                <a:ext uri="{FF2B5EF4-FFF2-40B4-BE49-F238E27FC236}">
                  <a16:creationId xmlns:a16="http://schemas.microsoft.com/office/drawing/2014/main" id="{31E663E5-CDEC-5B85-3F60-11DBE953106A}"/>
                </a:ext>
              </a:extLst>
            </p:cNvPr>
            <p:cNvSpPr/>
            <p:nvPr/>
          </p:nvSpPr>
          <p:spPr>
            <a:xfrm>
              <a:off x="8405236" y="3261863"/>
              <a:ext cx="3913" cy="508059"/>
            </a:xfrm>
            <a:custGeom>
              <a:avLst/>
              <a:gdLst>
                <a:gd name="connsiteX0" fmla="*/ 1506 w 4062"/>
                <a:gd name="connsiteY0" fmla="*/ 576074 h 575575"/>
                <a:gd name="connsiteX1" fmla="*/ 1506 w 4062"/>
                <a:gd name="connsiteY1" fmla="*/ 499 h 575575"/>
              </a:gdLst>
              <a:ahLst/>
              <a:cxnLst>
                <a:cxn ang="0">
                  <a:pos x="connsiteX0" y="connsiteY0"/>
                </a:cxn>
                <a:cxn ang="0">
                  <a:pos x="connsiteX1" y="connsiteY1"/>
                </a:cxn>
              </a:cxnLst>
              <a:rect l="l" t="t" r="r" b="b"/>
              <a:pathLst>
                <a:path w="4062" h="575575">
                  <a:moveTo>
                    <a:pt x="1506" y="576074"/>
                  </a:moveTo>
                  <a:lnTo>
                    <a:pt x="1506" y="499"/>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64" name="Freeform: Shape 115">
              <a:extLst>
                <a:ext uri="{FF2B5EF4-FFF2-40B4-BE49-F238E27FC236}">
                  <a16:creationId xmlns:a16="http://schemas.microsoft.com/office/drawing/2014/main" id="{A15760E5-A15A-23DA-C8C3-55ED477F9C31}"/>
                </a:ext>
              </a:extLst>
            </p:cNvPr>
            <p:cNvSpPr/>
            <p:nvPr/>
          </p:nvSpPr>
          <p:spPr>
            <a:xfrm>
              <a:off x="8808941" y="3131261"/>
              <a:ext cx="3913" cy="516049"/>
            </a:xfrm>
            <a:custGeom>
              <a:avLst/>
              <a:gdLst>
                <a:gd name="connsiteX0" fmla="*/ 1576 w 4062"/>
                <a:gd name="connsiteY0" fmla="*/ 585102 h 584627"/>
                <a:gd name="connsiteX1" fmla="*/ 1576 w 4062"/>
                <a:gd name="connsiteY1" fmla="*/ 475 h 584627"/>
              </a:gdLst>
              <a:ahLst/>
              <a:cxnLst>
                <a:cxn ang="0">
                  <a:pos x="connsiteX0" y="connsiteY0"/>
                </a:cxn>
                <a:cxn ang="0">
                  <a:pos x="connsiteX1" y="connsiteY1"/>
                </a:cxn>
              </a:cxnLst>
              <a:rect l="l" t="t" r="r" b="b"/>
              <a:pathLst>
                <a:path w="4062" h="584627">
                  <a:moveTo>
                    <a:pt x="1576" y="585102"/>
                  </a:moveTo>
                  <a:lnTo>
                    <a:pt x="1576" y="475"/>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65" name="Freeform: Shape 116">
              <a:extLst>
                <a:ext uri="{FF2B5EF4-FFF2-40B4-BE49-F238E27FC236}">
                  <a16:creationId xmlns:a16="http://schemas.microsoft.com/office/drawing/2014/main" id="{1370A8D2-5749-B4B6-B390-AE76F94984B9}"/>
                </a:ext>
              </a:extLst>
            </p:cNvPr>
            <p:cNvSpPr/>
            <p:nvPr/>
          </p:nvSpPr>
          <p:spPr>
            <a:xfrm>
              <a:off x="9212635" y="3155860"/>
              <a:ext cx="3913" cy="530987"/>
            </a:xfrm>
            <a:custGeom>
              <a:avLst/>
              <a:gdLst>
                <a:gd name="connsiteX0" fmla="*/ 1646 w 4062"/>
                <a:gd name="connsiteY0" fmla="*/ 602032 h 601550"/>
                <a:gd name="connsiteX1" fmla="*/ 1646 w 4062"/>
                <a:gd name="connsiteY1" fmla="*/ 481 h 601550"/>
              </a:gdLst>
              <a:ahLst/>
              <a:cxnLst>
                <a:cxn ang="0">
                  <a:pos x="connsiteX0" y="connsiteY0"/>
                </a:cxn>
                <a:cxn ang="0">
                  <a:pos x="connsiteX1" y="connsiteY1"/>
                </a:cxn>
              </a:cxnLst>
              <a:rect l="l" t="t" r="r" b="b"/>
              <a:pathLst>
                <a:path w="4062" h="601550">
                  <a:moveTo>
                    <a:pt x="1646" y="602032"/>
                  </a:moveTo>
                  <a:lnTo>
                    <a:pt x="1646" y="481"/>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66" name="Freeform: Shape 117">
              <a:extLst>
                <a:ext uri="{FF2B5EF4-FFF2-40B4-BE49-F238E27FC236}">
                  <a16:creationId xmlns:a16="http://schemas.microsoft.com/office/drawing/2014/main" id="{D0C7497A-38BA-022E-4D26-215AAEE61957}"/>
                </a:ext>
              </a:extLst>
            </p:cNvPr>
            <p:cNvSpPr/>
            <p:nvPr/>
          </p:nvSpPr>
          <p:spPr>
            <a:xfrm>
              <a:off x="9616340" y="3050048"/>
              <a:ext cx="3913" cy="673221"/>
            </a:xfrm>
            <a:custGeom>
              <a:avLst/>
              <a:gdLst>
                <a:gd name="connsiteX0" fmla="*/ 1716 w 4062"/>
                <a:gd name="connsiteY0" fmla="*/ 763160 h 762685"/>
                <a:gd name="connsiteX1" fmla="*/ 1716 w 4062"/>
                <a:gd name="connsiteY1" fmla="*/ 474 h 762685"/>
              </a:gdLst>
              <a:ahLst/>
              <a:cxnLst>
                <a:cxn ang="0">
                  <a:pos x="connsiteX0" y="connsiteY0"/>
                </a:cxn>
                <a:cxn ang="0">
                  <a:pos x="connsiteX1" y="connsiteY1"/>
                </a:cxn>
              </a:cxnLst>
              <a:rect l="l" t="t" r="r" b="b"/>
              <a:pathLst>
                <a:path w="4062" h="762685">
                  <a:moveTo>
                    <a:pt x="1716" y="763160"/>
                  </a:moveTo>
                  <a:lnTo>
                    <a:pt x="1716" y="474"/>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67" name="Freeform: Shape 118">
              <a:extLst>
                <a:ext uri="{FF2B5EF4-FFF2-40B4-BE49-F238E27FC236}">
                  <a16:creationId xmlns:a16="http://schemas.microsoft.com/office/drawing/2014/main" id="{B5B6CC1D-177D-8F2B-2298-7B6862564226}"/>
                </a:ext>
              </a:extLst>
            </p:cNvPr>
            <p:cNvSpPr/>
            <p:nvPr/>
          </p:nvSpPr>
          <p:spPr>
            <a:xfrm>
              <a:off x="10020032" y="3386602"/>
              <a:ext cx="3913" cy="504921"/>
            </a:xfrm>
            <a:custGeom>
              <a:avLst/>
              <a:gdLst>
                <a:gd name="connsiteX0" fmla="*/ 1786 w 4062"/>
                <a:gd name="connsiteY0" fmla="*/ 572543 h 572020"/>
                <a:gd name="connsiteX1" fmla="*/ 1786 w 4062"/>
                <a:gd name="connsiteY1" fmla="*/ 522 h 572020"/>
              </a:gdLst>
              <a:ahLst/>
              <a:cxnLst>
                <a:cxn ang="0">
                  <a:pos x="connsiteX0" y="connsiteY0"/>
                </a:cxn>
                <a:cxn ang="0">
                  <a:pos x="connsiteX1" y="connsiteY1"/>
                </a:cxn>
              </a:cxnLst>
              <a:rect l="l" t="t" r="r" b="b"/>
              <a:pathLst>
                <a:path w="4062" h="572020">
                  <a:moveTo>
                    <a:pt x="1786" y="572543"/>
                  </a:moveTo>
                  <a:lnTo>
                    <a:pt x="1786" y="522"/>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68" name="Freeform: Shape 119">
              <a:extLst>
                <a:ext uri="{FF2B5EF4-FFF2-40B4-BE49-F238E27FC236}">
                  <a16:creationId xmlns:a16="http://schemas.microsoft.com/office/drawing/2014/main" id="{9A22FD9F-2465-A515-2905-B7BA15A42821}"/>
                </a:ext>
              </a:extLst>
            </p:cNvPr>
            <p:cNvSpPr/>
            <p:nvPr/>
          </p:nvSpPr>
          <p:spPr>
            <a:xfrm>
              <a:off x="10423738" y="3359606"/>
              <a:ext cx="3913" cy="521383"/>
            </a:xfrm>
            <a:custGeom>
              <a:avLst/>
              <a:gdLst>
                <a:gd name="connsiteX0" fmla="*/ 1857 w 4062"/>
                <a:gd name="connsiteY0" fmla="*/ 591189 h 590670"/>
                <a:gd name="connsiteX1" fmla="*/ 1857 w 4062"/>
                <a:gd name="connsiteY1" fmla="*/ 519 h 590670"/>
              </a:gdLst>
              <a:ahLst/>
              <a:cxnLst>
                <a:cxn ang="0">
                  <a:pos x="connsiteX0" y="connsiteY0"/>
                </a:cxn>
                <a:cxn ang="0">
                  <a:pos x="connsiteX1" y="connsiteY1"/>
                </a:cxn>
              </a:cxnLst>
              <a:rect l="l" t="t" r="r" b="b"/>
              <a:pathLst>
                <a:path w="4062" h="590670">
                  <a:moveTo>
                    <a:pt x="1857" y="591189"/>
                  </a:moveTo>
                  <a:lnTo>
                    <a:pt x="1857" y="519"/>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69" name="Freeform: Shape 120">
              <a:extLst>
                <a:ext uri="{FF2B5EF4-FFF2-40B4-BE49-F238E27FC236}">
                  <a16:creationId xmlns:a16="http://schemas.microsoft.com/office/drawing/2014/main" id="{63D1FD79-BE55-A5E5-F3B0-91933F9BE4D9}"/>
                </a:ext>
              </a:extLst>
            </p:cNvPr>
            <p:cNvSpPr/>
            <p:nvPr/>
          </p:nvSpPr>
          <p:spPr>
            <a:xfrm>
              <a:off x="10827430" y="3551551"/>
              <a:ext cx="3913" cy="406740"/>
            </a:xfrm>
            <a:custGeom>
              <a:avLst/>
              <a:gdLst>
                <a:gd name="connsiteX0" fmla="*/ 1927 w 4062"/>
                <a:gd name="connsiteY0" fmla="*/ 461337 h 460792"/>
                <a:gd name="connsiteX1" fmla="*/ 1927 w 4062"/>
                <a:gd name="connsiteY1" fmla="*/ 544 h 460792"/>
              </a:gdLst>
              <a:ahLst/>
              <a:cxnLst>
                <a:cxn ang="0">
                  <a:pos x="connsiteX0" y="connsiteY0"/>
                </a:cxn>
                <a:cxn ang="0">
                  <a:pos x="connsiteX1" y="connsiteY1"/>
                </a:cxn>
              </a:cxnLst>
              <a:rect l="l" t="t" r="r" b="b"/>
              <a:pathLst>
                <a:path w="4062" h="460792">
                  <a:moveTo>
                    <a:pt x="1927" y="461337"/>
                  </a:moveTo>
                  <a:lnTo>
                    <a:pt x="1927" y="544"/>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70" name="Freeform: Shape 121">
              <a:extLst>
                <a:ext uri="{FF2B5EF4-FFF2-40B4-BE49-F238E27FC236}">
                  <a16:creationId xmlns:a16="http://schemas.microsoft.com/office/drawing/2014/main" id="{B978FFC7-60B5-7A57-480F-C0BE3452621D}"/>
                </a:ext>
              </a:extLst>
            </p:cNvPr>
            <p:cNvSpPr/>
            <p:nvPr/>
          </p:nvSpPr>
          <p:spPr>
            <a:xfrm>
              <a:off x="11231136" y="3303427"/>
              <a:ext cx="3913" cy="509953"/>
            </a:xfrm>
            <a:custGeom>
              <a:avLst/>
              <a:gdLst>
                <a:gd name="connsiteX0" fmla="*/ 1997 w 4062"/>
                <a:gd name="connsiteY0" fmla="*/ 578228 h 577720"/>
                <a:gd name="connsiteX1" fmla="*/ 1997 w 4062"/>
                <a:gd name="connsiteY1" fmla="*/ 507 h 577720"/>
              </a:gdLst>
              <a:ahLst/>
              <a:cxnLst>
                <a:cxn ang="0">
                  <a:pos x="connsiteX0" y="connsiteY0"/>
                </a:cxn>
                <a:cxn ang="0">
                  <a:pos x="connsiteX1" y="connsiteY1"/>
                </a:cxn>
              </a:cxnLst>
              <a:rect l="l" t="t" r="r" b="b"/>
              <a:pathLst>
                <a:path w="4062" h="577720">
                  <a:moveTo>
                    <a:pt x="1997" y="578228"/>
                  </a:moveTo>
                  <a:lnTo>
                    <a:pt x="1997" y="507"/>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81" name="Freeform: Shape 132">
              <a:extLst>
                <a:ext uri="{FF2B5EF4-FFF2-40B4-BE49-F238E27FC236}">
                  <a16:creationId xmlns:a16="http://schemas.microsoft.com/office/drawing/2014/main" id="{43F6C2AD-58CF-2768-E4C6-911F506F1153}"/>
                </a:ext>
              </a:extLst>
            </p:cNvPr>
            <p:cNvSpPr/>
            <p:nvPr/>
          </p:nvSpPr>
          <p:spPr>
            <a:xfrm>
              <a:off x="5983041" y="3408735"/>
              <a:ext cx="3913" cy="308337"/>
            </a:xfrm>
            <a:custGeom>
              <a:avLst/>
              <a:gdLst>
                <a:gd name="connsiteX0" fmla="*/ 1085 w 4062"/>
                <a:gd name="connsiteY0" fmla="*/ 349819 h 349311"/>
                <a:gd name="connsiteX1" fmla="*/ 1085 w 4062"/>
                <a:gd name="connsiteY1" fmla="*/ 508 h 349311"/>
              </a:gdLst>
              <a:ahLst/>
              <a:cxnLst>
                <a:cxn ang="0">
                  <a:pos x="connsiteX0" y="connsiteY0"/>
                </a:cxn>
                <a:cxn ang="0">
                  <a:pos x="connsiteX1" y="connsiteY1"/>
                </a:cxn>
              </a:cxnLst>
              <a:rect l="l" t="t" r="r" b="b"/>
              <a:pathLst>
                <a:path w="4062" h="349311">
                  <a:moveTo>
                    <a:pt x="1085" y="349819"/>
                  </a:moveTo>
                  <a:lnTo>
                    <a:pt x="1085" y="508"/>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82" name="Freeform: Shape 133">
              <a:extLst>
                <a:ext uri="{FF2B5EF4-FFF2-40B4-BE49-F238E27FC236}">
                  <a16:creationId xmlns:a16="http://schemas.microsoft.com/office/drawing/2014/main" id="{A627291A-3066-2EF1-F404-8AC7D99E97BE}"/>
                </a:ext>
              </a:extLst>
            </p:cNvPr>
            <p:cNvSpPr/>
            <p:nvPr/>
          </p:nvSpPr>
          <p:spPr>
            <a:xfrm>
              <a:off x="6386735" y="3329505"/>
              <a:ext cx="3913" cy="313547"/>
            </a:xfrm>
            <a:custGeom>
              <a:avLst/>
              <a:gdLst>
                <a:gd name="connsiteX0" fmla="*/ 1155 w 4062"/>
                <a:gd name="connsiteY0" fmla="*/ 355708 h 355214"/>
                <a:gd name="connsiteX1" fmla="*/ 1155 w 4062"/>
                <a:gd name="connsiteY1" fmla="*/ 493 h 355214"/>
              </a:gdLst>
              <a:ahLst/>
              <a:cxnLst>
                <a:cxn ang="0">
                  <a:pos x="connsiteX0" y="connsiteY0"/>
                </a:cxn>
                <a:cxn ang="0">
                  <a:pos x="connsiteX1" y="connsiteY1"/>
                </a:cxn>
              </a:cxnLst>
              <a:rect l="l" t="t" r="r" b="b"/>
              <a:pathLst>
                <a:path w="4062" h="355214">
                  <a:moveTo>
                    <a:pt x="1155" y="355708"/>
                  </a:moveTo>
                  <a:lnTo>
                    <a:pt x="1155" y="493"/>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684" name="Freeform: Shape 135">
              <a:extLst>
                <a:ext uri="{FF2B5EF4-FFF2-40B4-BE49-F238E27FC236}">
                  <a16:creationId xmlns:a16="http://schemas.microsoft.com/office/drawing/2014/main" id="{B39BC275-491B-589B-8DEC-A97DCE218C81}"/>
                </a:ext>
              </a:extLst>
            </p:cNvPr>
            <p:cNvSpPr/>
            <p:nvPr/>
          </p:nvSpPr>
          <p:spPr>
            <a:xfrm>
              <a:off x="7194134" y="3395041"/>
              <a:ext cx="3913" cy="296793"/>
            </a:xfrm>
            <a:custGeom>
              <a:avLst/>
              <a:gdLst>
                <a:gd name="connsiteX0" fmla="*/ 1296 w 4062"/>
                <a:gd name="connsiteY0" fmla="*/ 336739 h 336234"/>
                <a:gd name="connsiteX1" fmla="*/ 1296 w 4062"/>
                <a:gd name="connsiteY1" fmla="*/ 504 h 336234"/>
              </a:gdLst>
              <a:ahLst/>
              <a:cxnLst>
                <a:cxn ang="0">
                  <a:pos x="connsiteX0" y="connsiteY0"/>
                </a:cxn>
                <a:cxn ang="0">
                  <a:pos x="connsiteX1" y="connsiteY1"/>
                </a:cxn>
              </a:cxnLst>
              <a:rect l="l" t="t" r="r" b="b"/>
              <a:pathLst>
                <a:path w="4062" h="336234">
                  <a:moveTo>
                    <a:pt x="1296" y="336739"/>
                  </a:moveTo>
                  <a:lnTo>
                    <a:pt x="1296" y="504"/>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20" name="Freeform: Shape 171">
              <a:extLst>
                <a:ext uri="{FF2B5EF4-FFF2-40B4-BE49-F238E27FC236}">
                  <a16:creationId xmlns:a16="http://schemas.microsoft.com/office/drawing/2014/main" id="{2576BBD4-FD18-30AB-74FB-E99DF8AC1072}"/>
                </a:ext>
              </a:extLst>
            </p:cNvPr>
            <p:cNvSpPr/>
            <p:nvPr/>
          </p:nvSpPr>
          <p:spPr>
            <a:xfrm>
              <a:off x="2288651" y="2887520"/>
              <a:ext cx="122174" cy="3585"/>
            </a:xfrm>
            <a:custGeom>
              <a:avLst/>
              <a:gdLst>
                <a:gd name="connsiteX0" fmla="*/ 454 w 126818"/>
                <a:gd name="connsiteY0" fmla="*/ 380 h 4062"/>
                <a:gd name="connsiteX1" fmla="*/ 127272 w 126818"/>
                <a:gd name="connsiteY1" fmla="*/ 380 h 4062"/>
              </a:gdLst>
              <a:ahLst/>
              <a:cxnLst>
                <a:cxn ang="0">
                  <a:pos x="connsiteX0" y="connsiteY0"/>
                </a:cxn>
                <a:cxn ang="0">
                  <a:pos x="connsiteX1" y="connsiteY1"/>
                </a:cxn>
              </a:cxnLst>
              <a:rect l="l" t="t" r="r" b="b"/>
              <a:pathLst>
                <a:path w="126818" h="4062">
                  <a:moveTo>
                    <a:pt x="454" y="380"/>
                  </a:moveTo>
                  <a:lnTo>
                    <a:pt x="127272" y="380"/>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21" name="Freeform: Shape 172">
              <a:extLst>
                <a:ext uri="{FF2B5EF4-FFF2-40B4-BE49-F238E27FC236}">
                  <a16:creationId xmlns:a16="http://schemas.microsoft.com/office/drawing/2014/main" id="{42B63F94-332E-7A52-EE01-C7D7844220EC}"/>
                </a:ext>
              </a:extLst>
            </p:cNvPr>
            <p:cNvSpPr/>
            <p:nvPr/>
          </p:nvSpPr>
          <p:spPr>
            <a:xfrm>
              <a:off x="2692357" y="2996705"/>
              <a:ext cx="122174" cy="3585"/>
            </a:xfrm>
            <a:custGeom>
              <a:avLst/>
              <a:gdLst>
                <a:gd name="connsiteX0" fmla="*/ 524 w 126818"/>
                <a:gd name="connsiteY0" fmla="*/ 400 h 4062"/>
                <a:gd name="connsiteX1" fmla="*/ 127342 w 126818"/>
                <a:gd name="connsiteY1" fmla="*/ 400 h 4062"/>
              </a:gdLst>
              <a:ahLst/>
              <a:cxnLst>
                <a:cxn ang="0">
                  <a:pos x="connsiteX0" y="connsiteY0"/>
                </a:cxn>
                <a:cxn ang="0">
                  <a:pos x="connsiteX1" y="connsiteY1"/>
                </a:cxn>
              </a:cxnLst>
              <a:rect l="l" t="t" r="r" b="b"/>
              <a:pathLst>
                <a:path w="126818" h="4062">
                  <a:moveTo>
                    <a:pt x="524" y="400"/>
                  </a:moveTo>
                  <a:lnTo>
                    <a:pt x="127342" y="400"/>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22" name="Freeform: Shape 173">
              <a:extLst>
                <a:ext uri="{FF2B5EF4-FFF2-40B4-BE49-F238E27FC236}">
                  <a16:creationId xmlns:a16="http://schemas.microsoft.com/office/drawing/2014/main" id="{EE6AAC84-063F-F50A-02C8-068913262AEE}"/>
                </a:ext>
              </a:extLst>
            </p:cNvPr>
            <p:cNvSpPr/>
            <p:nvPr/>
          </p:nvSpPr>
          <p:spPr>
            <a:xfrm>
              <a:off x="3096049" y="3122610"/>
              <a:ext cx="122186" cy="3585"/>
            </a:xfrm>
            <a:custGeom>
              <a:avLst/>
              <a:gdLst>
                <a:gd name="connsiteX0" fmla="*/ 594 w 126830"/>
                <a:gd name="connsiteY0" fmla="*/ 424 h 4062"/>
                <a:gd name="connsiteX1" fmla="*/ 127425 w 126830"/>
                <a:gd name="connsiteY1" fmla="*/ 424 h 4062"/>
              </a:gdLst>
              <a:ahLst/>
              <a:cxnLst>
                <a:cxn ang="0">
                  <a:pos x="connsiteX0" y="connsiteY0"/>
                </a:cxn>
                <a:cxn ang="0">
                  <a:pos x="connsiteX1" y="connsiteY1"/>
                </a:cxn>
              </a:cxnLst>
              <a:rect l="l" t="t" r="r" b="b"/>
              <a:pathLst>
                <a:path w="126830" h="4062">
                  <a:moveTo>
                    <a:pt x="594" y="424"/>
                  </a:moveTo>
                  <a:lnTo>
                    <a:pt x="127425" y="424"/>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23" name="Freeform: Shape 174">
              <a:extLst>
                <a:ext uri="{FF2B5EF4-FFF2-40B4-BE49-F238E27FC236}">
                  <a16:creationId xmlns:a16="http://schemas.microsoft.com/office/drawing/2014/main" id="{27117BD4-642A-3D55-B991-06E830F14327}"/>
                </a:ext>
              </a:extLst>
            </p:cNvPr>
            <p:cNvSpPr/>
            <p:nvPr/>
          </p:nvSpPr>
          <p:spPr>
            <a:xfrm>
              <a:off x="3499754" y="3134904"/>
              <a:ext cx="122173" cy="3585"/>
            </a:xfrm>
            <a:custGeom>
              <a:avLst/>
              <a:gdLst>
                <a:gd name="connsiteX0" fmla="*/ 664 w 126817"/>
                <a:gd name="connsiteY0" fmla="*/ 426 h 4062"/>
                <a:gd name="connsiteX1" fmla="*/ 127482 w 126817"/>
                <a:gd name="connsiteY1" fmla="*/ 426 h 4062"/>
              </a:gdLst>
              <a:ahLst/>
              <a:cxnLst>
                <a:cxn ang="0">
                  <a:pos x="connsiteX0" y="connsiteY0"/>
                </a:cxn>
                <a:cxn ang="0">
                  <a:pos x="connsiteX1" y="connsiteY1"/>
                </a:cxn>
              </a:cxnLst>
              <a:rect l="l" t="t" r="r" b="b"/>
              <a:pathLst>
                <a:path w="126817" h="4062">
                  <a:moveTo>
                    <a:pt x="664" y="426"/>
                  </a:moveTo>
                  <a:lnTo>
                    <a:pt x="127482" y="426"/>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24" name="Freeform: Shape 175">
              <a:extLst>
                <a:ext uri="{FF2B5EF4-FFF2-40B4-BE49-F238E27FC236}">
                  <a16:creationId xmlns:a16="http://schemas.microsoft.com/office/drawing/2014/main" id="{8A990B9F-9643-A5A1-659A-2F1C6A770D25}"/>
                </a:ext>
              </a:extLst>
            </p:cNvPr>
            <p:cNvSpPr/>
            <p:nvPr/>
          </p:nvSpPr>
          <p:spPr>
            <a:xfrm>
              <a:off x="3903447" y="3108255"/>
              <a:ext cx="122186" cy="3585"/>
            </a:xfrm>
            <a:custGeom>
              <a:avLst/>
              <a:gdLst>
                <a:gd name="connsiteX0" fmla="*/ 734 w 126830"/>
                <a:gd name="connsiteY0" fmla="*/ 421 h 4062"/>
                <a:gd name="connsiteX1" fmla="*/ 127565 w 126830"/>
                <a:gd name="connsiteY1" fmla="*/ 421 h 4062"/>
              </a:gdLst>
              <a:ahLst/>
              <a:cxnLst>
                <a:cxn ang="0">
                  <a:pos x="connsiteX0" y="connsiteY0"/>
                </a:cxn>
                <a:cxn ang="0">
                  <a:pos x="connsiteX1" y="connsiteY1"/>
                </a:cxn>
              </a:cxnLst>
              <a:rect l="l" t="t" r="r" b="b"/>
              <a:pathLst>
                <a:path w="126830" h="4062">
                  <a:moveTo>
                    <a:pt x="734" y="421"/>
                  </a:moveTo>
                  <a:lnTo>
                    <a:pt x="127565" y="421"/>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25" name="Freeform: Shape 176">
              <a:extLst>
                <a:ext uri="{FF2B5EF4-FFF2-40B4-BE49-F238E27FC236}">
                  <a16:creationId xmlns:a16="http://schemas.microsoft.com/office/drawing/2014/main" id="{33012CA7-2C2D-B43E-8611-8586384260AF}"/>
                </a:ext>
              </a:extLst>
            </p:cNvPr>
            <p:cNvSpPr/>
            <p:nvPr/>
          </p:nvSpPr>
          <p:spPr>
            <a:xfrm>
              <a:off x="4307152" y="3197134"/>
              <a:ext cx="122173" cy="3585"/>
            </a:xfrm>
            <a:custGeom>
              <a:avLst/>
              <a:gdLst>
                <a:gd name="connsiteX0" fmla="*/ 805 w 126817"/>
                <a:gd name="connsiteY0" fmla="*/ 438 h 4062"/>
                <a:gd name="connsiteX1" fmla="*/ 127622 w 126817"/>
                <a:gd name="connsiteY1" fmla="*/ 438 h 4062"/>
              </a:gdLst>
              <a:ahLst/>
              <a:cxnLst>
                <a:cxn ang="0">
                  <a:pos x="connsiteX0" y="connsiteY0"/>
                </a:cxn>
                <a:cxn ang="0">
                  <a:pos x="connsiteX1" y="connsiteY1"/>
                </a:cxn>
              </a:cxnLst>
              <a:rect l="l" t="t" r="r" b="b"/>
              <a:pathLst>
                <a:path w="126817" h="4062">
                  <a:moveTo>
                    <a:pt x="805" y="438"/>
                  </a:moveTo>
                  <a:lnTo>
                    <a:pt x="127622" y="438"/>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26" name="Freeform: Shape 177">
              <a:extLst>
                <a:ext uri="{FF2B5EF4-FFF2-40B4-BE49-F238E27FC236}">
                  <a16:creationId xmlns:a16="http://schemas.microsoft.com/office/drawing/2014/main" id="{012D603E-7E94-B95D-C657-8CB6107D5451}"/>
                </a:ext>
              </a:extLst>
            </p:cNvPr>
            <p:cNvSpPr/>
            <p:nvPr/>
          </p:nvSpPr>
          <p:spPr>
            <a:xfrm>
              <a:off x="4710846" y="3209247"/>
              <a:ext cx="122186" cy="3585"/>
            </a:xfrm>
            <a:custGeom>
              <a:avLst/>
              <a:gdLst>
                <a:gd name="connsiteX0" fmla="*/ 875 w 126830"/>
                <a:gd name="connsiteY0" fmla="*/ 441 h 4062"/>
                <a:gd name="connsiteX1" fmla="*/ 127706 w 126830"/>
                <a:gd name="connsiteY1" fmla="*/ 441 h 4062"/>
              </a:gdLst>
              <a:ahLst/>
              <a:cxnLst>
                <a:cxn ang="0">
                  <a:pos x="connsiteX0" y="connsiteY0"/>
                </a:cxn>
                <a:cxn ang="0">
                  <a:pos x="connsiteX1" y="connsiteY1"/>
                </a:cxn>
              </a:cxnLst>
              <a:rect l="l" t="t" r="r" b="b"/>
              <a:pathLst>
                <a:path w="126830" h="4062">
                  <a:moveTo>
                    <a:pt x="875" y="441"/>
                  </a:moveTo>
                  <a:lnTo>
                    <a:pt x="127706" y="441"/>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27" name="Freeform: Shape 178">
              <a:extLst>
                <a:ext uri="{FF2B5EF4-FFF2-40B4-BE49-F238E27FC236}">
                  <a16:creationId xmlns:a16="http://schemas.microsoft.com/office/drawing/2014/main" id="{D4E0DC8B-DA8A-0AF8-A314-1BE120A228E7}"/>
                </a:ext>
              </a:extLst>
            </p:cNvPr>
            <p:cNvSpPr/>
            <p:nvPr/>
          </p:nvSpPr>
          <p:spPr>
            <a:xfrm>
              <a:off x="5114551" y="3188650"/>
              <a:ext cx="122173" cy="3585"/>
            </a:xfrm>
            <a:custGeom>
              <a:avLst/>
              <a:gdLst>
                <a:gd name="connsiteX0" fmla="*/ 945 w 126817"/>
                <a:gd name="connsiteY0" fmla="*/ 437 h 4062"/>
                <a:gd name="connsiteX1" fmla="*/ 127763 w 126817"/>
                <a:gd name="connsiteY1" fmla="*/ 437 h 4062"/>
              </a:gdLst>
              <a:ahLst/>
              <a:cxnLst>
                <a:cxn ang="0">
                  <a:pos x="connsiteX0" y="connsiteY0"/>
                </a:cxn>
                <a:cxn ang="0">
                  <a:pos x="connsiteX1" y="connsiteY1"/>
                </a:cxn>
              </a:cxnLst>
              <a:rect l="l" t="t" r="r" b="b"/>
              <a:pathLst>
                <a:path w="126817" h="4062">
                  <a:moveTo>
                    <a:pt x="945" y="437"/>
                  </a:moveTo>
                  <a:lnTo>
                    <a:pt x="127763" y="437"/>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28" name="Freeform: Shape 179">
              <a:extLst>
                <a:ext uri="{FF2B5EF4-FFF2-40B4-BE49-F238E27FC236}">
                  <a16:creationId xmlns:a16="http://schemas.microsoft.com/office/drawing/2014/main" id="{41A1D505-EF7D-4E1F-8326-F8472D7455D0}"/>
                </a:ext>
              </a:extLst>
            </p:cNvPr>
            <p:cNvSpPr/>
            <p:nvPr/>
          </p:nvSpPr>
          <p:spPr>
            <a:xfrm>
              <a:off x="5518255" y="3015050"/>
              <a:ext cx="122174" cy="3585"/>
            </a:xfrm>
            <a:custGeom>
              <a:avLst/>
              <a:gdLst>
                <a:gd name="connsiteX0" fmla="*/ 1015 w 126818"/>
                <a:gd name="connsiteY0" fmla="*/ 404 h 4062"/>
                <a:gd name="connsiteX1" fmla="*/ 127833 w 126818"/>
                <a:gd name="connsiteY1" fmla="*/ 404 h 4062"/>
              </a:gdLst>
              <a:ahLst/>
              <a:cxnLst>
                <a:cxn ang="0">
                  <a:pos x="connsiteX0" y="connsiteY0"/>
                </a:cxn>
                <a:cxn ang="0">
                  <a:pos x="connsiteX1" y="connsiteY1"/>
                </a:cxn>
              </a:cxnLst>
              <a:rect l="l" t="t" r="r" b="b"/>
              <a:pathLst>
                <a:path w="126818" h="4062">
                  <a:moveTo>
                    <a:pt x="1015" y="404"/>
                  </a:moveTo>
                  <a:lnTo>
                    <a:pt x="127833" y="404"/>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29" name="Freeform: Shape 180">
              <a:extLst>
                <a:ext uri="{FF2B5EF4-FFF2-40B4-BE49-F238E27FC236}">
                  <a16:creationId xmlns:a16="http://schemas.microsoft.com/office/drawing/2014/main" id="{259CC70B-1D5C-FF73-4CA6-65BDF7492060}"/>
                </a:ext>
              </a:extLst>
            </p:cNvPr>
            <p:cNvSpPr/>
            <p:nvPr/>
          </p:nvSpPr>
          <p:spPr>
            <a:xfrm>
              <a:off x="5921949" y="3116200"/>
              <a:ext cx="122173" cy="3585"/>
            </a:xfrm>
            <a:custGeom>
              <a:avLst/>
              <a:gdLst>
                <a:gd name="connsiteX0" fmla="*/ 1085 w 126817"/>
                <a:gd name="connsiteY0" fmla="*/ 423 h 4062"/>
                <a:gd name="connsiteX1" fmla="*/ 127903 w 126817"/>
                <a:gd name="connsiteY1" fmla="*/ 423 h 4062"/>
              </a:gdLst>
              <a:ahLst/>
              <a:cxnLst>
                <a:cxn ang="0">
                  <a:pos x="connsiteX0" y="connsiteY0"/>
                </a:cxn>
                <a:cxn ang="0">
                  <a:pos x="connsiteX1" y="connsiteY1"/>
                </a:cxn>
              </a:cxnLst>
              <a:rect l="l" t="t" r="r" b="b"/>
              <a:pathLst>
                <a:path w="126817" h="4062">
                  <a:moveTo>
                    <a:pt x="1085" y="423"/>
                  </a:moveTo>
                  <a:lnTo>
                    <a:pt x="127903" y="423"/>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30" name="Freeform: Shape 181">
              <a:extLst>
                <a:ext uri="{FF2B5EF4-FFF2-40B4-BE49-F238E27FC236}">
                  <a16:creationId xmlns:a16="http://schemas.microsoft.com/office/drawing/2014/main" id="{7857943C-C054-1E80-D200-8525F70EDE38}"/>
                </a:ext>
              </a:extLst>
            </p:cNvPr>
            <p:cNvSpPr/>
            <p:nvPr/>
          </p:nvSpPr>
          <p:spPr>
            <a:xfrm>
              <a:off x="6325654" y="2985756"/>
              <a:ext cx="122174" cy="3585"/>
            </a:xfrm>
            <a:custGeom>
              <a:avLst/>
              <a:gdLst>
                <a:gd name="connsiteX0" fmla="*/ 1155 w 126818"/>
                <a:gd name="connsiteY0" fmla="*/ 398 h 4062"/>
                <a:gd name="connsiteX1" fmla="*/ 127973 w 126818"/>
                <a:gd name="connsiteY1" fmla="*/ 398 h 4062"/>
              </a:gdLst>
              <a:ahLst/>
              <a:cxnLst>
                <a:cxn ang="0">
                  <a:pos x="connsiteX0" y="connsiteY0"/>
                </a:cxn>
                <a:cxn ang="0">
                  <a:pos x="connsiteX1" y="connsiteY1"/>
                </a:cxn>
              </a:cxnLst>
              <a:rect l="l" t="t" r="r" b="b"/>
              <a:pathLst>
                <a:path w="126818" h="4062">
                  <a:moveTo>
                    <a:pt x="1155" y="398"/>
                  </a:moveTo>
                  <a:lnTo>
                    <a:pt x="127973" y="398"/>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31" name="Freeform: Shape 182">
              <a:extLst>
                <a:ext uri="{FF2B5EF4-FFF2-40B4-BE49-F238E27FC236}">
                  <a16:creationId xmlns:a16="http://schemas.microsoft.com/office/drawing/2014/main" id="{C6385CC0-995B-983B-758F-9FFD04E2EDCA}"/>
                </a:ext>
              </a:extLst>
            </p:cNvPr>
            <p:cNvSpPr/>
            <p:nvPr/>
          </p:nvSpPr>
          <p:spPr>
            <a:xfrm>
              <a:off x="6729346" y="3168479"/>
              <a:ext cx="122187" cy="3585"/>
            </a:xfrm>
            <a:custGeom>
              <a:avLst/>
              <a:gdLst>
                <a:gd name="connsiteX0" fmla="*/ 1225 w 126831"/>
                <a:gd name="connsiteY0" fmla="*/ 433 h 4062"/>
                <a:gd name="connsiteX1" fmla="*/ 128057 w 126831"/>
                <a:gd name="connsiteY1" fmla="*/ 433 h 4062"/>
              </a:gdLst>
              <a:ahLst/>
              <a:cxnLst>
                <a:cxn ang="0">
                  <a:pos x="connsiteX0" y="connsiteY0"/>
                </a:cxn>
                <a:cxn ang="0">
                  <a:pos x="connsiteX1" y="connsiteY1"/>
                </a:cxn>
              </a:cxnLst>
              <a:rect l="l" t="t" r="r" b="b"/>
              <a:pathLst>
                <a:path w="126831" h="4062">
                  <a:moveTo>
                    <a:pt x="1225" y="433"/>
                  </a:moveTo>
                  <a:lnTo>
                    <a:pt x="128057" y="433"/>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32" name="Freeform: Shape 183">
              <a:extLst>
                <a:ext uri="{FF2B5EF4-FFF2-40B4-BE49-F238E27FC236}">
                  <a16:creationId xmlns:a16="http://schemas.microsoft.com/office/drawing/2014/main" id="{776B6682-2CF2-93A0-6EF4-264A9520D759}"/>
                </a:ext>
              </a:extLst>
            </p:cNvPr>
            <p:cNvSpPr/>
            <p:nvPr/>
          </p:nvSpPr>
          <p:spPr>
            <a:xfrm>
              <a:off x="7133053" y="3023354"/>
              <a:ext cx="122174" cy="3585"/>
            </a:xfrm>
            <a:custGeom>
              <a:avLst/>
              <a:gdLst>
                <a:gd name="connsiteX0" fmla="*/ 1296 w 126818"/>
                <a:gd name="connsiteY0" fmla="*/ 405 h 4062"/>
                <a:gd name="connsiteX1" fmla="*/ 128114 w 126818"/>
                <a:gd name="connsiteY1" fmla="*/ 405 h 4062"/>
              </a:gdLst>
              <a:ahLst/>
              <a:cxnLst>
                <a:cxn ang="0">
                  <a:pos x="connsiteX0" y="connsiteY0"/>
                </a:cxn>
                <a:cxn ang="0">
                  <a:pos x="connsiteX1" y="connsiteY1"/>
                </a:cxn>
              </a:cxnLst>
              <a:rect l="l" t="t" r="r" b="b"/>
              <a:pathLst>
                <a:path w="126818" h="4062">
                  <a:moveTo>
                    <a:pt x="1296" y="405"/>
                  </a:moveTo>
                  <a:lnTo>
                    <a:pt x="128114" y="405"/>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33" name="Freeform: Shape 184">
              <a:extLst>
                <a:ext uri="{FF2B5EF4-FFF2-40B4-BE49-F238E27FC236}">
                  <a16:creationId xmlns:a16="http://schemas.microsoft.com/office/drawing/2014/main" id="{9336991E-8A4F-5B38-BA06-F37DE7C239C1}"/>
                </a:ext>
              </a:extLst>
            </p:cNvPr>
            <p:cNvSpPr/>
            <p:nvPr/>
          </p:nvSpPr>
          <p:spPr>
            <a:xfrm>
              <a:off x="7536745" y="3407649"/>
              <a:ext cx="122187" cy="3585"/>
            </a:xfrm>
            <a:custGeom>
              <a:avLst/>
              <a:gdLst>
                <a:gd name="connsiteX0" fmla="*/ 1366 w 126831"/>
                <a:gd name="connsiteY0" fmla="*/ 478 h 4062"/>
                <a:gd name="connsiteX1" fmla="*/ 128197 w 126831"/>
                <a:gd name="connsiteY1" fmla="*/ 478 h 4062"/>
              </a:gdLst>
              <a:ahLst/>
              <a:cxnLst>
                <a:cxn ang="0">
                  <a:pos x="connsiteX0" y="connsiteY0"/>
                </a:cxn>
                <a:cxn ang="0">
                  <a:pos x="connsiteX1" y="connsiteY1"/>
                </a:cxn>
              </a:cxnLst>
              <a:rect l="l" t="t" r="r" b="b"/>
              <a:pathLst>
                <a:path w="126831" h="4062">
                  <a:moveTo>
                    <a:pt x="1366" y="478"/>
                  </a:moveTo>
                  <a:lnTo>
                    <a:pt x="128197" y="478"/>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34" name="Freeform: Shape 185">
              <a:extLst>
                <a:ext uri="{FF2B5EF4-FFF2-40B4-BE49-F238E27FC236}">
                  <a16:creationId xmlns:a16="http://schemas.microsoft.com/office/drawing/2014/main" id="{1E6E50FD-6D80-50B0-52FC-4CCE5EF5907F}"/>
                </a:ext>
              </a:extLst>
            </p:cNvPr>
            <p:cNvSpPr/>
            <p:nvPr/>
          </p:nvSpPr>
          <p:spPr>
            <a:xfrm>
              <a:off x="7940449" y="3002443"/>
              <a:ext cx="122174" cy="3585"/>
            </a:xfrm>
            <a:custGeom>
              <a:avLst/>
              <a:gdLst>
                <a:gd name="connsiteX0" fmla="*/ 1436 w 126818"/>
                <a:gd name="connsiteY0" fmla="*/ 401 h 4062"/>
                <a:gd name="connsiteX1" fmla="*/ 128254 w 126818"/>
                <a:gd name="connsiteY1" fmla="*/ 401 h 4062"/>
              </a:gdLst>
              <a:ahLst/>
              <a:cxnLst>
                <a:cxn ang="0">
                  <a:pos x="connsiteX0" y="connsiteY0"/>
                </a:cxn>
                <a:cxn ang="0">
                  <a:pos x="connsiteX1" y="connsiteY1"/>
                </a:cxn>
              </a:cxnLst>
              <a:rect l="l" t="t" r="r" b="b"/>
              <a:pathLst>
                <a:path w="126818" h="4062">
                  <a:moveTo>
                    <a:pt x="1436" y="401"/>
                  </a:moveTo>
                  <a:lnTo>
                    <a:pt x="128254" y="401"/>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35" name="Freeform: Shape 186">
              <a:extLst>
                <a:ext uri="{FF2B5EF4-FFF2-40B4-BE49-F238E27FC236}">
                  <a16:creationId xmlns:a16="http://schemas.microsoft.com/office/drawing/2014/main" id="{53EF5E37-174A-CBCA-5ADF-4494F849A458}"/>
                </a:ext>
              </a:extLst>
            </p:cNvPr>
            <p:cNvSpPr/>
            <p:nvPr/>
          </p:nvSpPr>
          <p:spPr>
            <a:xfrm>
              <a:off x="8344143" y="3261863"/>
              <a:ext cx="122187" cy="3585"/>
            </a:xfrm>
            <a:custGeom>
              <a:avLst/>
              <a:gdLst>
                <a:gd name="connsiteX0" fmla="*/ 1506 w 126831"/>
                <a:gd name="connsiteY0" fmla="*/ 451 h 4062"/>
                <a:gd name="connsiteX1" fmla="*/ 128337 w 126831"/>
                <a:gd name="connsiteY1" fmla="*/ 451 h 4062"/>
              </a:gdLst>
              <a:ahLst/>
              <a:cxnLst>
                <a:cxn ang="0">
                  <a:pos x="connsiteX0" y="connsiteY0"/>
                </a:cxn>
                <a:cxn ang="0">
                  <a:pos x="connsiteX1" y="connsiteY1"/>
                </a:cxn>
              </a:cxnLst>
              <a:rect l="l" t="t" r="r" b="b"/>
              <a:pathLst>
                <a:path w="126831" h="4062">
                  <a:moveTo>
                    <a:pt x="1506" y="451"/>
                  </a:moveTo>
                  <a:lnTo>
                    <a:pt x="128337" y="451"/>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36" name="Freeform: Shape 187">
              <a:extLst>
                <a:ext uri="{FF2B5EF4-FFF2-40B4-BE49-F238E27FC236}">
                  <a16:creationId xmlns:a16="http://schemas.microsoft.com/office/drawing/2014/main" id="{AE7E6978-A8D9-1024-61AE-A40F7EE270DD}"/>
                </a:ext>
              </a:extLst>
            </p:cNvPr>
            <p:cNvSpPr/>
            <p:nvPr/>
          </p:nvSpPr>
          <p:spPr>
            <a:xfrm>
              <a:off x="8747848" y="3131261"/>
              <a:ext cx="122174" cy="3585"/>
            </a:xfrm>
            <a:custGeom>
              <a:avLst/>
              <a:gdLst>
                <a:gd name="connsiteX0" fmla="*/ 1576 w 126818"/>
                <a:gd name="connsiteY0" fmla="*/ 426 h 4062"/>
                <a:gd name="connsiteX1" fmla="*/ 128394 w 126818"/>
                <a:gd name="connsiteY1" fmla="*/ 426 h 4062"/>
              </a:gdLst>
              <a:ahLst/>
              <a:cxnLst>
                <a:cxn ang="0">
                  <a:pos x="connsiteX0" y="connsiteY0"/>
                </a:cxn>
                <a:cxn ang="0">
                  <a:pos x="connsiteX1" y="connsiteY1"/>
                </a:cxn>
              </a:cxnLst>
              <a:rect l="l" t="t" r="r" b="b"/>
              <a:pathLst>
                <a:path w="126818" h="4062">
                  <a:moveTo>
                    <a:pt x="1576" y="426"/>
                  </a:moveTo>
                  <a:lnTo>
                    <a:pt x="128394" y="426"/>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37" name="Freeform: Shape 188">
              <a:extLst>
                <a:ext uri="{FF2B5EF4-FFF2-40B4-BE49-F238E27FC236}">
                  <a16:creationId xmlns:a16="http://schemas.microsoft.com/office/drawing/2014/main" id="{ECD33F41-923C-AAD9-4305-2501F61C1765}"/>
                </a:ext>
              </a:extLst>
            </p:cNvPr>
            <p:cNvSpPr/>
            <p:nvPr/>
          </p:nvSpPr>
          <p:spPr>
            <a:xfrm>
              <a:off x="9151540" y="3155860"/>
              <a:ext cx="122187" cy="3585"/>
            </a:xfrm>
            <a:custGeom>
              <a:avLst/>
              <a:gdLst>
                <a:gd name="connsiteX0" fmla="*/ 1646 w 126831"/>
                <a:gd name="connsiteY0" fmla="*/ 430 h 4062"/>
                <a:gd name="connsiteX1" fmla="*/ 128478 w 126831"/>
                <a:gd name="connsiteY1" fmla="*/ 430 h 4062"/>
              </a:gdLst>
              <a:ahLst/>
              <a:cxnLst>
                <a:cxn ang="0">
                  <a:pos x="connsiteX0" y="connsiteY0"/>
                </a:cxn>
                <a:cxn ang="0">
                  <a:pos x="connsiteX1" y="connsiteY1"/>
                </a:cxn>
              </a:cxnLst>
              <a:rect l="l" t="t" r="r" b="b"/>
              <a:pathLst>
                <a:path w="126831" h="4062">
                  <a:moveTo>
                    <a:pt x="1646" y="430"/>
                  </a:moveTo>
                  <a:lnTo>
                    <a:pt x="128478" y="430"/>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38" name="Freeform: Shape 189">
              <a:extLst>
                <a:ext uri="{FF2B5EF4-FFF2-40B4-BE49-F238E27FC236}">
                  <a16:creationId xmlns:a16="http://schemas.microsoft.com/office/drawing/2014/main" id="{DBA4864D-EDD1-3760-7949-BA5EC6503E44}"/>
                </a:ext>
              </a:extLst>
            </p:cNvPr>
            <p:cNvSpPr/>
            <p:nvPr/>
          </p:nvSpPr>
          <p:spPr>
            <a:xfrm>
              <a:off x="9555247" y="3050048"/>
              <a:ext cx="122174" cy="3585"/>
            </a:xfrm>
            <a:custGeom>
              <a:avLst/>
              <a:gdLst>
                <a:gd name="connsiteX0" fmla="*/ 1716 w 126818"/>
                <a:gd name="connsiteY0" fmla="*/ 410 h 4062"/>
                <a:gd name="connsiteX1" fmla="*/ 128535 w 126818"/>
                <a:gd name="connsiteY1" fmla="*/ 410 h 4062"/>
              </a:gdLst>
              <a:ahLst/>
              <a:cxnLst>
                <a:cxn ang="0">
                  <a:pos x="connsiteX0" y="connsiteY0"/>
                </a:cxn>
                <a:cxn ang="0">
                  <a:pos x="connsiteX1" y="connsiteY1"/>
                </a:cxn>
              </a:cxnLst>
              <a:rect l="l" t="t" r="r" b="b"/>
              <a:pathLst>
                <a:path w="126818" h="4062">
                  <a:moveTo>
                    <a:pt x="1716" y="410"/>
                  </a:moveTo>
                  <a:lnTo>
                    <a:pt x="128535" y="410"/>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39" name="Freeform: Shape 190">
              <a:extLst>
                <a:ext uri="{FF2B5EF4-FFF2-40B4-BE49-F238E27FC236}">
                  <a16:creationId xmlns:a16="http://schemas.microsoft.com/office/drawing/2014/main" id="{668423A8-D2D4-6984-6C6F-6118A8ADC29E}"/>
                </a:ext>
              </a:extLst>
            </p:cNvPr>
            <p:cNvSpPr/>
            <p:nvPr/>
          </p:nvSpPr>
          <p:spPr>
            <a:xfrm>
              <a:off x="9958951" y="3386602"/>
              <a:ext cx="122174" cy="3585"/>
            </a:xfrm>
            <a:custGeom>
              <a:avLst/>
              <a:gdLst>
                <a:gd name="connsiteX0" fmla="*/ 1786 w 126818"/>
                <a:gd name="connsiteY0" fmla="*/ 474 h 4062"/>
                <a:gd name="connsiteX1" fmla="*/ 128605 w 126818"/>
                <a:gd name="connsiteY1" fmla="*/ 474 h 4062"/>
              </a:gdLst>
              <a:ahLst/>
              <a:cxnLst>
                <a:cxn ang="0">
                  <a:pos x="connsiteX0" y="connsiteY0"/>
                </a:cxn>
                <a:cxn ang="0">
                  <a:pos x="connsiteX1" y="connsiteY1"/>
                </a:cxn>
              </a:cxnLst>
              <a:rect l="l" t="t" r="r" b="b"/>
              <a:pathLst>
                <a:path w="126818" h="4062">
                  <a:moveTo>
                    <a:pt x="1786" y="474"/>
                  </a:moveTo>
                  <a:lnTo>
                    <a:pt x="128605" y="474"/>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40" name="Freeform: Shape 191">
              <a:extLst>
                <a:ext uri="{FF2B5EF4-FFF2-40B4-BE49-F238E27FC236}">
                  <a16:creationId xmlns:a16="http://schemas.microsoft.com/office/drawing/2014/main" id="{69C52194-A271-BD4A-BDF4-0617C5D3071E}"/>
                </a:ext>
              </a:extLst>
            </p:cNvPr>
            <p:cNvSpPr/>
            <p:nvPr/>
          </p:nvSpPr>
          <p:spPr>
            <a:xfrm>
              <a:off x="10362645" y="3359606"/>
              <a:ext cx="122174" cy="3585"/>
            </a:xfrm>
            <a:custGeom>
              <a:avLst/>
              <a:gdLst>
                <a:gd name="connsiteX0" fmla="*/ 1857 w 126818"/>
                <a:gd name="connsiteY0" fmla="*/ 469 h 4062"/>
                <a:gd name="connsiteX1" fmla="*/ 128675 w 126818"/>
                <a:gd name="connsiteY1" fmla="*/ 469 h 4062"/>
              </a:gdLst>
              <a:ahLst/>
              <a:cxnLst>
                <a:cxn ang="0">
                  <a:pos x="connsiteX0" y="connsiteY0"/>
                </a:cxn>
                <a:cxn ang="0">
                  <a:pos x="connsiteX1" y="connsiteY1"/>
                </a:cxn>
              </a:cxnLst>
              <a:rect l="l" t="t" r="r" b="b"/>
              <a:pathLst>
                <a:path w="126818" h="4062">
                  <a:moveTo>
                    <a:pt x="1857" y="469"/>
                  </a:moveTo>
                  <a:lnTo>
                    <a:pt x="128675" y="469"/>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41" name="Freeform: Shape 192">
              <a:extLst>
                <a:ext uri="{FF2B5EF4-FFF2-40B4-BE49-F238E27FC236}">
                  <a16:creationId xmlns:a16="http://schemas.microsoft.com/office/drawing/2014/main" id="{A86A5D10-DD54-6BEE-4BB7-43971E94C67E}"/>
                </a:ext>
              </a:extLst>
            </p:cNvPr>
            <p:cNvSpPr/>
            <p:nvPr/>
          </p:nvSpPr>
          <p:spPr>
            <a:xfrm>
              <a:off x="10766350" y="3551551"/>
              <a:ext cx="122174" cy="3585"/>
            </a:xfrm>
            <a:custGeom>
              <a:avLst/>
              <a:gdLst>
                <a:gd name="connsiteX0" fmla="*/ 1927 w 126818"/>
                <a:gd name="connsiteY0" fmla="*/ 505 h 4062"/>
                <a:gd name="connsiteX1" fmla="*/ 128745 w 126818"/>
                <a:gd name="connsiteY1" fmla="*/ 505 h 4062"/>
              </a:gdLst>
              <a:ahLst/>
              <a:cxnLst>
                <a:cxn ang="0">
                  <a:pos x="connsiteX0" y="connsiteY0"/>
                </a:cxn>
                <a:cxn ang="0">
                  <a:pos x="connsiteX1" y="connsiteY1"/>
                </a:cxn>
              </a:cxnLst>
              <a:rect l="l" t="t" r="r" b="b"/>
              <a:pathLst>
                <a:path w="126818" h="4062">
                  <a:moveTo>
                    <a:pt x="1927" y="505"/>
                  </a:moveTo>
                  <a:lnTo>
                    <a:pt x="128745" y="505"/>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92" name="Freeform: Shape 243">
              <a:extLst>
                <a:ext uri="{FF2B5EF4-FFF2-40B4-BE49-F238E27FC236}">
                  <a16:creationId xmlns:a16="http://schemas.microsoft.com/office/drawing/2014/main" id="{A6A0AC60-DDB3-48AE-2A97-42E812D821CB}"/>
                </a:ext>
              </a:extLst>
            </p:cNvPr>
            <p:cNvSpPr/>
            <p:nvPr/>
          </p:nvSpPr>
          <p:spPr>
            <a:xfrm>
              <a:off x="2349744" y="3034504"/>
              <a:ext cx="3913" cy="146974"/>
            </a:xfrm>
            <a:custGeom>
              <a:avLst/>
              <a:gdLst>
                <a:gd name="connsiteX0" fmla="*/ 454 w 4062"/>
                <a:gd name="connsiteY0" fmla="*/ 421 h 166505"/>
                <a:gd name="connsiteX1" fmla="*/ 454 w 4062"/>
                <a:gd name="connsiteY1" fmla="*/ 166926 h 166505"/>
              </a:gdLst>
              <a:ahLst/>
              <a:cxnLst>
                <a:cxn ang="0">
                  <a:pos x="connsiteX0" y="connsiteY0"/>
                </a:cxn>
                <a:cxn ang="0">
                  <a:pos x="connsiteX1" y="connsiteY1"/>
                </a:cxn>
              </a:cxnLst>
              <a:rect l="l" t="t" r="r" b="b"/>
              <a:pathLst>
                <a:path w="4062" h="166505">
                  <a:moveTo>
                    <a:pt x="454" y="421"/>
                  </a:moveTo>
                  <a:lnTo>
                    <a:pt x="454" y="166926"/>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93" name="Freeform: Shape 244">
              <a:extLst>
                <a:ext uri="{FF2B5EF4-FFF2-40B4-BE49-F238E27FC236}">
                  <a16:creationId xmlns:a16="http://schemas.microsoft.com/office/drawing/2014/main" id="{DF34F144-AED4-A84D-18A4-879D042CD1E8}"/>
                </a:ext>
              </a:extLst>
            </p:cNvPr>
            <p:cNvSpPr/>
            <p:nvPr/>
          </p:nvSpPr>
          <p:spPr>
            <a:xfrm>
              <a:off x="2753438" y="3203253"/>
              <a:ext cx="3913" cy="206547"/>
            </a:xfrm>
            <a:custGeom>
              <a:avLst/>
              <a:gdLst>
                <a:gd name="connsiteX0" fmla="*/ 524 w 4062"/>
                <a:gd name="connsiteY0" fmla="*/ 459 h 233995"/>
                <a:gd name="connsiteX1" fmla="*/ 524 w 4062"/>
                <a:gd name="connsiteY1" fmla="*/ 234455 h 233995"/>
              </a:gdLst>
              <a:ahLst/>
              <a:cxnLst>
                <a:cxn ang="0">
                  <a:pos x="connsiteX0" y="connsiteY0"/>
                </a:cxn>
                <a:cxn ang="0">
                  <a:pos x="connsiteX1" y="connsiteY1"/>
                </a:cxn>
              </a:cxnLst>
              <a:rect l="l" t="t" r="r" b="b"/>
              <a:pathLst>
                <a:path w="4062" h="233995">
                  <a:moveTo>
                    <a:pt x="524" y="459"/>
                  </a:moveTo>
                  <a:lnTo>
                    <a:pt x="524" y="234455"/>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94" name="Freeform: Shape 245">
              <a:extLst>
                <a:ext uri="{FF2B5EF4-FFF2-40B4-BE49-F238E27FC236}">
                  <a16:creationId xmlns:a16="http://schemas.microsoft.com/office/drawing/2014/main" id="{622B83C8-D453-AFAD-0EFF-70BA4AA1F935}"/>
                </a:ext>
              </a:extLst>
            </p:cNvPr>
            <p:cNvSpPr/>
            <p:nvPr/>
          </p:nvSpPr>
          <p:spPr>
            <a:xfrm>
              <a:off x="3157142" y="3326334"/>
              <a:ext cx="3913" cy="203723"/>
            </a:xfrm>
            <a:custGeom>
              <a:avLst/>
              <a:gdLst>
                <a:gd name="connsiteX0" fmla="*/ 594 w 4062"/>
                <a:gd name="connsiteY0" fmla="*/ 482 h 230796"/>
                <a:gd name="connsiteX1" fmla="*/ 594 w 4062"/>
                <a:gd name="connsiteY1" fmla="*/ 231278 h 230796"/>
              </a:gdLst>
              <a:ahLst/>
              <a:cxnLst>
                <a:cxn ang="0">
                  <a:pos x="connsiteX0" y="connsiteY0"/>
                </a:cxn>
                <a:cxn ang="0">
                  <a:pos x="connsiteX1" y="connsiteY1"/>
                </a:cxn>
              </a:cxnLst>
              <a:rect l="l" t="t" r="r" b="b"/>
              <a:pathLst>
                <a:path w="4062" h="230796">
                  <a:moveTo>
                    <a:pt x="594" y="482"/>
                  </a:moveTo>
                  <a:lnTo>
                    <a:pt x="594" y="231278"/>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95" name="Freeform: Shape 246">
              <a:extLst>
                <a:ext uri="{FF2B5EF4-FFF2-40B4-BE49-F238E27FC236}">
                  <a16:creationId xmlns:a16="http://schemas.microsoft.com/office/drawing/2014/main" id="{C910212F-313F-CC4D-DCBD-585368CA5D21}"/>
                </a:ext>
              </a:extLst>
            </p:cNvPr>
            <p:cNvSpPr/>
            <p:nvPr/>
          </p:nvSpPr>
          <p:spPr>
            <a:xfrm>
              <a:off x="3560834" y="3332677"/>
              <a:ext cx="3913" cy="197773"/>
            </a:xfrm>
            <a:custGeom>
              <a:avLst/>
              <a:gdLst>
                <a:gd name="connsiteX0" fmla="*/ 664 w 4062"/>
                <a:gd name="connsiteY0" fmla="*/ 483 h 224055"/>
                <a:gd name="connsiteX1" fmla="*/ 664 w 4062"/>
                <a:gd name="connsiteY1" fmla="*/ 224538 h 224055"/>
              </a:gdLst>
              <a:ahLst/>
              <a:cxnLst>
                <a:cxn ang="0">
                  <a:pos x="connsiteX0" y="connsiteY0"/>
                </a:cxn>
                <a:cxn ang="0">
                  <a:pos x="connsiteX1" y="connsiteY1"/>
                </a:cxn>
              </a:cxnLst>
              <a:rect l="l" t="t" r="r" b="b"/>
              <a:pathLst>
                <a:path w="4062" h="224055">
                  <a:moveTo>
                    <a:pt x="664" y="483"/>
                  </a:moveTo>
                  <a:lnTo>
                    <a:pt x="664" y="224538"/>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97" name="Freeform: Shape 248">
              <a:extLst>
                <a:ext uri="{FF2B5EF4-FFF2-40B4-BE49-F238E27FC236}">
                  <a16:creationId xmlns:a16="http://schemas.microsoft.com/office/drawing/2014/main" id="{FD3BAA22-B94E-F82A-7023-96A8448DAAC2}"/>
                </a:ext>
              </a:extLst>
            </p:cNvPr>
            <p:cNvSpPr/>
            <p:nvPr/>
          </p:nvSpPr>
          <p:spPr>
            <a:xfrm>
              <a:off x="4368246" y="3416412"/>
              <a:ext cx="3913" cy="219279"/>
            </a:xfrm>
            <a:custGeom>
              <a:avLst/>
              <a:gdLst>
                <a:gd name="connsiteX0" fmla="*/ 805 w 4062"/>
                <a:gd name="connsiteY0" fmla="*/ 501 h 248418"/>
                <a:gd name="connsiteX1" fmla="*/ 805 w 4062"/>
                <a:gd name="connsiteY1" fmla="*/ 248919 h 248418"/>
              </a:gdLst>
              <a:ahLst/>
              <a:cxnLst>
                <a:cxn ang="0">
                  <a:pos x="connsiteX0" y="connsiteY0"/>
                </a:cxn>
                <a:cxn ang="0">
                  <a:pos x="connsiteX1" y="connsiteY1"/>
                </a:cxn>
              </a:cxnLst>
              <a:rect l="l" t="t" r="r" b="b"/>
              <a:pathLst>
                <a:path w="4062" h="248418">
                  <a:moveTo>
                    <a:pt x="805" y="501"/>
                  </a:moveTo>
                  <a:lnTo>
                    <a:pt x="805" y="248919"/>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98" name="Freeform: Shape 249">
              <a:extLst>
                <a:ext uri="{FF2B5EF4-FFF2-40B4-BE49-F238E27FC236}">
                  <a16:creationId xmlns:a16="http://schemas.microsoft.com/office/drawing/2014/main" id="{AD48CDDE-0755-DF79-2C82-8DF3E893C89F}"/>
                </a:ext>
              </a:extLst>
            </p:cNvPr>
            <p:cNvSpPr/>
            <p:nvPr/>
          </p:nvSpPr>
          <p:spPr>
            <a:xfrm>
              <a:off x="4771939" y="3449774"/>
              <a:ext cx="3913" cy="240537"/>
            </a:xfrm>
            <a:custGeom>
              <a:avLst/>
              <a:gdLst>
                <a:gd name="connsiteX0" fmla="*/ 875 w 4062"/>
                <a:gd name="connsiteY0" fmla="*/ 509 h 272502"/>
                <a:gd name="connsiteX1" fmla="*/ 875 w 4062"/>
                <a:gd name="connsiteY1" fmla="*/ 273011 h 272502"/>
              </a:gdLst>
              <a:ahLst/>
              <a:cxnLst>
                <a:cxn ang="0">
                  <a:pos x="connsiteX0" y="connsiteY0"/>
                </a:cxn>
                <a:cxn ang="0">
                  <a:pos x="connsiteX1" y="connsiteY1"/>
                </a:cxn>
              </a:cxnLst>
              <a:rect l="l" t="t" r="r" b="b"/>
              <a:pathLst>
                <a:path w="4062" h="272502">
                  <a:moveTo>
                    <a:pt x="875" y="509"/>
                  </a:moveTo>
                  <a:lnTo>
                    <a:pt x="875" y="273011"/>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799" name="Freeform: Shape 250">
              <a:extLst>
                <a:ext uri="{FF2B5EF4-FFF2-40B4-BE49-F238E27FC236}">
                  <a16:creationId xmlns:a16="http://schemas.microsoft.com/office/drawing/2014/main" id="{B9651CD4-532D-3B68-A030-468D066F8F47}"/>
                </a:ext>
              </a:extLst>
            </p:cNvPr>
            <p:cNvSpPr/>
            <p:nvPr/>
          </p:nvSpPr>
          <p:spPr>
            <a:xfrm>
              <a:off x="5175644" y="3428862"/>
              <a:ext cx="3913" cy="240211"/>
            </a:xfrm>
            <a:custGeom>
              <a:avLst/>
              <a:gdLst>
                <a:gd name="connsiteX0" fmla="*/ 945 w 4062"/>
                <a:gd name="connsiteY0" fmla="*/ 505 h 272133"/>
                <a:gd name="connsiteX1" fmla="*/ 945 w 4062"/>
                <a:gd name="connsiteY1" fmla="*/ 272639 h 272133"/>
              </a:gdLst>
              <a:ahLst/>
              <a:cxnLst>
                <a:cxn ang="0">
                  <a:pos x="connsiteX0" y="connsiteY0"/>
                </a:cxn>
                <a:cxn ang="0">
                  <a:pos x="connsiteX1" y="connsiteY1"/>
                </a:cxn>
              </a:cxnLst>
              <a:rect l="l" t="t" r="r" b="b"/>
              <a:pathLst>
                <a:path w="4062" h="272133">
                  <a:moveTo>
                    <a:pt x="945" y="505"/>
                  </a:moveTo>
                  <a:lnTo>
                    <a:pt x="945" y="272639"/>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00" name="Freeform: Shape 251">
              <a:extLst>
                <a:ext uri="{FF2B5EF4-FFF2-40B4-BE49-F238E27FC236}">
                  <a16:creationId xmlns:a16="http://schemas.microsoft.com/office/drawing/2014/main" id="{19AB75B5-B153-34F0-1B38-9FAA4058AFFE}"/>
                </a:ext>
              </a:extLst>
            </p:cNvPr>
            <p:cNvSpPr/>
            <p:nvPr/>
          </p:nvSpPr>
          <p:spPr>
            <a:xfrm>
              <a:off x="5579336" y="3335109"/>
              <a:ext cx="3913" cy="320069"/>
            </a:xfrm>
            <a:custGeom>
              <a:avLst/>
              <a:gdLst>
                <a:gd name="connsiteX0" fmla="*/ 1015 w 4062"/>
                <a:gd name="connsiteY0" fmla="*/ 495 h 362603"/>
                <a:gd name="connsiteX1" fmla="*/ 1015 w 4062"/>
                <a:gd name="connsiteY1" fmla="*/ 363098 h 362603"/>
              </a:gdLst>
              <a:ahLst/>
              <a:cxnLst>
                <a:cxn ang="0">
                  <a:pos x="connsiteX0" y="connsiteY0"/>
                </a:cxn>
                <a:cxn ang="0">
                  <a:pos x="connsiteX1" y="connsiteY1"/>
                </a:cxn>
              </a:cxnLst>
              <a:rect l="l" t="t" r="r" b="b"/>
              <a:pathLst>
                <a:path w="4062" h="362603">
                  <a:moveTo>
                    <a:pt x="1015" y="495"/>
                  </a:moveTo>
                  <a:lnTo>
                    <a:pt x="1015" y="363098"/>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01" name="Freeform: Shape 252">
              <a:extLst>
                <a:ext uri="{FF2B5EF4-FFF2-40B4-BE49-F238E27FC236}">
                  <a16:creationId xmlns:a16="http://schemas.microsoft.com/office/drawing/2014/main" id="{21D845D4-359B-F8F4-12C9-CBCA4B5C43DE}"/>
                </a:ext>
              </a:extLst>
            </p:cNvPr>
            <p:cNvSpPr/>
            <p:nvPr/>
          </p:nvSpPr>
          <p:spPr>
            <a:xfrm>
              <a:off x="5983041" y="3491608"/>
              <a:ext cx="3913" cy="375407"/>
            </a:xfrm>
            <a:custGeom>
              <a:avLst/>
              <a:gdLst>
                <a:gd name="connsiteX0" fmla="*/ 1085 w 4062"/>
                <a:gd name="connsiteY0" fmla="*/ 530 h 425295"/>
                <a:gd name="connsiteX1" fmla="*/ 1085 w 4062"/>
                <a:gd name="connsiteY1" fmla="*/ 425825 h 425295"/>
              </a:gdLst>
              <a:ahLst/>
              <a:cxnLst>
                <a:cxn ang="0">
                  <a:pos x="connsiteX0" y="connsiteY0"/>
                </a:cxn>
                <a:cxn ang="0">
                  <a:pos x="connsiteX1" y="connsiteY1"/>
                </a:cxn>
              </a:cxnLst>
              <a:rect l="l" t="t" r="r" b="b"/>
              <a:pathLst>
                <a:path w="4062" h="425295">
                  <a:moveTo>
                    <a:pt x="1085" y="530"/>
                  </a:moveTo>
                  <a:lnTo>
                    <a:pt x="1085" y="425825"/>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02" name="Freeform: Shape 253">
              <a:extLst>
                <a:ext uri="{FF2B5EF4-FFF2-40B4-BE49-F238E27FC236}">
                  <a16:creationId xmlns:a16="http://schemas.microsoft.com/office/drawing/2014/main" id="{EADF7C15-DC0E-9FFC-8A26-0DA20607D437}"/>
                </a:ext>
              </a:extLst>
            </p:cNvPr>
            <p:cNvSpPr/>
            <p:nvPr/>
          </p:nvSpPr>
          <p:spPr>
            <a:xfrm>
              <a:off x="6386735" y="3420761"/>
              <a:ext cx="3913" cy="435004"/>
            </a:xfrm>
            <a:custGeom>
              <a:avLst/>
              <a:gdLst>
                <a:gd name="connsiteX0" fmla="*/ 1155 w 4062"/>
                <a:gd name="connsiteY0" fmla="*/ 522 h 492811"/>
                <a:gd name="connsiteX1" fmla="*/ 1155 w 4062"/>
                <a:gd name="connsiteY1" fmla="*/ 493334 h 492811"/>
              </a:gdLst>
              <a:ahLst/>
              <a:cxnLst>
                <a:cxn ang="0">
                  <a:pos x="connsiteX0" y="connsiteY0"/>
                </a:cxn>
                <a:cxn ang="0">
                  <a:pos x="connsiteX1" y="connsiteY1"/>
                </a:cxn>
              </a:cxnLst>
              <a:rect l="l" t="t" r="r" b="b"/>
              <a:pathLst>
                <a:path w="4062" h="492811">
                  <a:moveTo>
                    <a:pt x="1155" y="522"/>
                  </a:moveTo>
                  <a:lnTo>
                    <a:pt x="1155" y="493334"/>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03" name="Freeform: Shape 254">
              <a:extLst>
                <a:ext uri="{FF2B5EF4-FFF2-40B4-BE49-F238E27FC236}">
                  <a16:creationId xmlns:a16="http://schemas.microsoft.com/office/drawing/2014/main" id="{9B9FF096-23C2-696B-DE74-BD74816E9E57}"/>
                </a:ext>
              </a:extLst>
            </p:cNvPr>
            <p:cNvSpPr/>
            <p:nvPr/>
          </p:nvSpPr>
          <p:spPr>
            <a:xfrm>
              <a:off x="6790439" y="3598002"/>
              <a:ext cx="3913" cy="429523"/>
            </a:xfrm>
            <a:custGeom>
              <a:avLst/>
              <a:gdLst>
                <a:gd name="connsiteX0" fmla="*/ 1225 w 4062"/>
                <a:gd name="connsiteY0" fmla="*/ 555 h 486603"/>
                <a:gd name="connsiteX1" fmla="*/ 1225 w 4062"/>
                <a:gd name="connsiteY1" fmla="*/ 487158 h 486603"/>
              </a:gdLst>
              <a:ahLst/>
              <a:cxnLst>
                <a:cxn ang="0">
                  <a:pos x="connsiteX0" y="connsiteY0"/>
                </a:cxn>
                <a:cxn ang="0">
                  <a:pos x="connsiteX1" y="connsiteY1"/>
                </a:cxn>
              </a:cxnLst>
              <a:rect l="l" t="t" r="r" b="b"/>
              <a:pathLst>
                <a:path w="4062" h="486603">
                  <a:moveTo>
                    <a:pt x="1225" y="555"/>
                  </a:moveTo>
                  <a:lnTo>
                    <a:pt x="1225" y="487158"/>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04" name="Freeform: Shape 255">
              <a:extLst>
                <a:ext uri="{FF2B5EF4-FFF2-40B4-BE49-F238E27FC236}">
                  <a16:creationId xmlns:a16="http://schemas.microsoft.com/office/drawing/2014/main" id="{A2C033B3-679D-2E6C-987E-16E33504DCF4}"/>
                </a:ext>
              </a:extLst>
            </p:cNvPr>
            <p:cNvSpPr/>
            <p:nvPr/>
          </p:nvSpPr>
          <p:spPr>
            <a:xfrm>
              <a:off x="7194134" y="3470461"/>
              <a:ext cx="3913" cy="447096"/>
            </a:xfrm>
            <a:custGeom>
              <a:avLst/>
              <a:gdLst>
                <a:gd name="connsiteX0" fmla="*/ 1296 w 4062"/>
                <a:gd name="connsiteY0" fmla="*/ 533 h 506510"/>
                <a:gd name="connsiteX1" fmla="*/ 1296 w 4062"/>
                <a:gd name="connsiteY1" fmla="*/ 507043 h 506510"/>
              </a:gdLst>
              <a:ahLst/>
              <a:cxnLst>
                <a:cxn ang="0">
                  <a:pos x="connsiteX0" y="connsiteY0"/>
                </a:cxn>
                <a:cxn ang="0">
                  <a:pos x="connsiteX1" y="connsiteY1"/>
                </a:cxn>
              </a:cxnLst>
              <a:rect l="l" t="t" r="r" b="b"/>
              <a:pathLst>
                <a:path w="4062" h="506510">
                  <a:moveTo>
                    <a:pt x="1296" y="533"/>
                  </a:moveTo>
                  <a:lnTo>
                    <a:pt x="1296" y="507043"/>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05" name="Freeform: Shape 256">
              <a:extLst>
                <a:ext uri="{FF2B5EF4-FFF2-40B4-BE49-F238E27FC236}">
                  <a16:creationId xmlns:a16="http://schemas.microsoft.com/office/drawing/2014/main" id="{56847410-6C55-CEAB-6A3A-E6BD73690348}"/>
                </a:ext>
              </a:extLst>
            </p:cNvPr>
            <p:cNvSpPr/>
            <p:nvPr/>
          </p:nvSpPr>
          <p:spPr>
            <a:xfrm>
              <a:off x="7597838" y="3782764"/>
              <a:ext cx="3913" cy="375115"/>
            </a:xfrm>
            <a:custGeom>
              <a:avLst/>
              <a:gdLst>
                <a:gd name="connsiteX0" fmla="*/ 1366 w 4062"/>
                <a:gd name="connsiteY0" fmla="*/ 585 h 424965"/>
                <a:gd name="connsiteX1" fmla="*/ 1366 w 4062"/>
                <a:gd name="connsiteY1" fmla="*/ 425550 h 424965"/>
              </a:gdLst>
              <a:ahLst/>
              <a:cxnLst>
                <a:cxn ang="0">
                  <a:pos x="connsiteX0" y="connsiteY0"/>
                </a:cxn>
                <a:cxn ang="0">
                  <a:pos x="connsiteX1" y="connsiteY1"/>
                </a:cxn>
              </a:cxnLst>
              <a:rect l="l" t="t" r="r" b="b"/>
              <a:pathLst>
                <a:path w="4062" h="424965">
                  <a:moveTo>
                    <a:pt x="1366" y="585"/>
                  </a:moveTo>
                  <a:lnTo>
                    <a:pt x="1366" y="425550"/>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07" name="Freeform: Shape 258">
              <a:extLst>
                <a:ext uri="{FF2B5EF4-FFF2-40B4-BE49-F238E27FC236}">
                  <a16:creationId xmlns:a16="http://schemas.microsoft.com/office/drawing/2014/main" id="{B98FF0BF-8B29-3743-EFEF-1E10F6660EBF}"/>
                </a:ext>
              </a:extLst>
            </p:cNvPr>
            <p:cNvSpPr/>
            <p:nvPr/>
          </p:nvSpPr>
          <p:spPr>
            <a:xfrm>
              <a:off x="8405236" y="3769922"/>
              <a:ext cx="3913" cy="508071"/>
            </a:xfrm>
            <a:custGeom>
              <a:avLst/>
              <a:gdLst>
                <a:gd name="connsiteX0" fmla="*/ 1506 w 4062"/>
                <a:gd name="connsiteY0" fmla="*/ 595 h 575588"/>
                <a:gd name="connsiteX1" fmla="*/ 1506 w 4062"/>
                <a:gd name="connsiteY1" fmla="*/ 576183 h 575588"/>
              </a:gdLst>
              <a:ahLst/>
              <a:cxnLst>
                <a:cxn ang="0">
                  <a:pos x="connsiteX0" y="connsiteY0"/>
                </a:cxn>
                <a:cxn ang="0">
                  <a:pos x="connsiteX1" y="connsiteY1"/>
                </a:cxn>
              </a:cxnLst>
              <a:rect l="l" t="t" r="r" b="b"/>
              <a:pathLst>
                <a:path w="4062" h="575588">
                  <a:moveTo>
                    <a:pt x="1506" y="595"/>
                  </a:moveTo>
                  <a:lnTo>
                    <a:pt x="1506" y="576183"/>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08" name="Freeform: Shape 259">
              <a:extLst>
                <a:ext uri="{FF2B5EF4-FFF2-40B4-BE49-F238E27FC236}">
                  <a16:creationId xmlns:a16="http://schemas.microsoft.com/office/drawing/2014/main" id="{1D852076-CB49-F032-753A-4CCA05FB1D48}"/>
                </a:ext>
              </a:extLst>
            </p:cNvPr>
            <p:cNvSpPr/>
            <p:nvPr/>
          </p:nvSpPr>
          <p:spPr>
            <a:xfrm>
              <a:off x="8808941" y="3647311"/>
              <a:ext cx="3913" cy="516061"/>
            </a:xfrm>
            <a:custGeom>
              <a:avLst/>
              <a:gdLst>
                <a:gd name="connsiteX0" fmla="*/ 1576 w 4062"/>
                <a:gd name="connsiteY0" fmla="*/ 573 h 584640"/>
                <a:gd name="connsiteX1" fmla="*/ 1576 w 4062"/>
                <a:gd name="connsiteY1" fmla="*/ 585213 h 584640"/>
              </a:gdLst>
              <a:ahLst/>
              <a:cxnLst>
                <a:cxn ang="0">
                  <a:pos x="connsiteX0" y="connsiteY0"/>
                </a:cxn>
                <a:cxn ang="0">
                  <a:pos x="connsiteX1" y="connsiteY1"/>
                </a:cxn>
              </a:cxnLst>
              <a:rect l="l" t="t" r="r" b="b"/>
              <a:pathLst>
                <a:path w="4062" h="584640">
                  <a:moveTo>
                    <a:pt x="1576" y="573"/>
                  </a:moveTo>
                  <a:lnTo>
                    <a:pt x="1576" y="585213"/>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09" name="Freeform: Shape 260">
              <a:extLst>
                <a:ext uri="{FF2B5EF4-FFF2-40B4-BE49-F238E27FC236}">
                  <a16:creationId xmlns:a16="http://schemas.microsoft.com/office/drawing/2014/main" id="{72653FF3-9045-56AE-48E7-165432D63583}"/>
                </a:ext>
              </a:extLst>
            </p:cNvPr>
            <p:cNvSpPr/>
            <p:nvPr/>
          </p:nvSpPr>
          <p:spPr>
            <a:xfrm>
              <a:off x="9212635" y="3686848"/>
              <a:ext cx="3913" cy="530987"/>
            </a:xfrm>
            <a:custGeom>
              <a:avLst/>
              <a:gdLst>
                <a:gd name="connsiteX0" fmla="*/ 1646 w 4062"/>
                <a:gd name="connsiteY0" fmla="*/ 581 h 601550"/>
                <a:gd name="connsiteX1" fmla="*/ 1646 w 4062"/>
                <a:gd name="connsiteY1" fmla="*/ 602132 h 601550"/>
              </a:gdLst>
              <a:ahLst/>
              <a:cxnLst>
                <a:cxn ang="0">
                  <a:pos x="connsiteX0" y="connsiteY0"/>
                </a:cxn>
                <a:cxn ang="0">
                  <a:pos x="connsiteX1" y="connsiteY1"/>
                </a:cxn>
              </a:cxnLst>
              <a:rect l="l" t="t" r="r" b="b"/>
              <a:pathLst>
                <a:path w="4062" h="601550">
                  <a:moveTo>
                    <a:pt x="1646" y="581"/>
                  </a:moveTo>
                  <a:lnTo>
                    <a:pt x="1646" y="602132"/>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10" name="Freeform: Shape 261">
              <a:extLst>
                <a:ext uri="{FF2B5EF4-FFF2-40B4-BE49-F238E27FC236}">
                  <a16:creationId xmlns:a16="http://schemas.microsoft.com/office/drawing/2014/main" id="{BBFCA843-A0B4-6054-1D51-1BA3D9D57F4F}"/>
                </a:ext>
              </a:extLst>
            </p:cNvPr>
            <p:cNvSpPr/>
            <p:nvPr/>
          </p:nvSpPr>
          <p:spPr>
            <a:xfrm>
              <a:off x="9616340" y="3723269"/>
              <a:ext cx="3913" cy="673221"/>
            </a:xfrm>
            <a:custGeom>
              <a:avLst/>
              <a:gdLst>
                <a:gd name="connsiteX0" fmla="*/ 1716 w 4062"/>
                <a:gd name="connsiteY0" fmla="*/ 602 h 762685"/>
                <a:gd name="connsiteX1" fmla="*/ 1716 w 4062"/>
                <a:gd name="connsiteY1" fmla="*/ 763287 h 762685"/>
              </a:gdLst>
              <a:ahLst/>
              <a:cxnLst>
                <a:cxn ang="0">
                  <a:pos x="connsiteX0" y="connsiteY0"/>
                </a:cxn>
                <a:cxn ang="0">
                  <a:pos x="connsiteX1" y="connsiteY1"/>
                </a:cxn>
              </a:cxnLst>
              <a:rect l="l" t="t" r="r" b="b"/>
              <a:pathLst>
                <a:path w="4062" h="762685">
                  <a:moveTo>
                    <a:pt x="1716" y="602"/>
                  </a:moveTo>
                  <a:lnTo>
                    <a:pt x="1716" y="763287"/>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11" name="Freeform: Shape 262">
              <a:extLst>
                <a:ext uri="{FF2B5EF4-FFF2-40B4-BE49-F238E27FC236}">
                  <a16:creationId xmlns:a16="http://schemas.microsoft.com/office/drawing/2014/main" id="{1ECD2DFB-CCB1-9697-B766-D119CF1D02CF}"/>
                </a:ext>
              </a:extLst>
            </p:cNvPr>
            <p:cNvSpPr/>
            <p:nvPr/>
          </p:nvSpPr>
          <p:spPr>
            <a:xfrm>
              <a:off x="10020032" y="3891525"/>
              <a:ext cx="3913" cy="504921"/>
            </a:xfrm>
            <a:custGeom>
              <a:avLst/>
              <a:gdLst>
                <a:gd name="connsiteX0" fmla="*/ 1786 w 4062"/>
                <a:gd name="connsiteY0" fmla="*/ 618 h 572020"/>
                <a:gd name="connsiteX1" fmla="*/ 1786 w 4062"/>
                <a:gd name="connsiteY1" fmla="*/ 572638 h 572020"/>
              </a:gdLst>
              <a:ahLst/>
              <a:cxnLst>
                <a:cxn ang="0">
                  <a:pos x="connsiteX0" y="connsiteY0"/>
                </a:cxn>
                <a:cxn ang="0">
                  <a:pos x="connsiteX1" y="connsiteY1"/>
                </a:cxn>
              </a:cxnLst>
              <a:rect l="l" t="t" r="r" b="b"/>
              <a:pathLst>
                <a:path w="4062" h="572020">
                  <a:moveTo>
                    <a:pt x="1786" y="618"/>
                  </a:moveTo>
                  <a:lnTo>
                    <a:pt x="1786" y="572638"/>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12" name="Freeform: Shape 263">
              <a:extLst>
                <a:ext uri="{FF2B5EF4-FFF2-40B4-BE49-F238E27FC236}">
                  <a16:creationId xmlns:a16="http://schemas.microsoft.com/office/drawing/2014/main" id="{71D39664-2E69-9378-61BD-0C16B4C92BB4}"/>
                </a:ext>
              </a:extLst>
            </p:cNvPr>
            <p:cNvSpPr/>
            <p:nvPr/>
          </p:nvSpPr>
          <p:spPr>
            <a:xfrm>
              <a:off x="10423738" y="3880991"/>
              <a:ext cx="3913" cy="521383"/>
            </a:xfrm>
            <a:custGeom>
              <a:avLst/>
              <a:gdLst>
                <a:gd name="connsiteX0" fmla="*/ 1857 w 4062"/>
                <a:gd name="connsiteY0" fmla="*/ 617 h 590670"/>
                <a:gd name="connsiteX1" fmla="*/ 1857 w 4062"/>
                <a:gd name="connsiteY1" fmla="*/ 591288 h 590670"/>
              </a:gdLst>
              <a:ahLst/>
              <a:cxnLst>
                <a:cxn ang="0">
                  <a:pos x="connsiteX0" y="connsiteY0"/>
                </a:cxn>
                <a:cxn ang="0">
                  <a:pos x="connsiteX1" y="connsiteY1"/>
                </a:cxn>
              </a:cxnLst>
              <a:rect l="l" t="t" r="r" b="b"/>
              <a:pathLst>
                <a:path w="4062" h="590670">
                  <a:moveTo>
                    <a:pt x="1857" y="617"/>
                  </a:moveTo>
                  <a:lnTo>
                    <a:pt x="1857" y="591288"/>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13" name="Freeform: Shape 264">
              <a:extLst>
                <a:ext uri="{FF2B5EF4-FFF2-40B4-BE49-F238E27FC236}">
                  <a16:creationId xmlns:a16="http://schemas.microsoft.com/office/drawing/2014/main" id="{E426895B-6EA2-B213-281B-6C830CD1C2A4}"/>
                </a:ext>
              </a:extLst>
            </p:cNvPr>
            <p:cNvSpPr/>
            <p:nvPr/>
          </p:nvSpPr>
          <p:spPr>
            <a:xfrm>
              <a:off x="10827430" y="3958293"/>
              <a:ext cx="3913" cy="406730"/>
            </a:xfrm>
            <a:custGeom>
              <a:avLst/>
              <a:gdLst>
                <a:gd name="connsiteX0" fmla="*/ 1927 w 4062"/>
                <a:gd name="connsiteY0" fmla="*/ 621 h 460780"/>
                <a:gd name="connsiteX1" fmla="*/ 1927 w 4062"/>
                <a:gd name="connsiteY1" fmla="*/ 461401 h 460780"/>
              </a:gdLst>
              <a:ahLst/>
              <a:cxnLst>
                <a:cxn ang="0">
                  <a:pos x="connsiteX0" y="connsiteY0"/>
                </a:cxn>
                <a:cxn ang="0">
                  <a:pos x="connsiteX1" y="connsiteY1"/>
                </a:cxn>
              </a:cxnLst>
              <a:rect l="l" t="t" r="r" b="b"/>
              <a:pathLst>
                <a:path w="4062" h="460780">
                  <a:moveTo>
                    <a:pt x="1927" y="621"/>
                  </a:moveTo>
                  <a:lnTo>
                    <a:pt x="1927" y="461401"/>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14" name="Freeform: Shape 265">
              <a:extLst>
                <a:ext uri="{FF2B5EF4-FFF2-40B4-BE49-F238E27FC236}">
                  <a16:creationId xmlns:a16="http://schemas.microsoft.com/office/drawing/2014/main" id="{D518B2B6-533B-CB8A-582D-5F3CB51D0AC7}"/>
                </a:ext>
              </a:extLst>
            </p:cNvPr>
            <p:cNvSpPr/>
            <p:nvPr/>
          </p:nvSpPr>
          <p:spPr>
            <a:xfrm>
              <a:off x="11231136" y="3813380"/>
              <a:ext cx="3913" cy="509953"/>
            </a:xfrm>
            <a:custGeom>
              <a:avLst/>
              <a:gdLst>
                <a:gd name="connsiteX0" fmla="*/ 1997 w 4062"/>
                <a:gd name="connsiteY0" fmla="*/ 603 h 577720"/>
                <a:gd name="connsiteX1" fmla="*/ 1997 w 4062"/>
                <a:gd name="connsiteY1" fmla="*/ 578324 h 577720"/>
              </a:gdLst>
              <a:ahLst/>
              <a:cxnLst>
                <a:cxn ang="0">
                  <a:pos x="connsiteX0" y="connsiteY0"/>
                </a:cxn>
                <a:cxn ang="0">
                  <a:pos x="connsiteX1" y="connsiteY1"/>
                </a:cxn>
              </a:cxnLst>
              <a:rect l="l" t="t" r="r" b="b"/>
              <a:pathLst>
                <a:path w="4062" h="577720">
                  <a:moveTo>
                    <a:pt x="1997" y="603"/>
                  </a:moveTo>
                  <a:lnTo>
                    <a:pt x="1997" y="578324"/>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64" name="Freeform: Shape 315">
              <a:extLst>
                <a:ext uri="{FF2B5EF4-FFF2-40B4-BE49-F238E27FC236}">
                  <a16:creationId xmlns:a16="http://schemas.microsoft.com/office/drawing/2014/main" id="{032CBA4D-BCCC-2225-98C8-2D27D8407129}"/>
                </a:ext>
              </a:extLst>
            </p:cNvPr>
            <p:cNvSpPr/>
            <p:nvPr/>
          </p:nvSpPr>
          <p:spPr>
            <a:xfrm>
              <a:off x="2288651" y="3181478"/>
              <a:ext cx="122174" cy="3585"/>
            </a:xfrm>
            <a:custGeom>
              <a:avLst/>
              <a:gdLst>
                <a:gd name="connsiteX0" fmla="*/ 454 w 126818"/>
                <a:gd name="connsiteY0" fmla="*/ 435 h 4062"/>
                <a:gd name="connsiteX1" fmla="*/ 127272 w 126818"/>
                <a:gd name="connsiteY1" fmla="*/ 435 h 4062"/>
              </a:gdLst>
              <a:ahLst/>
              <a:cxnLst>
                <a:cxn ang="0">
                  <a:pos x="connsiteX0" y="connsiteY0"/>
                </a:cxn>
                <a:cxn ang="0">
                  <a:pos x="connsiteX1" y="connsiteY1"/>
                </a:cxn>
              </a:cxnLst>
              <a:rect l="l" t="t" r="r" b="b"/>
              <a:pathLst>
                <a:path w="126818" h="4062">
                  <a:moveTo>
                    <a:pt x="454" y="435"/>
                  </a:moveTo>
                  <a:lnTo>
                    <a:pt x="127272" y="435"/>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65" name="Freeform: Shape 316">
              <a:extLst>
                <a:ext uri="{FF2B5EF4-FFF2-40B4-BE49-F238E27FC236}">
                  <a16:creationId xmlns:a16="http://schemas.microsoft.com/office/drawing/2014/main" id="{F3E97A97-7156-5B14-B0AE-6483A8532BB9}"/>
                </a:ext>
              </a:extLst>
            </p:cNvPr>
            <p:cNvSpPr/>
            <p:nvPr/>
          </p:nvSpPr>
          <p:spPr>
            <a:xfrm>
              <a:off x="2692357" y="3409800"/>
              <a:ext cx="122174" cy="3585"/>
            </a:xfrm>
            <a:custGeom>
              <a:avLst/>
              <a:gdLst>
                <a:gd name="connsiteX0" fmla="*/ 524 w 126818"/>
                <a:gd name="connsiteY0" fmla="*/ 479 h 4062"/>
                <a:gd name="connsiteX1" fmla="*/ 127342 w 126818"/>
                <a:gd name="connsiteY1" fmla="*/ 479 h 4062"/>
              </a:gdLst>
              <a:ahLst/>
              <a:cxnLst>
                <a:cxn ang="0">
                  <a:pos x="connsiteX0" y="connsiteY0"/>
                </a:cxn>
                <a:cxn ang="0">
                  <a:pos x="connsiteX1" y="connsiteY1"/>
                </a:cxn>
              </a:cxnLst>
              <a:rect l="l" t="t" r="r" b="b"/>
              <a:pathLst>
                <a:path w="126818" h="4062">
                  <a:moveTo>
                    <a:pt x="524" y="479"/>
                  </a:moveTo>
                  <a:lnTo>
                    <a:pt x="127342" y="479"/>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66" name="Freeform: Shape 317">
              <a:extLst>
                <a:ext uri="{FF2B5EF4-FFF2-40B4-BE49-F238E27FC236}">
                  <a16:creationId xmlns:a16="http://schemas.microsoft.com/office/drawing/2014/main" id="{912BD962-B2AF-2F40-8A55-071C3FF24FB6}"/>
                </a:ext>
              </a:extLst>
            </p:cNvPr>
            <p:cNvSpPr/>
            <p:nvPr/>
          </p:nvSpPr>
          <p:spPr>
            <a:xfrm>
              <a:off x="3096049" y="3530058"/>
              <a:ext cx="122186" cy="3585"/>
            </a:xfrm>
            <a:custGeom>
              <a:avLst/>
              <a:gdLst>
                <a:gd name="connsiteX0" fmla="*/ 594 w 126830"/>
                <a:gd name="connsiteY0" fmla="*/ 501 h 4062"/>
                <a:gd name="connsiteX1" fmla="*/ 127425 w 126830"/>
                <a:gd name="connsiteY1" fmla="*/ 501 h 4062"/>
              </a:gdLst>
              <a:ahLst/>
              <a:cxnLst>
                <a:cxn ang="0">
                  <a:pos x="connsiteX0" y="connsiteY0"/>
                </a:cxn>
                <a:cxn ang="0">
                  <a:pos x="connsiteX1" y="connsiteY1"/>
                </a:cxn>
              </a:cxnLst>
              <a:rect l="l" t="t" r="r" b="b"/>
              <a:pathLst>
                <a:path w="126830" h="4062">
                  <a:moveTo>
                    <a:pt x="594" y="501"/>
                  </a:moveTo>
                  <a:lnTo>
                    <a:pt x="127425" y="501"/>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67" name="Freeform: Shape 318">
              <a:extLst>
                <a:ext uri="{FF2B5EF4-FFF2-40B4-BE49-F238E27FC236}">
                  <a16:creationId xmlns:a16="http://schemas.microsoft.com/office/drawing/2014/main" id="{C87DB656-100C-EC68-50FB-A5AA9A847179}"/>
                </a:ext>
              </a:extLst>
            </p:cNvPr>
            <p:cNvSpPr/>
            <p:nvPr/>
          </p:nvSpPr>
          <p:spPr>
            <a:xfrm>
              <a:off x="3499754" y="3530449"/>
              <a:ext cx="122173" cy="3585"/>
            </a:xfrm>
            <a:custGeom>
              <a:avLst/>
              <a:gdLst>
                <a:gd name="connsiteX0" fmla="*/ 664 w 126817"/>
                <a:gd name="connsiteY0" fmla="*/ 501 h 4062"/>
                <a:gd name="connsiteX1" fmla="*/ 127482 w 126817"/>
                <a:gd name="connsiteY1" fmla="*/ 501 h 4062"/>
              </a:gdLst>
              <a:ahLst/>
              <a:cxnLst>
                <a:cxn ang="0">
                  <a:pos x="connsiteX0" y="connsiteY0"/>
                </a:cxn>
                <a:cxn ang="0">
                  <a:pos x="connsiteX1" y="connsiteY1"/>
                </a:cxn>
              </a:cxnLst>
              <a:rect l="l" t="t" r="r" b="b"/>
              <a:pathLst>
                <a:path w="126817" h="4062">
                  <a:moveTo>
                    <a:pt x="664" y="501"/>
                  </a:moveTo>
                  <a:lnTo>
                    <a:pt x="127482" y="501"/>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68" name="Freeform: Shape 319">
              <a:extLst>
                <a:ext uri="{FF2B5EF4-FFF2-40B4-BE49-F238E27FC236}">
                  <a16:creationId xmlns:a16="http://schemas.microsoft.com/office/drawing/2014/main" id="{C41D904B-D64A-8F71-D448-173209D879BC}"/>
                </a:ext>
              </a:extLst>
            </p:cNvPr>
            <p:cNvSpPr/>
            <p:nvPr/>
          </p:nvSpPr>
          <p:spPr>
            <a:xfrm>
              <a:off x="3903447" y="3536120"/>
              <a:ext cx="122186" cy="3585"/>
            </a:xfrm>
            <a:custGeom>
              <a:avLst/>
              <a:gdLst>
                <a:gd name="connsiteX0" fmla="*/ 734 w 126830"/>
                <a:gd name="connsiteY0" fmla="*/ 503 h 4062"/>
                <a:gd name="connsiteX1" fmla="*/ 127565 w 126830"/>
                <a:gd name="connsiteY1" fmla="*/ 503 h 4062"/>
              </a:gdLst>
              <a:ahLst/>
              <a:cxnLst>
                <a:cxn ang="0">
                  <a:pos x="connsiteX0" y="connsiteY0"/>
                </a:cxn>
                <a:cxn ang="0">
                  <a:pos x="connsiteX1" y="connsiteY1"/>
                </a:cxn>
              </a:cxnLst>
              <a:rect l="l" t="t" r="r" b="b"/>
              <a:pathLst>
                <a:path w="126830" h="4062">
                  <a:moveTo>
                    <a:pt x="734" y="503"/>
                  </a:moveTo>
                  <a:lnTo>
                    <a:pt x="127565" y="503"/>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69" name="Freeform: Shape 320">
              <a:extLst>
                <a:ext uri="{FF2B5EF4-FFF2-40B4-BE49-F238E27FC236}">
                  <a16:creationId xmlns:a16="http://schemas.microsoft.com/office/drawing/2014/main" id="{3E980240-0AB7-0458-144C-89E4DFEC6FE9}"/>
                </a:ext>
              </a:extLst>
            </p:cNvPr>
            <p:cNvSpPr/>
            <p:nvPr/>
          </p:nvSpPr>
          <p:spPr>
            <a:xfrm>
              <a:off x="4307152" y="3635690"/>
              <a:ext cx="122173" cy="3585"/>
            </a:xfrm>
            <a:custGeom>
              <a:avLst/>
              <a:gdLst>
                <a:gd name="connsiteX0" fmla="*/ 805 w 126817"/>
                <a:gd name="connsiteY0" fmla="*/ 521 h 4062"/>
                <a:gd name="connsiteX1" fmla="*/ 127622 w 126817"/>
                <a:gd name="connsiteY1" fmla="*/ 521 h 4062"/>
              </a:gdLst>
              <a:ahLst/>
              <a:cxnLst>
                <a:cxn ang="0">
                  <a:pos x="connsiteX0" y="connsiteY0"/>
                </a:cxn>
                <a:cxn ang="0">
                  <a:pos x="connsiteX1" y="connsiteY1"/>
                </a:cxn>
              </a:cxnLst>
              <a:rect l="l" t="t" r="r" b="b"/>
              <a:pathLst>
                <a:path w="126817" h="4062">
                  <a:moveTo>
                    <a:pt x="805" y="521"/>
                  </a:moveTo>
                  <a:lnTo>
                    <a:pt x="127622" y="521"/>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70" name="Freeform: Shape 321">
              <a:extLst>
                <a:ext uri="{FF2B5EF4-FFF2-40B4-BE49-F238E27FC236}">
                  <a16:creationId xmlns:a16="http://schemas.microsoft.com/office/drawing/2014/main" id="{E5E2A556-8A1A-5093-E252-2037E2EE3508}"/>
                </a:ext>
              </a:extLst>
            </p:cNvPr>
            <p:cNvSpPr/>
            <p:nvPr/>
          </p:nvSpPr>
          <p:spPr>
            <a:xfrm>
              <a:off x="4710846" y="3690310"/>
              <a:ext cx="122186" cy="3585"/>
            </a:xfrm>
            <a:custGeom>
              <a:avLst/>
              <a:gdLst>
                <a:gd name="connsiteX0" fmla="*/ 875 w 126830"/>
                <a:gd name="connsiteY0" fmla="*/ 532 h 4062"/>
                <a:gd name="connsiteX1" fmla="*/ 127706 w 126830"/>
                <a:gd name="connsiteY1" fmla="*/ 532 h 4062"/>
              </a:gdLst>
              <a:ahLst/>
              <a:cxnLst>
                <a:cxn ang="0">
                  <a:pos x="connsiteX0" y="connsiteY0"/>
                </a:cxn>
                <a:cxn ang="0">
                  <a:pos x="connsiteX1" y="connsiteY1"/>
                </a:cxn>
              </a:cxnLst>
              <a:rect l="l" t="t" r="r" b="b"/>
              <a:pathLst>
                <a:path w="126830" h="4062">
                  <a:moveTo>
                    <a:pt x="875" y="532"/>
                  </a:moveTo>
                  <a:lnTo>
                    <a:pt x="127706" y="532"/>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71" name="Freeform: Shape 322">
              <a:extLst>
                <a:ext uri="{FF2B5EF4-FFF2-40B4-BE49-F238E27FC236}">
                  <a16:creationId xmlns:a16="http://schemas.microsoft.com/office/drawing/2014/main" id="{7A8DCE6D-9068-44A5-4A63-1530D62C92B8}"/>
                </a:ext>
              </a:extLst>
            </p:cNvPr>
            <p:cNvSpPr/>
            <p:nvPr/>
          </p:nvSpPr>
          <p:spPr>
            <a:xfrm>
              <a:off x="5114551" y="3669074"/>
              <a:ext cx="122173" cy="3585"/>
            </a:xfrm>
            <a:custGeom>
              <a:avLst/>
              <a:gdLst>
                <a:gd name="connsiteX0" fmla="*/ 945 w 126817"/>
                <a:gd name="connsiteY0" fmla="*/ 528 h 4062"/>
                <a:gd name="connsiteX1" fmla="*/ 127763 w 126817"/>
                <a:gd name="connsiteY1" fmla="*/ 528 h 4062"/>
              </a:gdLst>
              <a:ahLst/>
              <a:cxnLst>
                <a:cxn ang="0">
                  <a:pos x="connsiteX0" y="connsiteY0"/>
                </a:cxn>
                <a:cxn ang="0">
                  <a:pos x="connsiteX1" y="connsiteY1"/>
                </a:cxn>
              </a:cxnLst>
              <a:rect l="l" t="t" r="r" b="b"/>
              <a:pathLst>
                <a:path w="126817" h="4062">
                  <a:moveTo>
                    <a:pt x="945" y="528"/>
                  </a:moveTo>
                  <a:lnTo>
                    <a:pt x="127763" y="528"/>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72" name="Freeform: Shape 323">
              <a:extLst>
                <a:ext uri="{FF2B5EF4-FFF2-40B4-BE49-F238E27FC236}">
                  <a16:creationId xmlns:a16="http://schemas.microsoft.com/office/drawing/2014/main" id="{667EF746-3FF9-3888-E8C5-72995ED57E42}"/>
                </a:ext>
              </a:extLst>
            </p:cNvPr>
            <p:cNvSpPr/>
            <p:nvPr/>
          </p:nvSpPr>
          <p:spPr>
            <a:xfrm>
              <a:off x="5518255" y="3655179"/>
              <a:ext cx="122174" cy="3585"/>
            </a:xfrm>
            <a:custGeom>
              <a:avLst/>
              <a:gdLst>
                <a:gd name="connsiteX0" fmla="*/ 1015 w 126818"/>
                <a:gd name="connsiteY0" fmla="*/ 525 h 4062"/>
                <a:gd name="connsiteX1" fmla="*/ 127833 w 126818"/>
                <a:gd name="connsiteY1" fmla="*/ 525 h 4062"/>
              </a:gdLst>
              <a:ahLst/>
              <a:cxnLst>
                <a:cxn ang="0">
                  <a:pos x="connsiteX0" y="connsiteY0"/>
                </a:cxn>
                <a:cxn ang="0">
                  <a:pos x="connsiteX1" y="connsiteY1"/>
                </a:cxn>
              </a:cxnLst>
              <a:rect l="l" t="t" r="r" b="b"/>
              <a:pathLst>
                <a:path w="126818" h="4062">
                  <a:moveTo>
                    <a:pt x="1015" y="525"/>
                  </a:moveTo>
                  <a:lnTo>
                    <a:pt x="127833" y="525"/>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73" name="Freeform: Shape 324">
              <a:extLst>
                <a:ext uri="{FF2B5EF4-FFF2-40B4-BE49-F238E27FC236}">
                  <a16:creationId xmlns:a16="http://schemas.microsoft.com/office/drawing/2014/main" id="{3559FAC1-E0B6-0BBB-96E3-44F710CFA133}"/>
                </a:ext>
              </a:extLst>
            </p:cNvPr>
            <p:cNvSpPr/>
            <p:nvPr/>
          </p:nvSpPr>
          <p:spPr>
            <a:xfrm>
              <a:off x="5921949" y="3867015"/>
              <a:ext cx="122173" cy="3585"/>
            </a:xfrm>
            <a:custGeom>
              <a:avLst/>
              <a:gdLst>
                <a:gd name="connsiteX0" fmla="*/ 1085 w 126817"/>
                <a:gd name="connsiteY0" fmla="*/ 565 h 4062"/>
                <a:gd name="connsiteX1" fmla="*/ 127903 w 126817"/>
                <a:gd name="connsiteY1" fmla="*/ 565 h 4062"/>
              </a:gdLst>
              <a:ahLst/>
              <a:cxnLst>
                <a:cxn ang="0">
                  <a:pos x="connsiteX0" y="connsiteY0"/>
                </a:cxn>
                <a:cxn ang="0">
                  <a:pos x="connsiteX1" y="connsiteY1"/>
                </a:cxn>
              </a:cxnLst>
              <a:rect l="l" t="t" r="r" b="b"/>
              <a:pathLst>
                <a:path w="126817" h="4062">
                  <a:moveTo>
                    <a:pt x="1085" y="565"/>
                  </a:moveTo>
                  <a:lnTo>
                    <a:pt x="127903" y="565"/>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74" name="Freeform: Shape 325">
              <a:extLst>
                <a:ext uri="{FF2B5EF4-FFF2-40B4-BE49-F238E27FC236}">
                  <a16:creationId xmlns:a16="http://schemas.microsoft.com/office/drawing/2014/main" id="{E773B7C7-2F01-340D-3F83-5BB304C9935B}"/>
                </a:ext>
              </a:extLst>
            </p:cNvPr>
            <p:cNvSpPr/>
            <p:nvPr/>
          </p:nvSpPr>
          <p:spPr>
            <a:xfrm>
              <a:off x="6325654" y="3855764"/>
              <a:ext cx="122174" cy="3585"/>
            </a:xfrm>
            <a:custGeom>
              <a:avLst/>
              <a:gdLst>
                <a:gd name="connsiteX0" fmla="*/ 1155 w 126818"/>
                <a:gd name="connsiteY0" fmla="*/ 563 h 4062"/>
                <a:gd name="connsiteX1" fmla="*/ 127973 w 126818"/>
                <a:gd name="connsiteY1" fmla="*/ 563 h 4062"/>
              </a:gdLst>
              <a:ahLst/>
              <a:cxnLst>
                <a:cxn ang="0">
                  <a:pos x="connsiteX0" y="connsiteY0"/>
                </a:cxn>
                <a:cxn ang="0">
                  <a:pos x="connsiteX1" y="connsiteY1"/>
                </a:cxn>
              </a:cxnLst>
              <a:rect l="l" t="t" r="r" b="b"/>
              <a:pathLst>
                <a:path w="126818" h="4062">
                  <a:moveTo>
                    <a:pt x="1155" y="563"/>
                  </a:moveTo>
                  <a:lnTo>
                    <a:pt x="127973" y="563"/>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75" name="Freeform: Shape 326">
              <a:extLst>
                <a:ext uri="{FF2B5EF4-FFF2-40B4-BE49-F238E27FC236}">
                  <a16:creationId xmlns:a16="http://schemas.microsoft.com/office/drawing/2014/main" id="{51F492F4-248C-DE4D-3C7E-249629E73075}"/>
                </a:ext>
              </a:extLst>
            </p:cNvPr>
            <p:cNvSpPr/>
            <p:nvPr/>
          </p:nvSpPr>
          <p:spPr>
            <a:xfrm>
              <a:off x="6729346" y="4027526"/>
              <a:ext cx="122187" cy="3585"/>
            </a:xfrm>
            <a:custGeom>
              <a:avLst/>
              <a:gdLst>
                <a:gd name="connsiteX0" fmla="*/ 1225 w 126831"/>
                <a:gd name="connsiteY0" fmla="*/ 596 h 4062"/>
                <a:gd name="connsiteX1" fmla="*/ 128057 w 126831"/>
                <a:gd name="connsiteY1" fmla="*/ 596 h 4062"/>
              </a:gdLst>
              <a:ahLst/>
              <a:cxnLst>
                <a:cxn ang="0">
                  <a:pos x="connsiteX0" y="connsiteY0"/>
                </a:cxn>
                <a:cxn ang="0">
                  <a:pos x="connsiteX1" y="connsiteY1"/>
                </a:cxn>
              </a:cxnLst>
              <a:rect l="l" t="t" r="r" b="b"/>
              <a:pathLst>
                <a:path w="126831" h="4062">
                  <a:moveTo>
                    <a:pt x="1225" y="596"/>
                  </a:moveTo>
                  <a:lnTo>
                    <a:pt x="128057" y="596"/>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76" name="Freeform: Shape 327">
              <a:extLst>
                <a:ext uri="{FF2B5EF4-FFF2-40B4-BE49-F238E27FC236}">
                  <a16:creationId xmlns:a16="http://schemas.microsoft.com/office/drawing/2014/main" id="{7486DA82-339F-F158-F190-DD32850ED9F8}"/>
                </a:ext>
              </a:extLst>
            </p:cNvPr>
            <p:cNvSpPr/>
            <p:nvPr/>
          </p:nvSpPr>
          <p:spPr>
            <a:xfrm>
              <a:off x="7133053" y="3917557"/>
              <a:ext cx="122174" cy="3585"/>
            </a:xfrm>
            <a:custGeom>
              <a:avLst/>
              <a:gdLst>
                <a:gd name="connsiteX0" fmla="*/ 1296 w 126818"/>
                <a:gd name="connsiteY0" fmla="*/ 575 h 4062"/>
                <a:gd name="connsiteX1" fmla="*/ 128114 w 126818"/>
                <a:gd name="connsiteY1" fmla="*/ 575 h 4062"/>
              </a:gdLst>
              <a:ahLst/>
              <a:cxnLst>
                <a:cxn ang="0">
                  <a:pos x="connsiteX0" y="connsiteY0"/>
                </a:cxn>
                <a:cxn ang="0">
                  <a:pos x="connsiteX1" y="connsiteY1"/>
                </a:cxn>
              </a:cxnLst>
              <a:rect l="l" t="t" r="r" b="b"/>
              <a:pathLst>
                <a:path w="126818" h="4062">
                  <a:moveTo>
                    <a:pt x="1296" y="575"/>
                  </a:moveTo>
                  <a:lnTo>
                    <a:pt x="128114" y="575"/>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77" name="Freeform: Shape 328">
              <a:extLst>
                <a:ext uri="{FF2B5EF4-FFF2-40B4-BE49-F238E27FC236}">
                  <a16:creationId xmlns:a16="http://schemas.microsoft.com/office/drawing/2014/main" id="{9D993434-6241-02D1-87C2-2A4C60B8DE0E}"/>
                </a:ext>
              </a:extLst>
            </p:cNvPr>
            <p:cNvSpPr/>
            <p:nvPr/>
          </p:nvSpPr>
          <p:spPr>
            <a:xfrm>
              <a:off x="7536745" y="4157882"/>
              <a:ext cx="122187" cy="3585"/>
            </a:xfrm>
            <a:custGeom>
              <a:avLst/>
              <a:gdLst>
                <a:gd name="connsiteX0" fmla="*/ 1366 w 126831"/>
                <a:gd name="connsiteY0" fmla="*/ 620 h 4062"/>
                <a:gd name="connsiteX1" fmla="*/ 128197 w 126831"/>
                <a:gd name="connsiteY1" fmla="*/ 620 h 4062"/>
              </a:gdLst>
              <a:ahLst/>
              <a:cxnLst>
                <a:cxn ang="0">
                  <a:pos x="connsiteX0" y="connsiteY0"/>
                </a:cxn>
                <a:cxn ang="0">
                  <a:pos x="connsiteX1" y="connsiteY1"/>
                </a:cxn>
              </a:cxnLst>
              <a:rect l="l" t="t" r="r" b="b"/>
              <a:pathLst>
                <a:path w="126831" h="4062">
                  <a:moveTo>
                    <a:pt x="1366" y="620"/>
                  </a:moveTo>
                  <a:lnTo>
                    <a:pt x="128197" y="620"/>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78" name="Freeform: Shape 329">
              <a:extLst>
                <a:ext uri="{FF2B5EF4-FFF2-40B4-BE49-F238E27FC236}">
                  <a16:creationId xmlns:a16="http://schemas.microsoft.com/office/drawing/2014/main" id="{EE9402F8-2512-70CF-181D-7EE6405827A4}"/>
                </a:ext>
              </a:extLst>
            </p:cNvPr>
            <p:cNvSpPr/>
            <p:nvPr/>
          </p:nvSpPr>
          <p:spPr>
            <a:xfrm>
              <a:off x="7940449" y="3838035"/>
              <a:ext cx="122174" cy="3585"/>
            </a:xfrm>
            <a:custGeom>
              <a:avLst/>
              <a:gdLst>
                <a:gd name="connsiteX0" fmla="*/ 1436 w 126818"/>
                <a:gd name="connsiteY0" fmla="*/ 560 h 4062"/>
                <a:gd name="connsiteX1" fmla="*/ 128254 w 126818"/>
                <a:gd name="connsiteY1" fmla="*/ 560 h 4062"/>
              </a:gdLst>
              <a:ahLst/>
              <a:cxnLst>
                <a:cxn ang="0">
                  <a:pos x="connsiteX0" y="connsiteY0"/>
                </a:cxn>
                <a:cxn ang="0">
                  <a:pos x="connsiteX1" y="connsiteY1"/>
                </a:cxn>
              </a:cxnLst>
              <a:rect l="l" t="t" r="r" b="b"/>
              <a:pathLst>
                <a:path w="126818" h="4062">
                  <a:moveTo>
                    <a:pt x="1436" y="560"/>
                  </a:moveTo>
                  <a:lnTo>
                    <a:pt x="128254" y="560"/>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79" name="Freeform: Shape 330">
              <a:extLst>
                <a:ext uri="{FF2B5EF4-FFF2-40B4-BE49-F238E27FC236}">
                  <a16:creationId xmlns:a16="http://schemas.microsoft.com/office/drawing/2014/main" id="{205F5C38-8399-3D5E-500D-5FA19C81C2CB}"/>
                </a:ext>
              </a:extLst>
            </p:cNvPr>
            <p:cNvSpPr/>
            <p:nvPr/>
          </p:nvSpPr>
          <p:spPr>
            <a:xfrm>
              <a:off x="8344143" y="4277993"/>
              <a:ext cx="122187" cy="3585"/>
            </a:xfrm>
            <a:custGeom>
              <a:avLst/>
              <a:gdLst>
                <a:gd name="connsiteX0" fmla="*/ 1506 w 126831"/>
                <a:gd name="connsiteY0" fmla="*/ 643 h 4062"/>
                <a:gd name="connsiteX1" fmla="*/ 128337 w 126831"/>
                <a:gd name="connsiteY1" fmla="*/ 643 h 4062"/>
              </a:gdLst>
              <a:ahLst/>
              <a:cxnLst>
                <a:cxn ang="0">
                  <a:pos x="connsiteX0" y="connsiteY0"/>
                </a:cxn>
                <a:cxn ang="0">
                  <a:pos x="connsiteX1" y="connsiteY1"/>
                </a:cxn>
              </a:cxnLst>
              <a:rect l="l" t="t" r="r" b="b"/>
              <a:pathLst>
                <a:path w="126831" h="4062">
                  <a:moveTo>
                    <a:pt x="1506" y="643"/>
                  </a:moveTo>
                  <a:lnTo>
                    <a:pt x="128337" y="643"/>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80" name="Freeform: Shape 331">
              <a:extLst>
                <a:ext uri="{FF2B5EF4-FFF2-40B4-BE49-F238E27FC236}">
                  <a16:creationId xmlns:a16="http://schemas.microsoft.com/office/drawing/2014/main" id="{5B3F3F0E-AAAC-B4E1-6859-6EDED32163FD}"/>
                </a:ext>
              </a:extLst>
            </p:cNvPr>
            <p:cNvSpPr/>
            <p:nvPr/>
          </p:nvSpPr>
          <p:spPr>
            <a:xfrm>
              <a:off x="8747848" y="4163372"/>
              <a:ext cx="122174" cy="3585"/>
            </a:xfrm>
            <a:custGeom>
              <a:avLst/>
              <a:gdLst>
                <a:gd name="connsiteX0" fmla="*/ 1576 w 126818"/>
                <a:gd name="connsiteY0" fmla="*/ 622 h 4062"/>
                <a:gd name="connsiteX1" fmla="*/ 128394 w 126818"/>
                <a:gd name="connsiteY1" fmla="*/ 622 h 4062"/>
              </a:gdLst>
              <a:ahLst/>
              <a:cxnLst>
                <a:cxn ang="0">
                  <a:pos x="connsiteX0" y="connsiteY0"/>
                </a:cxn>
                <a:cxn ang="0">
                  <a:pos x="connsiteX1" y="connsiteY1"/>
                </a:cxn>
              </a:cxnLst>
              <a:rect l="l" t="t" r="r" b="b"/>
              <a:pathLst>
                <a:path w="126818" h="4062">
                  <a:moveTo>
                    <a:pt x="1576" y="622"/>
                  </a:moveTo>
                  <a:lnTo>
                    <a:pt x="128394" y="622"/>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81" name="Freeform: Shape 332">
              <a:extLst>
                <a:ext uri="{FF2B5EF4-FFF2-40B4-BE49-F238E27FC236}">
                  <a16:creationId xmlns:a16="http://schemas.microsoft.com/office/drawing/2014/main" id="{F8B55500-B13A-58D3-F09C-E3E3F7B15442}"/>
                </a:ext>
              </a:extLst>
            </p:cNvPr>
            <p:cNvSpPr/>
            <p:nvPr/>
          </p:nvSpPr>
          <p:spPr>
            <a:xfrm>
              <a:off x="9151540" y="4217835"/>
              <a:ext cx="122187" cy="3585"/>
            </a:xfrm>
            <a:custGeom>
              <a:avLst/>
              <a:gdLst>
                <a:gd name="connsiteX0" fmla="*/ 1646 w 126831"/>
                <a:gd name="connsiteY0" fmla="*/ 632 h 4062"/>
                <a:gd name="connsiteX1" fmla="*/ 128478 w 126831"/>
                <a:gd name="connsiteY1" fmla="*/ 632 h 4062"/>
              </a:gdLst>
              <a:ahLst/>
              <a:cxnLst>
                <a:cxn ang="0">
                  <a:pos x="connsiteX0" y="connsiteY0"/>
                </a:cxn>
                <a:cxn ang="0">
                  <a:pos x="connsiteX1" y="connsiteY1"/>
                </a:cxn>
              </a:cxnLst>
              <a:rect l="l" t="t" r="r" b="b"/>
              <a:pathLst>
                <a:path w="126831" h="4062">
                  <a:moveTo>
                    <a:pt x="1646" y="632"/>
                  </a:moveTo>
                  <a:lnTo>
                    <a:pt x="128478" y="632"/>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82" name="Freeform: Shape 333">
              <a:extLst>
                <a:ext uri="{FF2B5EF4-FFF2-40B4-BE49-F238E27FC236}">
                  <a16:creationId xmlns:a16="http://schemas.microsoft.com/office/drawing/2014/main" id="{CC5C94F5-7057-D153-45CC-4467ED18CD24}"/>
                </a:ext>
              </a:extLst>
            </p:cNvPr>
            <p:cNvSpPr/>
            <p:nvPr/>
          </p:nvSpPr>
          <p:spPr>
            <a:xfrm>
              <a:off x="9555247" y="4396490"/>
              <a:ext cx="122174" cy="3585"/>
            </a:xfrm>
            <a:custGeom>
              <a:avLst/>
              <a:gdLst>
                <a:gd name="connsiteX0" fmla="*/ 1716 w 126818"/>
                <a:gd name="connsiteY0" fmla="*/ 666 h 4062"/>
                <a:gd name="connsiteX1" fmla="*/ 128535 w 126818"/>
                <a:gd name="connsiteY1" fmla="*/ 666 h 4062"/>
              </a:gdLst>
              <a:ahLst/>
              <a:cxnLst>
                <a:cxn ang="0">
                  <a:pos x="connsiteX0" y="connsiteY0"/>
                </a:cxn>
                <a:cxn ang="0">
                  <a:pos x="connsiteX1" y="connsiteY1"/>
                </a:cxn>
              </a:cxnLst>
              <a:rect l="l" t="t" r="r" b="b"/>
              <a:pathLst>
                <a:path w="126818" h="4062">
                  <a:moveTo>
                    <a:pt x="1716" y="666"/>
                  </a:moveTo>
                  <a:lnTo>
                    <a:pt x="128535" y="666"/>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83" name="Freeform: Shape 334">
              <a:extLst>
                <a:ext uri="{FF2B5EF4-FFF2-40B4-BE49-F238E27FC236}">
                  <a16:creationId xmlns:a16="http://schemas.microsoft.com/office/drawing/2014/main" id="{E61BB234-E21C-8D49-470E-71BBEE741CBD}"/>
                </a:ext>
              </a:extLst>
            </p:cNvPr>
            <p:cNvSpPr/>
            <p:nvPr/>
          </p:nvSpPr>
          <p:spPr>
            <a:xfrm>
              <a:off x="9958951" y="4396445"/>
              <a:ext cx="122174" cy="3585"/>
            </a:xfrm>
            <a:custGeom>
              <a:avLst/>
              <a:gdLst>
                <a:gd name="connsiteX0" fmla="*/ 1786 w 126818"/>
                <a:gd name="connsiteY0" fmla="*/ 666 h 4062"/>
                <a:gd name="connsiteX1" fmla="*/ 128605 w 126818"/>
                <a:gd name="connsiteY1" fmla="*/ 666 h 4062"/>
              </a:gdLst>
              <a:ahLst/>
              <a:cxnLst>
                <a:cxn ang="0">
                  <a:pos x="connsiteX0" y="connsiteY0"/>
                </a:cxn>
                <a:cxn ang="0">
                  <a:pos x="connsiteX1" y="connsiteY1"/>
                </a:cxn>
              </a:cxnLst>
              <a:rect l="l" t="t" r="r" b="b"/>
              <a:pathLst>
                <a:path w="126818" h="4062">
                  <a:moveTo>
                    <a:pt x="1786" y="666"/>
                  </a:moveTo>
                  <a:lnTo>
                    <a:pt x="128605" y="666"/>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84" name="Freeform: Shape 335">
              <a:extLst>
                <a:ext uri="{FF2B5EF4-FFF2-40B4-BE49-F238E27FC236}">
                  <a16:creationId xmlns:a16="http://schemas.microsoft.com/office/drawing/2014/main" id="{7BCB54F8-1E4B-33C3-3BA9-F03C52EFD8D3}"/>
                </a:ext>
              </a:extLst>
            </p:cNvPr>
            <p:cNvSpPr/>
            <p:nvPr/>
          </p:nvSpPr>
          <p:spPr>
            <a:xfrm>
              <a:off x="10362645" y="4402375"/>
              <a:ext cx="122174" cy="3585"/>
            </a:xfrm>
            <a:custGeom>
              <a:avLst/>
              <a:gdLst>
                <a:gd name="connsiteX0" fmla="*/ 1857 w 126818"/>
                <a:gd name="connsiteY0" fmla="*/ 667 h 4062"/>
                <a:gd name="connsiteX1" fmla="*/ 128675 w 126818"/>
                <a:gd name="connsiteY1" fmla="*/ 667 h 4062"/>
              </a:gdLst>
              <a:ahLst/>
              <a:cxnLst>
                <a:cxn ang="0">
                  <a:pos x="connsiteX0" y="connsiteY0"/>
                </a:cxn>
                <a:cxn ang="0">
                  <a:pos x="connsiteX1" y="connsiteY1"/>
                </a:cxn>
              </a:cxnLst>
              <a:rect l="l" t="t" r="r" b="b"/>
              <a:pathLst>
                <a:path w="126818" h="4062">
                  <a:moveTo>
                    <a:pt x="1857" y="667"/>
                  </a:moveTo>
                  <a:lnTo>
                    <a:pt x="128675" y="667"/>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85" name="Freeform: Shape 336">
              <a:extLst>
                <a:ext uri="{FF2B5EF4-FFF2-40B4-BE49-F238E27FC236}">
                  <a16:creationId xmlns:a16="http://schemas.microsoft.com/office/drawing/2014/main" id="{DA8DB2EF-DA87-2134-2F72-D5A59638149A}"/>
                </a:ext>
              </a:extLst>
            </p:cNvPr>
            <p:cNvSpPr/>
            <p:nvPr/>
          </p:nvSpPr>
          <p:spPr>
            <a:xfrm>
              <a:off x="10766350" y="4365023"/>
              <a:ext cx="122174" cy="3585"/>
            </a:xfrm>
            <a:custGeom>
              <a:avLst/>
              <a:gdLst>
                <a:gd name="connsiteX0" fmla="*/ 1927 w 126818"/>
                <a:gd name="connsiteY0" fmla="*/ 660 h 4062"/>
                <a:gd name="connsiteX1" fmla="*/ 128745 w 126818"/>
                <a:gd name="connsiteY1" fmla="*/ 660 h 4062"/>
              </a:gdLst>
              <a:ahLst/>
              <a:cxnLst>
                <a:cxn ang="0">
                  <a:pos x="connsiteX0" y="connsiteY0"/>
                </a:cxn>
                <a:cxn ang="0">
                  <a:pos x="connsiteX1" y="connsiteY1"/>
                </a:cxn>
              </a:cxnLst>
              <a:rect l="l" t="t" r="r" b="b"/>
              <a:pathLst>
                <a:path w="126818" h="4062">
                  <a:moveTo>
                    <a:pt x="1927" y="660"/>
                  </a:moveTo>
                  <a:lnTo>
                    <a:pt x="128745" y="660"/>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886" name="Freeform: Shape 337">
              <a:extLst>
                <a:ext uri="{FF2B5EF4-FFF2-40B4-BE49-F238E27FC236}">
                  <a16:creationId xmlns:a16="http://schemas.microsoft.com/office/drawing/2014/main" id="{158B0FC6-A331-3E08-D4C8-8DB384607138}"/>
                </a:ext>
              </a:extLst>
            </p:cNvPr>
            <p:cNvSpPr/>
            <p:nvPr/>
          </p:nvSpPr>
          <p:spPr>
            <a:xfrm>
              <a:off x="11170042" y="4323334"/>
              <a:ext cx="122186" cy="3585"/>
            </a:xfrm>
            <a:custGeom>
              <a:avLst/>
              <a:gdLst>
                <a:gd name="connsiteX0" fmla="*/ 1997 w 126830"/>
                <a:gd name="connsiteY0" fmla="*/ 652 h 4062"/>
                <a:gd name="connsiteX1" fmla="*/ 128828 w 126830"/>
                <a:gd name="connsiteY1" fmla="*/ 652 h 4062"/>
              </a:gdLst>
              <a:ahLst/>
              <a:cxnLst>
                <a:cxn ang="0">
                  <a:pos x="connsiteX0" y="connsiteY0"/>
                </a:cxn>
                <a:cxn ang="0">
                  <a:pos x="connsiteX1" y="connsiteY1"/>
                </a:cxn>
              </a:cxnLst>
              <a:rect l="l" t="t" r="r" b="b"/>
              <a:pathLst>
                <a:path w="126830" h="4062">
                  <a:moveTo>
                    <a:pt x="1997" y="652"/>
                  </a:moveTo>
                  <a:lnTo>
                    <a:pt x="128828" y="652"/>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07" name="Freeform: Shape 358">
              <a:extLst>
                <a:ext uri="{FF2B5EF4-FFF2-40B4-BE49-F238E27FC236}">
                  <a16:creationId xmlns:a16="http://schemas.microsoft.com/office/drawing/2014/main" id="{37FA797C-FA68-904B-5E7B-D160E1A9C9A0}"/>
                </a:ext>
              </a:extLst>
            </p:cNvPr>
            <p:cNvSpPr/>
            <p:nvPr/>
          </p:nvSpPr>
          <p:spPr>
            <a:xfrm>
              <a:off x="9958951" y="3887343"/>
              <a:ext cx="122174" cy="3585"/>
            </a:xfrm>
            <a:custGeom>
              <a:avLst/>
              <a:gdLst>
                <a:gd name="connsiteX0" fmla="*/ 1786 w 126818"/>
                <a:gd name="connsiteY0" fmla="*/ 569 h 4062"/>
                <a:gd name="connsiteX1" fmla="*/ 128605 w 126818"/>
                <a:gd name="connsiteY1" fmla="*/ 569 h 4062"/>
              </a:gdLst>
              <a:ahLst/>
              <a:cxnLst>
                <a:cxn ang="0">
                  <a:pos x="connsiteX0" y="connsiteY0"/>
                </a:cxn>
                <a:cxn ang="0">
                  <a:pos x="connsiteX1" y="connsiteY1"/>
                </a:cxn>
              </a:cxnLst>
              <a:rect l="l" t="t" r="r" b="b"/>
              <a:pathLst>
                <a:path w="126818" h="4062">
                  <a:moveTo>
                    <a:pt x="1786" y="569"/>
                  </a:moveTo>
                  <a:lnTo>
                    <a:pt x="128605" y="569"/>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943" name="Freeform: Shape 394">
              <a:extLst>
                <a:ext uri="{FF2B5EF4-FFF2-40B4-BE49-F238E27FC236}">
                  <a16:creationId xmlns:a16="http://schemas.microsoft.com/office/drawing/2014/main" id="{80A7BD3C-7F7F-FD01-D216-75F88CD7A799}"/>
                </a:ext>
              </a:extLst>
            </p:cNvPr>
            <p:cNvSpPr/>
            <p:nvPr/>
          </p:nvSpPr>
          <p:spPr>
            <a:xfrm>
              <a:off x="5125565" y="3395243"/>
              <a:ext cx="99861" cy="86120"/>
            </a:xfrm>
            <a:custGeom>
              <a:avLst/>
              <a:gdLst>
                <a:gd name="connsiteX0" fmla="*/ 77119 w 76174"/>
                <a:gd name="connsiteY0" fmla="*/ 38570 h 76174"/>
                <a:gd name="connsiteX1" fmla="*/ 39032 w 76174"/>
                <a:gd name="connsiteY1" fmla="*/ 76657 h 76174"/>
                <a:gd name="connsiteX2" fmla="*/ 945 w 76174"/>
                <a:gd name="connsiteY2" fmla="*/ 38570 h 76174"/>
                <a:gd name="connsiteX3" fmla="*/ 39032 w 76174"/>
                <a:gd name="connsiteY3" fmla="*/ 482 h 76174"/>
                <a:gd name="connsiteX4" fmla="*/ 77119 w 76174"/>
                <a:gd name="connsiteY4" fmla="*/ 38570 h 76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4" h="76174">
                  <a:moveTo>
                    <a:pt x="77119" y="38570"/>
                  </a:moveTo>
                  <a:cubicBezTo>
                    <a:pt x="77119" y="59605"/>
                    <a:pt x="60067" y="76657"/>
                    <a:pt x="39032" y="76657"/>
                  </a:cubicBezTo>
                  <a:cubicBezTo>
                    <a:pt x="17997" y="76657"/>
                    <a:pt x="945" y="59605"/>
                    <a:pt x="945" y="38570"/>
                  </a:cubicBezTo>
                  <a:cubicBezTo>
                    <a:pt x="945" y="17534"/>
                    <a:pt x="17997" y="482"/>
                    <a:pt x="39032" y="482"/>
                  </a:cubicBezTo>
                  <a:cubicBezTo>
                    <a:pt x="60067" y="482"/>
                    <a:pt x="77119" y="17534"/>
                    <a:pt x="77119" y="38570"/>
                  </a:cubicBezTo>
                  <a:close/>
                </a:path>
              </a:pathLst>
            </a:custGeom>
            <a:solidFill>
              <a:schemeClr val="accent1"/>
            </a:solidFill>
            <a:ln w="12697"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sp>
          <p:nvSpPr>
            <p:cNvPr id="23" name="Freeform: Shape 193">
              <a:extLst>
                <a:ext uri="{FF2B5EF4-FFF2-40B4-BE49-F238E27FC236}">
                  <a16:creationId xmlns:a16="http://schemas.microsoft.com/office/drawing/2014/main" id="{0AA3B161-98B3-2627-ADA5-77FFFFE1CCB1}"/>
                </a:ext>
              </a:extLst>
            </p:cNvPr>
            <p:cNvSpPr/>
            <p:nvPr/>
          </p:nvSpPr>
          <p:spPr>
            <a:xfrm>
              <a:off x="11170042" y="3303427"/>
              <a:ext cx="122186" cy="3585"/>
            </a:xfrm>
            <a:custGeom>
              <a:avLst/>
              <a:gdLst>
                <a:gd name="connsiteX0" fmla="*/ 1997 w 126830"/>
                <a:gd name="connsiteY0" fmla="*/ 458 h 4062"/>
                <a:gd name="connsiteX1" fmla="*/ 128828 w 126830"/>
                <a:gd name="connsiteY1" fmla="*/ 458 h 4062"/>
              </a:gdLst>
              <a:ahLst/>
              <a:cxnLst>
                <a:cxn ang="0">
                  <a:pos x="connsiteX0" y="connsiteY0"/>
                </a:cxn>
                <a:cxn ang="0">
                  <a:pos x="connsiteX1" y="connsiteY1"/>
                </a:cxn>
              </a:cxnLst>
              <a:rect l="l" t="t" r="r" b="b"/>
              <a:pathLst>
                <a:path w="126830" h="4062">
                  <a:moveTo>
                    <a:pt x="1997" y="458"/>
                  </a:moveTo>
                  <a:lnTo>
                    <a:pt x="128828" y="458"/>
                  </a:lnTo>
                </a:path>
              </a:pathLst>
            </a:custGeom>
            <a:noFill/>
            <a:ln w="19050" cap="flat">
              <a:solidFill>
                <a:schemeClr val="accent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24242"/>
                </a:solidFill>
                <a:effectLst/>
                <a:uLnTx/>
                <a:uFillTx/>
                <a:latin typeface="Calibri"/>
                <a:ea typeface="+mn-ea"/>
                <a:cs typeface="Arial" panose="020B0604020202020204" pitchFamily="34" charset="0"/>
              </a:endParaRPr>
            </a:p>
          </p:txBody>
        </p:sp>
      </p:grpSp>
      <p:sp>
        <p:nvSpPr>
          <p:cNvPr id="13" name="Content Placeholder 21">
            <a:extLst>
              <a:ext uri="{FF2B5EF4-FFF2-40B4-BE49-F238E27FC236}">
                <a16:creationId xmlns:a16="http://schemas.microsoft.com/office/drawing/2014/main" id="{D694E3FF-B75C-3886-F7F2-27912E1A4021}"/>
              </a:ext>
            </a:extLst>
          </p:cNvPr>
          <p:cNvSpPr txBox="1">
            <a:spLocks/>
          </p:cNvSpPr>
          <p:nvPr/>
        </p:nvSpPr>
        <p:spPr>
          <a:xfrm>
            <a:off x="604675" y="1539551"/>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mn-lt"/>
              <a:ea typeface="+mn-ea"/>
              <a:cs typeface="+mn-cs"/>
            </a:endParaRPr>
          </a:p>
        </p:txBody>
      </p:sp>
      <p:sp>
        <p:nvSpPr>
          <p:cNvPr id="3" name="TextBox 2">
            <a:extLst>
              <a:ext uri="{FF2B5EF4-FFF2-40B4-BE49-F238E27FC236}">
                <a16:creationId xmlns:a16="http://schemas.microsoft.com/office/drawing/2014/main" id="{5E510CD3-C7A2-B5AC-3C7D-CF0A4BAF34C1}"/>
              </a:ext>
            </a:extLst>
          </p:cNvPr>
          <p:cNvSpPr txBox="1"/>
          <p:nvPr/>
        </p:nvSpPr>
        <p:spPr>
          <a:xfrm>
            <a:off x="6287384" y="5852749"/>
            <a:ext cx="195566" cy="246221"/>
          </a:xfrm>
          <a:prstGeom prst="rect">
            <a:avLst/>
          </a:prstGeom>
          <a:noFill/>
        </p:spPr>
        <p:txBody>
          <a:bodyPr wrap="non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solidFill>
                  <a:srgbClr val="000000"/>
                </a:solidFill>
                <a:effectLst/>
                <a:uLnTx/>
                <a:uFillTx/>
                <a:ea typeface="+mn-ea"/>
                <a:cs typeface="Arial"/>
                <a:sym typeface="Arial"/>
                <a:rtl val="0"/>
              </a:rPr>
              <a:t>14</a:t>
            </a:r>
          </a:p>
        </p:txBody>
      </p:sp>
    </p:spTree>
    <p:extLst>
      <p:ext uri="{BB962C8B-B14F-4D97-AF65-F5344CB8AC3E}">
        <p14:creationId xmlns:p14="http://schemas.microsoft.com/office/powerpoint/2010/main" val="42017842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35DD2B-245E-6684-4B3D-CEDEE489B0EB}"/>
              </a:ext>
            </a:extLst>
          </p:cNvPr>
          <p:cNvSpPr>
            <a:spLocks noGrp="1"/>
          </p:cNvSpPr>
          <p:nvPr>
            <p:ph type="title"/>
          </p:nvPr>
        </p:nvSpPr>
        <p:spPr>
          <a:xfrm>
            <a:off x="231078" y="260163"/>
            <a:ext cx="11740260" cy="1044132"/>
          </a:xfrm>
        </p:spPr>
        <p:txBody>
          <a:bodyPr/>
          <a:lstStyle/>
          <a:p>
            <a:r>
              <a:rPr lang="en-US" dirty="0"/>
              <a:t>GLISTEN: Investigational Linerixibat Change in Pruritus Through Wk 32</a:t>
            </a:r>
          </a:p>
        </p:txBody>
      </p:sp>
      <p:sp>
        <p:nvSpPr>
          <p:cNvPr id="10" name="Content Placeholder 9">
            <a:extLst>
              <a:ext uri="{FF2B5EF4-FFF2-40B4-BE49-F238E27FC236}">
                <a16:creationId xmlns:a16="http://schemas.microsoft.com/office/drawing/2014/main" id="{96A83169-D671-7931-9E46-3A014A0F9CC2}"/>
              </a:ext>
            </a:extLst>
          </p:cNvPr>
          <p:cNvSpPr>
            <a:spLocks noGrp="1"/>
          </p:cNvSpPr>
          <p:nvPr>
            <p:ph idx="1"/>
          </p:nvPr>
        </p:nvSpPr>
        <p:spPr/>
        <p:txBody>
          <a:bodyPr/>
          <a:lstStyle/>
          <a:p>
            <a:r>
              <a:rPr lang="en-US" sz="2200" dirty="0"/>
              <a:t>Phase III study of investigational </a:t>
            </a:r>
            <a:r>
              <a:rPr lang="en-US" sz="2200" dirty="0" err="1"/>
              <a:t>linerixibat</a:t>
            </a:r>
            <a:r>
              <a:rPr lang="en-US" sz="2200" dirty="0"/>
              <a:t> for moderate to severe </a:t>
            </a:r>
            <a:br>
              <a:rPr lang="en-US" sz="2200" dirty="0"/>
            </a:br>
            <a:r>
              <a:rPr lang="en-US" sz="2200" dirty="0"/>
              <a:t>PBC-related pruritus</a:t>
            </a:r>
          </a:p>
        </p:txBody>
      </p:sp>
      <p:sp>
        <p:nvSpPr>
          <p:cNvPr id="4" name="Content Placeholder 3">
            <a:extLst>
              <a:ext uri="{FF2B5EF4-FFF2-40B4-BE49-F238E27FC236}">
                <a16:creationId xmlns:a16="http://schemas.microsoft.com/office/drawing/2014/main" id="{BDBD8779-AF19-DD9C-B640-CAB077E14160}"/>
              </a:ext>
            </a:extLst>
          </p:cNvPr>
          <p:cNvSpPr>
            <a:spLocks noGrp="1"/>
          </p:cNvSpPr>
          <p:nvPr>
            <p:ph sz="quarter" idx="10"/>
          </p:nvPr>
        </p:nvSpPr>
        <p:spPr/>
        <p:txBody>
          <a:bodyPr/>
          <a:lstStyle/>
          <a:p>
            <a:pPr algn="ctr"/>
            <a:r>
              <a:rPr lang="en-US" dirty="0"/>
              <a:t>Hirschfield. Lancet Gastroenterol Hepatol. 2026;11:22.</a:t>
            </a:r>
          </a:p>
        </p:txBody>
      </p:sp>
      <p:sp>
        <p:nvSpPr>
          <p:cNvPr id="2" name="TextBox 1">
            <a:extLst>
              <a:ext uri="{FF2B5EF4-FFF2-40B4-BE49-F238E27FC236}">
                <a16:creationId xmlns:a16="http://schemas.microsoft.com/office/drawing/2014/main" id="{6A8DB264-3881-D1C5-0CB7-B35FA8E39E03}"/>
              </a:ext>
            </a:extLst>
          </p:cNvPr>
          <p:cNvSpPr txBox="1"/>
          <p:nvPr/>
        </p:nvSpPr>
        <p:spPr>
          <a:xfrm rot="16200000">
            <a:off x="-952570" y="3581468"/>
            <a:ext cx="2829882" cy="430887"/>
          </a:xfrm>
          <a:prstGeom prst="rect">
            <a:avLst/>
          </a:prstGeom>
        </p:spPr>
        <p:txBody>
          <a:bodyPr vert="horz" wrap="square" lIns="0" tIns="0" rIns="0" bIns="0" rtlCol="0">
            <a:spAutoFit/>
          </a:bodyPr>
          <a:lstStyle/>
          <a:p>
            <a:pPr algn="ctr"/>
            <a:r>
              <a:rPr lang="en-US" sz="1400" dirty="0">
                <a:solidFill>
                  <a:schemeClr val="tx1">
                    <a:lumMod val="75000"/>
                    <a:lumOff val="25000"/>
                  </a:schemeClr>
                </a:solidFill>
                <a:latin typeface="Poppins Medium" panose="00000600000000000000" pitchFamily="2" charset="0"/>
                <a:cs typeface="Poppins Medium" panose="00000600000000000000" pitchFamily="2" charset="0"/>
              </a:rPr>
              <a:t>Change From Baseline in Weekly Itch Score</a:t>
            </a:r>
          </a:p>
        </p:txBody>
      </p:sp>
      <p:sp>
        <p:nvSpPr>
          <p:cNvPr id="5" name="Freeform: Shape 4">
            <a:extLst>
              <a:ext uri="{FF2B5EF4-FFF2-40B4-BE49-F238E27FC236}">
                <a16:creationId xmlns:a16="http://schemas.microsoft.com/office/drawing/2014/main" id="{479DC034-E340-1E9C-4C81-DDD841191EEC}"/>
              </a:ext>
            </a:extLst>
          </p:cNvPr>
          <p:cNvSpPr/>
          <p:nvPr/>
        </p:nvSpPr>
        <p:spPr>
          <a:xfrm>
            <a:off x="1154300" y="2329083"/>
            <a:ext cx="7081650" cy="2925570"/>
          </a:xfrm>
          <a:custGeom>
            <a:avLst/>
            <a:gdLst>
              <a:gd name="csX0" fmla="*/ 0 w 3865418"/>
              <a:gd name="csY0" fmla="*/ 0 h 2891641"/>
              <a:gd name="csX1" fmla="*/ 0 w 3865418"/>
              <a:gd name="csY1" fmla="*/ 2891641 h 2891641"/>
              <a:gd name="csX2" fmla="*/ 3865418 w 3865418"/>
              <a:gd name="csY2" fmla="*/ 2891641 h 2891641"/>
            </a:gdLst>
            <a:ahLst/>
            <a:cxnLst>
              <a:cxn ang="0">
                <a:pos x="csX0" y="csY0"/>
              </a:cxn>
              <a:cxn ang="0">
                <a:pos x="csX1" y="csY1"/>
              </a:cxn>
              <a:cxn ang="0">
                <a:pos x="csX2" y="csY2"/>
              </a:cxn>
            </a:cxnLst>
            <a:rect l="l" t="t" r="r" b="b"/>
            <a:pathLst>
              <a:path w="3865418" h="2891641">
                <a:moveTo>
                  <a:pt x="0" y="0"/>
                </a:moveTo>
                <a:lnTo>
                  <a:pt x="0" y="2891641"/>
                </a:lnTo>
                <a:lnTo>
                  <a:pt x="3865418" y="2891641"/>
                </a:lnTo>
              </a:path>
            </a:pathLst>
          </a:custGeom>
          <a:noFill/>
          <a:ln w="15875">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a:extLst>
              <a:ext uri="{FF2B5EF4-FFF2-40B4-BE49-F238E27FC236}">
                <a16:creationId xmlns:a16="http://schemas.microsoft.com/office/drawing/2014/main" id="{1106506E-3CDF-3458-745A-B02F89CA0E22}"/>
              </a:ext>
            </a:extLst>
          </p:cNvPr>
          <p:cNvGrpSpPr/>
          <p:nvPr/>
        </p:nvGrpSpPr>
        <p:grpSpPr>
          <a:xfrm>
            <a:off x="1083758" y="2598855"/>
            <a:ext cx="70542" cy="2651098"/>
            <a:chOff x="7043530" y="2188923"/>
            <a:chExt cx="159199" cy="2823509"/>
          </a:xfrm>
        </p:grpSpPr>
        <p:cxnSp>
          <p:nvCxnSpPr>
            <p:cNvPr id="7" name="Straight Connector 6">
              <a:extLst>
                <a:ext uri="{FF2B5EF4-FFF2-40B4-BE49-F238E27FC236}">
                  <a16:creationId xmlns:a16="http://schemas.microsoft.com/office/drawing/2014/main" id="{3EE42C81-5E3A-A7DF-ED1E-4DC85817B879}"/>
                </a:ext>
              </a:extLst>
            </p:cNvPr>
            <p:cNvCxnSpPr>
              <a:cxnSpLocks/>
            </p:cNvCxnSpPr>
            <p:nvPr/>
          </p:nvCxnSpPr>
          <p:spPr>
            <a:xfrm>
              <a:off x="7043530" y="2188923"/>
              <a:ext cx="1591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0FF23A3-27D1-864F-F805-601B66ED3B6E}"/>
                </a:ext>
              </a:extLst>
            </p:cNvPr>
            <p:cNvCxnSpPr>
              <a:cxnSpLocks/>
            </p:cNvCxnSpPr>
            <p:nvPr/>
          </p:nvCxnSpPr>
          <p:spPr>
            <a:xfrm>
              <a:off x="7043530" y="2753625"/>
              <a:ext cx="1591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396F0A3-12F0-7597-0EF2-8F0C0C837271}"/>
                </a:ext>
              </a:extLst>
            </p:cNvPr>
            <p:cNvCxnSpPr>
              <a:cxnSpLocks/>
            </p:cNvCxnSpPr>
            <p:nvPr/>
          </p:nvCxnSpPr>
          <p:spPr>
            <a:xfrm>
              <a:off x="7043530" y="3318327"/>
              <a:ext cx="1591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27CE998-F585-3D26-6863-A5EAACA8D2B0}"/>
                </a:ext>
              </a:extLst>
            </p:cNvPr>
            <p:cNvCxnSpPr>
              <a:cxnSpLocks/>
            </p:cNvCxnSpPr>
            <p:nvPr/>
          </p:nvCxnSpPr>
          <p:spPr>
            <a:xfrm>
              <a:off x="7043530" y="3883029"/>
              <a:ext cx="1591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6300703-91D5-5B7C-5827-0BEB6DB89866}"/>
                </a:ext>
              </a:extLst>
            </p:cNvPr>
            <p:cNvCxnSpPr>
              <a:cxnSpLocks/>
            </p:cNvCxnSpPr>
            <p:nvPr/>
          </p:nvCxnSpPr>
          <p:spPr>
            <a:xfrm>
              <a:off x="7043530" y="4447731"/>
              <a:ext cx="1591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8B8E1D4-7495-3F83-1647-F7454AAD307B}"/>
                </a:ext>
              </a:extLst>
            </p:cNvPr>
            <p:cNvCxnSpPr>
              <a:cxnSpLocks/>
            </p:cNvCxnSpPr>
            <p:nvPr/>
          </p:nvCxnSpPr>
          <p:spPr>
            <a:xfrm>
              <a:off x="7043530" y="5012432"/>
              <a:ext cx="1591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FA78F959-082E-2F51-D111-0E5B3E57A586}"/>
              </a:ext>
            </a:extLst>
          </p:cNvPr>
          <p:cNvGrpSpPr/>
          <p:nvPr/>
        </p:nvGrpSpPr>
        <p:grpSpPr>
          <a:xfrm>
            <a:off x="832066" y="2503072"/>
            <a:ext cx="211596" cy="2846374"/>
            <a:chOff x="563344" y="2080440"/>
            <a:chExt cx="211596" cy="3031485"/>
          </a:xfrm>
        </p:grpSpPr>
        <p:sp>
          <p:nvSpPr>
            <p:cNvPr id="15" name="TextBox 14">
              <a:extLst>
                <a:ext uri="{FF2B5EF4-FFF2-40B4-BE49-F238E27FC236}">
                  <a16:creationId xmlns:a16="http://schemas.microsoft.com/office/drawing/2014/main" id="{D2950E39-A0DF-9884-2B80-F4C0B2E1DDBF}"/>
                </a:ext>
              </a:extLst>
            </p:cNvPr>
            <p:cNvSpPr txBox="1"/>
            <p:nvPr/>
          </p:nvSpPr>
          <p:spPr>
            <a:xfrm>
              <a:off x="563344" y="4896481"/>
              <a:ext cx="211596" cy="215444"/>
            </a:xfrm>
            <a:prstGeom prst="rect">
              <a:avLst/>
            </a:prstGeom>
          </p:spPr>
          <p:txBody>
            <a:bodyPr vert="horz" wrap="none" lIns="0" tIns="0" rIns="0" bIns="0" rtlCol="0">
              <a:spAutoFit/>
            </a:bodyPr>
            <a:lstStyle/>
            <a:p>
              <a:pPr algn="l"/>
              <a:r>
                <a:rPr lang="en-US" sz="1400" dirty="0"/>
                <a:t>-5</a:t>
              </a:r>
            </a:p>
          </p:txBody>
        </p:sp>
        <p:sp>
          <p:nvSpPr>
            <p:cNvPr id="16" name="TextBox 15">
              <a:extLst>
                <a:ext uri="{FF2B5EF4-FFF2-40B4-BE49-F238E27FC236}">
                  <a16:creationId xmlns:a16="http://schemas.microsoft.com/office/drawing/2014/main" id="{F2C21CE3-F0A2-FB2D-F2EC-4F00DC084C85}"/>
                </a:ext>
              </a:extLst>
            </p:cNvPr>
            <p:cNvSpPr txBox="1"/>
            <p:nvPr/>
          </p:nvSpPr>
          <p:spPr>
            <a:xfrm>
              <a:off x="563344" y="4325539"/>
              <a:ext cx="211596" cy="215444"/>
            </a:xfrm>
            <a:prstGeom prst="rect">
              <a:avLst/>
            </a:prstGeom>
          </p:spPr>
          <p:txBody>
            <a:bodyPr vert="horz" wrap="none" lIns="0" tIns="0" rIns="0" bIns="0" rtlCol="0">
              <a:spAutoFit/>
            </a:bodyPr>
            <a:lstStyle/>
            <a:p>
              <a:pPr algn="r"/>
              <a:r>
                <a:rPr lang="en-US" sz="1400" dirty="0"/>
                <a:t>-4</a:t>
              </a:r>
            </a:p>
          </p:txBody>
        </p:sp>
        <p:sp>
          <p:nvSpPr>
            <p:cNvPr id="17" name="TextBox 16">
              <a:extLst>
                <a:ext uri="{FF2B5EF4-FFF2-40B4-BE49-F238E27FC236}">
                  <a16:creationId xmlns:a16="http://schemas.microsoft.com/office/drawing/2014/main" id="{A63B8955-8C9F-8DF7-4530-F13CA9DE7AB7}"/>
                </a:ext>
              </a:extLst>
            </p:cNvPr>
            <p:cNvSpPr txBox="1"/>
            <p:nvPr/>
          </p:nvSpPr>
          <p:spPr>
            <a:xfrm>
              <a:off x="569756" y="3779452"/>
              <a:ext cx="205184" cy="215444"/>
            </a:xfrm>
            <a:prstGeom prst="rect">
              <a:avLst/>
            </a:prstGeom>
          </p:spPr>
          <p:txBody>
            <a:bodyPr vert="horz" wrap="none" lIns="0" tIns="0" rIns="0" bIns="0" rtlCol="0">
              <a:spAutoFit/>
            </a:bodyPr>
            <a:lstStyle/>
            <a:p>
              <a:pPr algn="r"/>
              <a:r>
                <a:rPr lang="en-US" sz="1400" dirty="0"/>
                <a:t>-3</a:t>
              </a:r>
            </a:p>
          </p:txBody>
        </p:sp>
        <p:sp>
          <p:nvSpPr>
            <p:cNvPr id="18" name="TextBox 17">
              <a:extLst>
                <a:ext uri="{FF2B5EF4-FFF2-40B4-BE49-F238E27FC236}">
                  <a16:creationId xmlns:a16="http://schemas.microsoft.com/office/drawing/2014/main" id="{0221850E-42BF-D350-AAF0-55D5CA78F569}"/>
                </a:ext>
              </a:extLst>
            </p:cNvPr>
            <p:cNvSpPr txBox="1"/>
            <p:nvPr/>
          </p:nvSpPr>
          <p:spPr>
            <a:xfrm>
              <a:off x="572962" y="3205417"/>
              <a:ext cx="201978" cy="215444"/>
            </a:xfrm>
            <a:prstGeom prst="rect">
              <a:avLst/>
            </a:prstGeom>
          </p:spPr>
          <p:txBody>
            <a:bodyPr vert="horz" wrap="none" lIns="0" tIns="0" rIns="0" bIns="0" rtlCol="0">
              <a:spAutoFit/>
            </a:bodyPr>
            <a:lstStyle/>
            <a:p>
              <a:pPr algn="r"/>
              <a:r>
                <a:rPr lang="en-US" sz="1400" dirty="0"/>
                <a:t>-2</a:t>
              </a:r>
            </a:p>
          </p:txBody>
        </p:sp>
        <p:sp>
          <p:nvSpPr>
            <p:cNvPr id="19" name="TextBox 18">
              <a:extLst>
                <a:ext uri="{FF2B5EF4-FFF2-40B4-BE49-F238E27FC236}">
                  <a16:creationId xmlns:a16="http://schemas.microsoft.com/office/drawing/2014/main" id="{798F96F1-54DA-A647-4D94-DBDDE246158C}"/>
                </a:ext>
              </a:extLst>
            </p:cNvPr>
            <p:cNvSpPr txBox="1"/>
            <p:nvPr/>
          </p:nvSpPr>
          <p:spPr>
            <a:xfrm>
              <a:off x="617846" y="2655013"/>
              <a:ext cx="157094" cy="215444"/>
            </a:xfrm>
            <a:prstGeom prst="rect">
              <a:avLst/>
            </a:prstGeom>
          </p:spPr>
          <p:txBody>
            <a:bodyPr vert="horz" wrap="none" lIns="0" tIns="0" rIns="0" bIns="0" rtlCol="0">
              <a:spAutoFit/>
            </a:bodyPr>
            <a:lstStyle/>
            <a:p>
              <a:pPr algn="r"/>
              <a:r>
                <a:rPr lang="en-US" sz="1400" dirty="0"/>
                <a:t>-1</a:t>
              </a:r>
            </a:p>
          </p:txBody>
        </p:sp>
        <p:sp>
          <p:nvSpPr>
            <p:cNvPr id="20" name="TextBox 19">
              <a:extLst>
                <a:ext uri="{FF2B5EF4-FFF2-40B4-BE49-F238E27FC236}">
                  <a16:creationId xmlns:a16="http://schemas.microsoft.com/office/drawing/2014/main" id="{A2F4ED0D-1BC4-38B0-E959-73512EAE4CD3}"/>
                </a:ext>
              </a:extLst>
            </p:cNvPr>
            <p:cNvSpPr txBox="1"/>
            <p:nvPr/>
          </p:nvSpPr>
          <p:spPr>
            <a:xfrm>
              <a:off x="662730" y="2080440"/>
              <a:ext cx="112210" cy="215444"/>
            </a:xfrm>
            <a:prstGeom prst="rect">
              <a:avLst/>
            </a:prstGeom>
          </p:spPr>
          <p:txBody>
            <a:bodyPr vert="horz" wrap="none" lIns="0" tIns="0" rIns="0" bIns="0" rtlCol="0">
              <a:spAutoFit/>
            </a:bodyPr>
            <a:lstStyle/>
            <a:p>
              <a:pPr algn="r"/>
              <a:r>
                <a:rPr lang="en-US" sz="1400" dirty="0"/>
                <a:t>0</a:t>
              </a:r>
            </a:p>
          </p:txBody>
        </p:sp>
      </p:grpSp>
      <p:cxnSp>
        <p:nvCxnSpPr>
          <p:cNvPr id="22" name="Straight Connector 21">
            <a:extLst>
              <a:ext uri="{FF2B5EF4-FFF2-40B4-BE49-F238E27FC236}">
                <a16:creationId xmlns:a16="http://schemas.microsoft.com/office/drawing/2014/main" id="{55650DA2-8D3C-2430-0040-497CB77F8C5F}"/>
              </a:ext>
            </a:extLst>
          </p:cNvPr>
          <p:cNvCxnSpPr>
            <a:cxnSpLocks/>
          </p:cNvCxnSpPr>
          <p:nvPr/>
        </p:nvCxnSpPr>
        <p:spPr>
          <a:xfrm>
            <a:off x="1154300" y="2598855"/>
            <a:ext cx="7068950" cy="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B4E8330-4B1D-E50C-06CC-D35154EBF300}"/>
              </a:ext>
            </a:extLst>
          </p:cNvPr>
          <p:cNvCxnSpPr>
            <a:cxnSpLocks/>
          </p:cNvCxnSpPr>
          <p:nvPr/>
        </p:nvCxnSpPr>
        <p:spPr>
          <a:xfrm flipV="1">
            <a:off x="1939925" y="2350118"/>
            <a:ext cx="0" cy="2893614"/>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F15B0CBF-0459-7B36-EFFB-B35C218572C7}"/>
              </a:ext>
            </a:extLst>
          </p:cNvPr>
          <p:cNvSpPr txBox="1"/>
          <p:nvPr/>
        </p:nvSpPr>
        <p:spPr>
          <a:xfrm>
            <a:off x="4360092" y="5491875"/>
            <a:ext cx="1246258" cy="215444"/>
          </a:xfrm>
          <a:prstGeom prst="rect">
            <a:avLst/>
          </a:prstGeom>
        </p:spPr>
        <p:txBody>
          <a:bodyPr vert="horz" wrap="square" lIns="0" tIns="0" rIns="0" bIns="0" rtlCol="0">
            <a:spAutoFit/>
          </a:bodyPr>
          <a:lstStyle/>
          <a:p>
            <a:pPr algn="ctr"/>
            <a:r>
              <a:rPr lang="en-US" sz="1400" dirty="0">
                <a:solidFill>
                  <a:schemeClr val="tx1">
                    <a:lumMod val="75000"/>
                    <a:lumOff val="25000"/>
                  </a:schemeClr>
                </a:solidFill>
                <a:latin typeface="Poppins Medium" panose="00000600000000000000" pitchFamily="2" charset="0"/>
                <a:cs typeface="Poppins Medium" panose="00000600000000000000" pitchFamily="2" charset="0"/>
              </a:rPr>
              <a:t>Wk</a:t>
            </a:r>
          </a:p>
        </p:txBody>
      </p:sp>
      <p:sp>
        <p:nvSpPr>
          <p:cNvPr id="28" name="TextBox 27">
            <a:extLst>
              <a:ext uri="{FF2B5EF4-FFF2-40B4-BE49-F238E27FC236}">
                <a16:creationId xmlns:a16="http://schemas.microsoft.com/office/drawing/2014/main" id="{DFB3A58F-CD4D-B142-1B19-D118F1ACDCAE}"/>
              </a:ext>
            </a:extLst>
          </p:cNvPr>
          <p:cNvSpPr txBox="1"/>
          <p:nvPr/>
        </p:nvSpPr>
        <p:spPr>
          <a:xfrm rot="19063352">
            <a:off x="1257962" y="5555515"/>
            <a:ext cx="914400" cy="202285"/>
          </a:xfrm>
          <a:prstGeom prst="rect">
            <a:avLst/>
          </a:prstGeom>
        </p:spPr>
        <p:txBody>
          <a:bodyPr vert="horz" wrap="none" lIns="0" tIns="0" rIns="0" bIns="0" rtlCol="0">
            <a:noAutofit/>
          </a:bodyPr>
          <a:lstStyle/>
          <a:p>
            <a:pPr algn="r"/>
            <a:r>
              <a:rPr lang="en-US" sz="1400" dirty="0"/>
              <a:t>Baseline</a:t>
            </a:r>
          </a:p>
        </p:txBody>
      </p:sp>
      <p:grpSp>
        <p:nvGrpSpPr>
          <p:cNvPr id="57" name="Group 56">
            <a:extLst>
              <a:ext uri="{FF2B5EF4-FFF2-40B4-BE49-F238E27FC236}">
                <a16:creationId xmlns:a16="http://schemas.microsoft.com/office/drawing/2014/main" id="{26A2B950-50A3-0DFF-5657-53D1FA4CCAFE}"/>
              </a:ext>
            </a:extLst>
          </p:cNvPr>
          <p:cNvGrpSpPr/>
          <p:nvPr/>
        </p:nvGrpSpPr>
        <p:grpSpPr>
          <a:xfrm>
            <a:off x="980464" y="5312891"/>
            <a:ext cx="7430110" cy="190392"/>
            <a:chOff x="980464" y="4806259"/>
            <a:chExt cx="7430110" cy="190392"/>
          </a:xfrm>
        </p:grpSpPr>
        <p:sp>
          <p:nvSpPr>
            <p:cNvPr id="30" name="TextBox 29">
              <a:extLst>
                <a:ext uri="{FF2B5EF4-FFF2-40B4-BE49-F238E27FC236}">
                  <a16:creationId xmlns:a16="http://schemas.microsoft.com/office/drawing/2014/main" id="{E0200A09-B264-2B0D-F1D5-3D400131CCB5}"/>
                </a:ext>
              </a:extLst>
            </p:cNvPr>
            <p:cNvSpPr txBox="1"/>
            <p:nvPr/>
          </p:nvSpPr>
          <p:spPr>
            <a:xfrm>
              <a:off x="8074025" y="4806259"/>
              <a:ext cx="336549" cy="190392"/>
            </a:xfrm>
            <a:prstGeom prst="rect">
              <a:avLst/>
            </a:prstGeom>
          </p:spPr>
          <p:txBody>
            <a:bodyPr vert="horz" wrap="none" lIns="0" tIns="0" rIns="0" bIns="0" rtlCol="0">
              <a:noAutofit/>
            </a:bodyPr>
            <a:lstStyle/>
            <a:p>
              <a:pPr algn="ctr"/>
              <a:r>
                <a:rPr lang="en-US" sz="1400" dirty="0"/>
                <a:t>24</a:t>
              </a:r>
            </a:p>
          </p:txBody>
        </p:sp>
        <p:sp>
          <p:nvSpPr>
            <p:cNvPr id="31" name="TextBox 30">
              <a:extLst>
                <a:ext uri="{FF2B5EF4-FFF2-40B4-BE49-F238E27FC236}">
                  <a16:creationId xmlns:a16="http://schemas.microsoft.com/office/drawing/2014/main" id="{6FC9B6B3-E0A4-9062-E1C3-39A585BCA34E}"/>
                </a:ext>
              </a:extLst>
            </p:cNvPr>
            <p:cNvSpPr txBox="1"/>
            <p:nvPr/>
          </p:nvSpPr>
          <p:spPr>
            <a:xfrm>
              <a:off x="7820112" y="4806259"/>
              <a:ext cx="336549" cy="190392"/>
            </a:xfrm>
            <a:prstGeom prst="rect">
              <a:avLst/>
            </a:prstGeom>
          </p:spPr>
          <p:txBody>
            <a:bodyPr vert="horz" wrap="none" lIns="0" tIns="0" rIns="0" bIns="0" rtlCol="0">
              <a:noAutofit/>
            </a:bodyPr>
            <a:lstStyle/>
            <a:p>
              <a:pPr algn="ctr"/>
              <a:r>
                <a:rPr lang="en-US" sz="1400" dirty="0"/>
                <a:t>23</a:t>
              </a:r>
            </a:p>
          </p:txBody>
        </p:sp>
        <p:sp>
          <p:nvSpPr>
            <p:cNvPr id="32" name="TextBox 31">
              <a:extLst>
                <a:ext uri="{FF2B5EF4-FFF2-40B4-BE49-F238E27FC236}">
                  <a16:creationId xmlns:a16="http://schemas.microsoft.com/office/drawing/2014/main" id="{AC6B14D7-D11E-49A6-06D0-AB5C659934E1}"/>
                </a:ext>
              </a:extLst>
            </p:cNvPr>
            <p:cNvSpPr txBox="1"/>
            <p:nvPr/>
          </p:nvSpPr>
          <p:spPr>
            <a:xfrm>
              <a:off x="7544502" y="4806259"/>
              <a:ext cx="336549" cy="190392"/>
            </a:xfrm>
            <a:prstGeom prst="rect">
              <a:avLst/>
            </a:prstGeom>
          </p:spPr>
          <p:txBody>
            <a:bodyPr vert="horz" wrap="none" lIns="0" tIns="0" rIns="0" bIns="0" rtlCol="0">
              <a:noAutofit/>
            </a:bodyPr>
            <a:lstStyle/>
            <a:p>
              <a:pPr algn="ctr"/>
              <a:r>
                <a:rPr lang="en-US" sz="1400" dirty="0"/>
                <a:t>22</a:t>
              </a:r>
            </a:p>
          </p:txBody>
        </p:sp>
        <p:sp>
          <p:nvSpPr>
            <p:cNvPr id="33" name="TextBox 32">
              <a:extLst>
                <a:ext uri="{FF2B5EF4-FFF2-40B4-BE49-F238E27FC236}">
                  <a16:creationId xmlns:a16="http://schemas.microsoft.com/office/drawing/2014/main" id="{2CB0BB90-C42B-645A-3557-03F8CE36B56B}"/>
                </a:ext>
              </a:extLst>
            </p:cNvPr>
            <p:cNvSpPr txBox="1"/>
            <p:nvPr/>
          </p:nvSpPr>
          <p:spPr>
            <a:xfrm>
              <a:off x="7290589" y="4806259"/>
              <a:ext cx="336549" cy="190392"/>
            </a:xfrm>
            <a:prstGeom prst="rect">
              <a:avLst/>
            </a:prstGeom>
          </p:spPr>
          <p:txBody>
            <a:bodyPr vert="horz" wrap="none" lIns="0" tIns="0" rIns="0" bIns="0" rtlCol="0">
              <a:noAutofit/>
            </a:bodyPr>
            <a:lstStyle/>
            <a:p>
              <a:pPr algn="ctr"/>
              <a:r>
                <a:rPr lang="en-US" sz="1400" dirty="0"/>
                <a:t>21</a:t>
              </a:r>
            </a:p>
          </p:txBody>
        </p:sp>
        <p:sp>
          <p:nvSpPr>
            <p:cNvPr id="34" name="TextBox 33">
              <a:extLst>
                <a:ext uri="{FF2B5EF4-FFF2-40B4-BE49-F238E27FC236}">
                  <a16:creationId xmlns:a16="http://schemas.microsoft.com/office/drawing/2014/main" id="{F7799E49-DA4A-DB93-4EC3-7F2B4107A519}"/>
                </a:ext>
              </a:extLst>
            </p:cNvPr>
            <p:cNvSpPr txBox="1"/>
            <p:nvPr/>
          </p:nvSpPr>
          <p:spPr>
            <a:xfrm>
              <a:off x="7035800" y="4806259"/>
              <a:ext cx="336549" cy="190392"/>
            </a:xfrm>
            <a:prstGeom prst="rect">
              <a:avLst/>
            </a:prstGeom>
          </p:spPr>
          <p:txBody>
            <a:bodyPr vert="horz" wrap="none" lIns="0" tIns="0" rIns="0" bIns="0" rtlCol="0">
              <a:noAutofit/>
            </a:bodyPr>
            <a:lstStyle/>
            <a:p>
              <a:pPr algn="ctr"/>
              <a:r>
                <a:rPr lang="en-US" sz="1400" dirty="0"/>
                <a:t>20</a:t>
              </a:r>
            </a:p>
          </p:txBody>
        </p:sp>
        <p:sp>
          <p:nvSpPr>
            <p:cNvPr id="35" name="TextBox 34">
              <a:extLst>
                <a:ext uri="{FF2B5EF4-FFF2-40B4-BE49-F238E27FC236}">
                  <a16:creationId xmlns:a16="http://schemas.microsoft.com/office/drawing/2014/main" id="{3C567851-BFEE-F005-5624-C62A42FE3EDB}"/>
                </a:ext>
              </a:extLst>
            </p:cNvPr>
            <p:cNvSpPr txBox="1"/>
            <p:nvPr/>
          </p:nvSpPr>
          <p:spPr>
            <a:xfrm>
              <a:off x="6781887" y="4806259"/>
              <a:ext cx="336549" cy="190392"/>
            </a:xfrm>
            <a:prstGeom prst="rect">
              <a:avLst/>
            </a:prstGeom>
          </p:spPr>
          <p:txBody>
            <a:bodyPr vert="horz" wrap="none" lIns="0" tIns="0" rIns="0" bIns="0" rtlCol="0">
              <a:noAutofit/>
            </a:bodyPr>
            <a:lstStyle/>
            <a:p>
              <a:pPr algn="ctr"/>
              <a:r>
                <a:rPr lang="en-US" sz="1400" dirty="0"/>
                <a:t>19</a:t>
              </a:r>
            </a:p>
          </p:txBody>
        </p:sp>
        <p:sp>
          <p:nvSpPr>
            <p:cNvPr id="36" name="TextBox 35">
              <a:extLst>
                <a:ext uri="{FF2B5EF4-FFF2-40B4-BE49-F238E27FC236}">
                  <a16:creationId xmlns:a16="http://schemas.microsoft.com/office/drawing/2014/main" id="{E7325941-CD79-B6CF-7509-BBABF036E52E}"/>
                </a:ext>
              </a:extLst>
            </p:cNvPr>
            <p:cNvSpPr txBox="1"/>
            <p:nvPr/>
          </p:nvSpPr>
          <p:spPr>
            <a:xfrm>
              <a:off x="6506277" y="4806259"/>
              <a:ext cx="336549" cy="190392"/>
            </a:xfrm>
            <a:prstGeom prst="rect">
              <a:avLst/>
            </a:prstGeom>
          </p:spPr>
          <p:txBody>
            <a:bodyPr vert="horz" wrap="none" lIns="0" tIns="0" rIns="0" bIns="0" rtlCol="0">
              <a:noAutofit/>
            </a:bodyPr>
            <a:lstStyle/>
            <a:p>
              <a:pPr algn="ctr"/>
              <a:r>
                <a:rPr lang="en-US" sz="1400" dirty="0"/>
                <a:t>18</a:t>
              </a:r>
            </a:p>
          </p:txBody>
        </p:sp>
        <p:sp>
          <p:nvSpPr>
            <p:cNvPr id="37" name="TextBox 36">
              <a:extLst>
                <a:ext uri="{FF2B5EF4-FFF2-40B4-BE49-F238E27FC236}">
                  <a16:creationId xmlns:a16="http://schemas.microsoft.com/office/drawing/2014/main" id="{83C5144F-3B75-D641-21C3-C83719C94809}"/>
                </a:ext>
              </a:extLst>
            </p:cNvPr>
            <p:cNvSpPr txBox="1"/>
            <p:nvPr/>
          </p:nvSpPr>
          <p:spPr>
            <a:xfrm>
              <a:off x="6252364" y="4806259"/>
              <a:ext cx="336549" cy="190392"/>
            </a:xfrm>
            <a:prstGeom prst="rect">
              <a:avLst/>
            </a:prstGeom>
          </p:spPr>
          <p:txBody>
            <a:bodyPr vert="horz" wrap="none" lIns="0" tIns="0" rIns="0" bIns="0" rtlCol="0">
              <a:noAutofit/>
            </a:bodyPr>
            <a:lstStyle/>
            <a:p>
              <a:pPr algn="ctr"/>
              <a:r>
                <a:rPr lang="en-US" sz="1400" dirty="0"/>
                <a:t>17</a:t>
              </a:r>
            </a:p>
          </p:txBody>
        </p:sp>
        <p:sp>
          <p:nvSpPr>
            <p:cNvPr id="38" name="TextBox 37">
              <a:extLst>
                <a:ext uri="{FF2B5EF4-FFF2-40B4-BE49-F238E27FC236}">
                  <a16:creationId xmlns:a16="http://schemas.microsoft.com/office/drawing/2014/main" id="{C7051156-9689-A49D-09DF-E434EC3F6353}"/>
                </a:ext>
              </a:extLst>
            </p:cNvPr>
            <p:cNvSpPr txBox="1"/>
            <p:nvPr/>
          </p:nvSpPr>
          <p:spPr>
            <a:xfrm>
              <a:off x="5978525" y="4806259"/>
              <a:ext cx="336549" cy="190392"/>
            </a:xfrm>
            <a:prstGeom prst="rect">
              <a:avLst/>
            </a:prstGeom>
          </p:spPr>
          <p:txBody>
            <a:bodyPr vert="horz" wrap="none" lIns="0" tIns="0" rIns="0" bIns="0" rtlCol="0">
              <a:noAutofit/>
            </a:bodyPr>
            <a:lstStyle/>
            <a:p>
              <a:pPr algn="ctr"/>
              <a:r>
                <a:rPr lang="en-US" sz="1400" dirty="0"/>
                <a:t>16</a:t>
              </a:r>
            </a:p>
          </p:txBody>
        </p:sp>
        <p:sp>
          <p:nvSpPr>
            <p:cNvPr id="39" name="TextBox 38">
              <a:extLst>
                <a:ext uri="{FF2B5EF4-FFF2-40B4-BE49-F238E27FC236}">
                  <a16:creationId xmlns:a16="http://schemas.microsoft.com/office/drawing/2014/main" id="{86595A81-71FB-6994-4561-A907FCB47DE9}"/>
                </a:ext>
              </a:extLst>
            </p:cNvPr>
            <p:cNvSpPr txBox="1"/>
            <p:nvPr/>
          </p:nvSpPr>
          <p:spPr>
            <a:xfrm>
              <a:off x="5724612" y="4806259"/>
              <a:ext cx="336549" cy="190392"/>
            </a:xfrm>
            <a:prstGeom prst="rect">
              <a:avLst/>
            </a:prstGeom>
          </p:spPr>
          <p:txBody>
            <a:bodyPr vert="horz" wrap="none" lIns="0" tIns="0" rIns="0" bIns="0" rtlCol="0">
              <a:noAutofit/>
            </a:bodyPr>
            <a:lstStyle/>
            <a:p>
              <a:pPr algn="ctr"/>
              <a:r>
                <a:rPr lang="en-US" sz="1400" dirty="0"/>
                <a:t>15</a:t>
              </a:r>
            </a:p>
          </p:txBody>
        </p:sp>
        <p:sp>
          <p:nvSpPr>
            <p:cNvPr id="40" name="TextBox 39">
              <a:extLst>
                <a:ext uri="{FF2B5EF4-FFF2-40B4-BE49-F238E27FC236}">
                  <a16:creationId xmlns:a16="http://schemas.microsoft.com/office/drawing/2014/main" id="{5EE8321C-A056-EF5F-75C9-782F100382A5}"/>
                </a:ext>
              </a:extLst>
            </p:cNvPr>
            <p:cNvSpPr txBox="1"/>
            <p:nvPr/>
          </p:nvSpPr>
          <p:spPr>
            <a:xfrm>
              <a:off x="5449002" y="4806259"/>
              <a:ext cx="336549" cy="190392"/>
            </a:xfrm>
            <a:prstGeom prst="rect">
              <a:avLst/>
            </a:prstGeom>
          </p:spPr>
          <p:txBody>
            <a:bodyPr vert="horz" wrap="none" lIns="0" tIns="0" rIns="0" bIns="0" rtlCol="0">
              <a:noAutofit/>
            </a:bodyPr>
            <a:lstStyle/>
            <a:p>
              <a:pPr algn="ctr"/>
              <a:r>
                <a:rPr lang="en-US" sz="1400" dirty="0"/>
                <a:t>14</a:t>
              </a:r>
            </a:p>
          </p:txBody>
        </p:sp>
        <p:sp>
          <p:nvSpPr>
            <p:cNvPr id="41" name="TextBox 40">
              <a:extLst>
                <a:ext uri="{FF2B5EF4-FFF2-40B4-BE49-F238E27FC236}">
                  <a16:creationId xmlns:a16="http://schemas.microsoft.com/office/drawing/2014/main" id="{EF834E17-4682-49E3-6E07-5DC08173500F}"/>
                </a:ext>
              </a:extLst>
            </p:cNvPr>
            <p:cNvSpPr txBox="1"/>
            <p:nvPr/>
          </p:nvSpPr>
          <p:spPr>
            <a:xfrm>
              <a:off x="5195089" y="4806259"/>
              <a:ext cx="336549" cy="190392"/>
            </a:xfrm>
            <a:prstGeom prst="rect">
              <a:avLst/>
            </a:prstGeom>
          </p:spPr>
          <p:txBody>
            <a:bodyPr vert="horz" wrap="none" lIns="0" tIns="0" rIns="0" bIns="0" rtlCol="0">
              <a:noAutofit/>
            </a:bodyPr>
            <a:lstStyle/>
            <a:p>
              <a:pPr algn="ctr"/>
              <a:r>
                <a:rPr lang="en-US" sz="1400" dirty="0"/>
                <a:t>13</a:t>
              </a:r>
            </a:p>
          </p:txBody>
        </p:sp>
        <p:sp>
          <p:nvSpPr>
            <p:cNvPr id="42" name="TextBox 41">
              <a:extLst>
                <a:ext uri="{FF2B5EF4-FFF2-40B4-BE49-F238E27FC236}">
                  <a16:creationId xmlns:a16="http://schemas.microsoft.com/office/drawing/2014/main" id="{F8111573-784F-B29D-CD23-56D09F202C88}"/>
                </a:ext>
              </a:extLst>
            </p:cNvPr>
            <p:cNvSpPr txBox="1"/>
            <p:nvPr/>
          </p:nvSpPr>
          <p:spPr>
            <a:xfrm>
              <a:off x="4940300" y="4806259"/>
              <a:ext cx="336549" cy="190392"/>
            </a:xfrm>
            <a:prstGeom prst="rect">
              <a:avLst/>
            </a:prstGeom>
          </p:spPr>
          <p:txBody>
            <a:bodyPr vert="horz" wrap="none" lIns="0" tIns="0" rIns="0" bIns="0" rtlCol="0">
              <a:noAutofit/>
            </a:bodyPr>
            <a:lstStyle/>
            <a:p>
              <a:pPr algn="ctr"/>
              <a:r>
                <a:rPr lang="en-US" sz="1400" dirty="0"/>
                <a:t>12</a:t>
              </a:r>
            </a:p>
          </p:txBody>
        </p:sp>
        <p:sp>
          <p:nvSpPr>
            <p:cNvPr id="43" name="TextBox 42">
              <a:extLst>
                <a:ext uri="{FF2B5EF4-FFF2-40B4-BE49-F238E27FC236}">
                  <a16:creationId xmlns:a16="http://schemas.microsoft.com/office/drawing/2014/main" id="{C439C87D-9D7F-DFA5-6A91-AF72D70F6F03}"/>
                </a:ext>
              </a:extLst>
            </p:cNvPr>
            <p:cNvSpPr txBox="1"/>
            <p:nvPr/>
          </p:nvSpPr>
          <p:spPr>
            <a:xfrm>
              <a:off x="4686387" y="4806259"/>
              <a:ext cx="336549" cy="190392"/>
            </a:xfrm>
            <a:prstGeom prst="rect">
              <a:avLst/>
            </a:prstGeom>
          </p:spPr>
          <p:txBody>
            <a:bodyPr vert="horz" wrap="none" lIns="0" tIns="0" rIns="0" bIns="0" rtlCol="0">
              <a:noAutofit/>
            </a:bodyPr>
            <a:lstStyle/>
            <a:p>
              <a:pPr algn="ctr"/>
              <a:r>
                <a:rPr lang="en-US" sz="1400" dirty="0"/>
                <a:t>11</a:t>
              </a:r>
            </a:p>
          </p:txBody>
        </p:sp>
        <p:sp>
          <p:nvSpPr>
            <p:cNvPr id="44" name="TextBox 43">
              <a:extLst>
                <a:ext uri="{FF2B5EF4-FFF2-40B4-BE49-F238E27FC236}">
                  <a16:creationId xmlns:a16="http://schemas.microsoft.com/office/drawing/2014/main" id="{4611FF2C-73B4-7C41-69DF-AB42D7A6F824}"/>
                </a:ext>
              </a:extLst>
            </p:cNvPr>
            <p:cNvSpPr txBox="1"/>
            <p:nvPr/>
          </p:nvSpPr>
          <p:spPr>
            <a:xfrm>
              <a:off x="4410777" y="4806259"/>
              <a:ext cx="336549" cy="190392"/>
            </a:xfrm>
            <a:prstGeom prst="rect">
              <a:avLst/>
            </a:prstGeom>
          </p:spPr>
          <p:txBody>
            <a:bodyPr vert="horz" wrap="none" lIns="0" tIns="0" rIns="0" bIns="0" rtlCol="0">
              <a:noAutofit/>
            </a:bodyPr>
            <a:lstStyle/>
            <a:p>
              <a:pPr algn="ctr"/>
              <a:r>
                <a:rPr lang="en-US" sz="1400" dirty="0"/>
                <a:t>10</a:t>
              </a:r>
            </a:p>
          </p:txBody>
        </p:sp>
        <p:sp>
          <p:nvSpPr>
            <p:cNvPr id="45" name="TextBox 44">
              <a:extLst>
                <a:ext uri="{FF2B5EF4-FFF2-40B4-BE49-F238E27FC236}">
                  <a16:creationId xmlns:a16="http://schemas.microsoft.com/office/drawing/2014/main" id="{C6CA818A-C9F5-A7EA-864F-6B352FFE2B6B}"/>
                </a:ext>
              </a:extLst>
            </p:cNvPr>
            <p:cNvSpPr txBox="1"/>
            <p:nvPr/>
          </p:nvSpPr>
          <p:spPr>
            <a:xfrm>
              <a:off x="4156864" y="4806259"/>
              <a:ext cx="336549" cy="190392"/>
            </a:xfrm>
            <a:prstGeom prst="rect">
              <a:avLst/>
            </a:prstGeom>
          </p:spPr>
          <p:txBody>
            <a:bodyPr vert="horz" wrap="none" lIns="0" tIns="0" rIns="0" bIns="0" rtlCol="0">
              <a:noAutofit/>
            </a:bodyPr>
            <a:lstStyle/>
            <a:p>
              <a:pPr algn="ctr"/>
              <a:r>
                <a:rPr lang="en-US" sz="1400" dirty="0"/>
                <a:t>9</a:t>
              </a:r>
            </a:p>
          </p:txBody>
        </p:sp>
        <p:sp>
          <p:nvSpPr>
            <p:cNvPr id="46" name="TextBox 45">
              <a:extLst>
                <a:ext uri="{FF2B5EF4-FFF2-40B4-BE49-F238E27FC236}">
                  <a16:creationId xmlns:a16="http://schemas.microsoft.com/office/drawing/2014/main" id="{A07114EE-B538-C123-88E0-39995F4BFE4C}"/>
                </a:ext>
              </a:extLst>
            </p:cNvPr>
            <p:cNvSpPr txBox="1"/>
            <p:nvPr/>
          </p:nvSpPr>
          <p:spPr>
            <a:xfrm>
              <a:off x="3885402" y="4806259"/>
              <a:ext cx="336549" cy="190392"/>
            </a:xfrm>
            <a:prstGeom prst="rect">
              <a:avLst/>
            </a:prstGeom>
          </p:spPr>
          <p:txBody>
            <a:bodyPr vert="horz" wrap="none" lIns="0" tIns="0" rIns="0" bIns="0" rtlCol="0">
              <a:noAutofit/>
            </a:bodyPr>
            <a:lstStyle/>
            <a:p>
              <a:pPr algn="ctr"/>
              <a:r>
                <a:rPr lang="en-US" sz="1400" dirty="0"/>
                <a:t>8</a:t>
              </a:r>
            </a:p>
          </p:txBody>
        </p:sp>
        <p:sp>
          <p:nvSpPr>
            <p:cNvPr id="47" name="TextBox 46">
              <a:extLst>
                <a:ext uri="{FF2B5EF4-FFF2-40B4-BE49-F238E27FC236}">
                  <a16:creationId xmlns:a16="http://schemas.microsoft.com/office/drawing/2014/main" id="{9B080400-07CE-7480-C544-B45F56A60CF8}"/>
                </a:ext>
              </a:extLst>
            </p:cNvPr>
            <p:cNvSpPr txBox="1"/>
            <p:nvPr/>
          </p:nvSpPr>
          <p:spPr>
            <a:xfrm>
              <a:off x="3611563" y="4806259"/>
              <a:ext cx="336549" cy="190392"/>
            </a:xfrm>
            <a:prstGeom prst="rect">
              <a:avLst/>
            </a:prstGeom>
          </p:spPr>
          <p:txBody>
            <a:bodyPr vert="horz" wrap="none" lIns="0" tIns="0" rIns="0" bIns="0" rtlCol="0">
              <a:noAutofit/>
            </a:bodyPr>
            <a:lstStyle/>
            <a:p>
              <a:pPr algn="ctr"/>
              <a:r>
                <a:rPr lang="en-US" sz="1400" dirty="0"/>
                <a:t>7</a:t>
              </a:r>
            </a:p>
          </p:txBody>
        </p:sp>
        <p:sp>
          <p:nvSpPr>
            <p:cNvPr id="48" name="TextBox 47">
              <a:extLst>
                <a:ext uri="{FF2B5EF4-FFF2-40B4-BE49-F238E27FC236}">
                  <a16:creationId xmlns:a16="http://schemas.microsoft.com/office/drawing/2014/main" id="{A7058930-3398-5B17-11CE-E3C29D5E6D54}"/>
                </a:ext>
              </a:extLst>
            </p:cNvPr>
            <p:cNvSpPr txBox="1"/>
            <p:nvPr/>
          </p:nvSpPr>
          <p:spPr>
            <a:xfrm>
              <a:off x="3357650" y="4806259"/>
              <a:ext cx="336549" cy="190392"/>
            </a:xfrm>
            <a:prstGeom prst="rect">
              <a:avLst/>
            </a:prstGeom>
          </p:spPr>
          <p:txBody>
            <a:bodyPr vert="horz" wrap="none" lIns="0" tIns="0" rIns="0" bIns="0" rtlCol="0">
              <a:noAutofit/>
            </a:bodyPr>
            <a:lstStyle/>
            <a:p>
              <a:pPr algn="ctr"/>
              <a:r>
                <a:rPr lang="en-US" sz="1400" dirty="0"/>
                <a:t>6</a:t>
              </a:r>
            </a:p>
          </p:txBody>
        </p:sp>
        <p:sp>
          <p:nvSpPr>
            <p:cNvPr id="49" name="TextBox 48">
              <a:extLst>
                <a:ext uri="{FF2B5EF4-FFF2-40B4-BE49-F238E27FC236}">
                  <a16:creationId xmlns:a16="http://schemas.microsoft.com/office/drawing/2014/main" id="{B73A03D1-02F4-DDE6-7942-2BE195D24465}"/>
                </a:ext>
              </a:extLst>
            </p:cNvPr>
            <p:cNvSpPr txBox="1"/>
            <p:nvPr/>
          </p:nvSpPr>
          <p:spPr>
            <a:xfrm>
              <a:off x="3082040" y="4806259"/>
              <a:ext cx="336549" cy="190392"/>
            </a:xfrm>
            <a:prstGeom prst="rect">
              <a:avLst/>
            </a:prstGeom>
          </p:spPr>
          <p:txBody>
            <a:bodyPr vert="horz" wrap="none" lIns="0" tIns="0" rIns="0" bIns="0" rtlCol="0">
              <a:noAutofit/>
            </a:bodyPr>
            <a:lstStyle/>
            <a:p>
              <a:pPr algn="ctr"/>
              <a:r>
                <a:rPr lang="en-US" sz="1400" dirty="0"/>
                <a:t>5</a:t>
              </a:r>
            </a:p>
          </p:txBody>
        </p:sp>
        <p:sp>
          <p:nvSpPr>
            <p:cNvPr id="50" name="TextBox 49">
              <a:extLst>
                <a:ext uri="{FF2B5EF4-FFF2-40B4-BE49-F238E27FC236}">
                  <a16:creationId xmlns:a16="http://schemas.microsoft.com/office/drawing/2014/main" id="{27FEDD9D-FF11-F2E4-EBB8-E35CAC1A6C6A}"/>
                </a:ext>
              </a:extLst>
            </p:cNvPr>
            <p:cNvSpPr txBox="1"/>
            <p:nvPr/>
          </p:nvSpPr>
          <p:spPr>
            <a:xfrm>
              <a:off x="2828127" y="4806259"/>
              <a:ext cx="336549" cy="190392"/>
            </a:xfrm>
            <a:prstGeom prst="rect">
              <a:avLst/>
            </a:prstGeom>
          </p:spPr>
          <p:txBody>
            <a:bodyPr vert="horz" wrap="none" lIns="0" tIns="0" rIns="0" bIns="0" rtlCol="0">
              <a:noAutofit/>
            </a:bodyPr>
            <a:lstStyle/>
            <a:p>
              <a:pPr algn="ctr"/>
              <a:r>
                <a:rPr lang="en-US" sz="1400" dirty="0"/>
                <a:t>4</a:t>
              </a:r>
            </a:p>
          </p:txBody>
        </p:sp>
        <p:sp>
          <p:nvSpPr>
            <p:cNvPr id="51" name="TextBox 50">
              <a:extLst>
                <a:ext uri="{FF2B5EF4-FFF2-40B4-BE49-F238E27FC236}">
                  <a16:creationId xmlns:a16="http://schemas.microsoft.com/office/drawing/2014/main" id="{478CF9F2-3E8D-332E-631D-889E1ABF69DB}"/>
                </a:ext>
              </a:extLst>
            </p:cNvPr>
            <p:cNvSpPr txBox="1"/>
            <p:nvPr/>
          </p:nvSpPr>
          <p:spPr>
            <a:xfrm>
              <a:off x="2573338" y="4806259"/>
              <a:ext cx="336549" cy="190392"/>
            </a:xfrm>
            <a:prstGeom prst="rect">
              <a:avLst/>
            </a:prstGeom>
          </p:spPr>
          <p:txBody>
            <a:bodyPr vert="horz" wrap="none" lIns="0" tIns="0" rIns="0" bIns="0" rtlCol="0">
              <a:noAutofit/>
            </a:bodyPr>
            <a:lstStyle/>
            <a:p>
              <a:pPr algn="ctr"/>
              <a:r>
                <a:rPr lang="en-US" sz="1400" dirty="0"/>
                <a:t>3</a:t>
              </a:r>
            </a:p>
          </p:txBody>
        </p:sp>
        <p:sp>
          <p:nvSpPr>
            <p:cNvPr id="52" name="TextBox 51">
              <a:extLst>
                <a:ext uri="{FF2B5EF4-FFF2-40B4-BE49-F238E27FC236}">
                  <a16:creationId xmlns:a16="http://schemas.microsoft.com/office/drawing/2014/main" id="{4D26FDB9-A9B4-C315-BCBB-D0448E0C3AAB}"/>
                </a:ext>
              </a:extLst>
            </p:cNvPr>
            <p:cNvSpPr txBox="1"/>
            <p:nvPr/>
          </p:nvSpPr>
          <p:spPr>
            <a:xfrm>
              <a:off x="2319425" y="4806259"/>
              <a:ext cx="336549" cy="190392"/>
            </a:xfrm>
            <a:prstGeom prst="rect">
              <a:avLst/>
            </a:prstGeom>
          </p:spPr>
          <p:txBody>
            <a:bodyPr vert="horz" wrap="none" lIns="0" tIns="0" rIns="0" bIns="0" rtlCol="0">
              <a:noAutofit/>
            </a:bodyPr>
            <a:lstStyle/>
            <a:p>
              <a:pPr algn="ctr"/>
              <a:r>
                <a:rPr lang="en-US" sz="1400" dirty="0"/>
                <a:t>2</a:t>
              </a:r>
            </a:p>
          </p:txBody>
        </p:sp>
        <p:sp>
          <p:nvSpPr>
            <p:cNvPr id="53" name="TextBox 52">
              <a:extLst>
                <a:ext uri="{FF2B5EF4-FFF2-40B4-BE49-F238E27FC236}">
                  <a16:creationId xmlns:a16="http://schemas.microsoft.com/office/drawing/2014/main" id="{E807EE07-2D48-AEB6-8332-8527AC39E0FA}"/>
                </a:ext>
              </a:extLst>
            </p:cNvPr>
            <p:cNvSpPr txBox="1"/>
            <p:nvPr/>
          </p:nvSpPr>
          <p:spPr>
            <a:xfrm>
              <a:off x="2043815" y="4806259"/>
              <a:ext cx="336549" cy="190392"/>
            </a:xfrm>
            <a:prstGeom prst="rect">
              <a:avLst/>
            </a:prstGeom>
          </p:spPr>
          <p:txBody>
            <a:bodyPr vert="horz" wrap="none" lIns="0" tIns="0" rIns="0" bIns="0" rtlCol="0">
              <a:noAutofit/>
            </a:bodyPr>
            <a:lstStyle/>
            <a:p>
              <a:pPr algn="ctr"/>
              <a:r>
                <a:rPr lang="en-US" sz="1400" dirty="0"/>
                <a:t>1</a:t>
              </a:r>
            </a:p>
          </p:txBody>
        </p:sp>
        <p:sp>
          <p:nvSpPr>
            <p:cNvPr id="54" name="TextBox 53">
              <a:extLst>
                <a:ext uri="{FF2B5EF4-FFF2-40B4-BE49-F238E27FC236}">
                  <a16:creationId xmlns:a16="http://schemas.microsoft.com/office/drawing/2014/main" id="{395756A5-C5E0-3976-30B1-C9B67C79C0A1}"/>
                </a:ext>
              </a:extLst>
            </p:cNvPr>
            <p:cNvSpPr txBox="1"/>
            <p:nvPr/>
          </p:nvSpPr>
          <p:spPr>
            <a:xfrm>
              <a:off x="1518625" y="4806259"/>
              <a:ext cx="336549" cy="190392"/>
            </a:xfrm>
            <a:prstGeom prst="rect">
              <a:avLst/>
            </a:prstGeom>
          </p:spPr>
          <p:txBody>
            <a:bodyPr vert="horz" wrap="none" lIns="0" tIns="0" rIns="0" bIns="0" rtlCol="0">
              <a:noAutofit/>
            </a:bodyPr>
            <a:lstStyle/>
            <a:p>
              <a:pPr algn="ctr"/>
              <a:r>
                <a:rPr lang="en-US" sz="1400" dirty="0"/>
                <a:t>-1</a:t>
              </a:r>
            </a:p>
          </p:txBody>
        </p:sp>
        <p:sp>
          <p:nvSpPr>
            <p:cNvPr id="55" name="TextBox 54">
              <a:extLst>
                <a:ext uri="{FF2B5EF4-FFF2-40B4-BE49-F238E27FC236}">
                  <a16:creationId xmlns:a16="http://schemas.microsoft.com/office/drawing/2014/main" id="{2463474A-C26A-7E75-D2A6-CB51473C9B7D}"/>
                </a:ext>
              </a:extLst>
            </p:cNvPr>
            <p:cNvSpPr txBox="1"/>
            <p:nvPr/>
          </p:nvSpPr>
          <p:spPr>
            <a:xfrm>
              <a:off x="1218587" y="4806259"/>
              <a:ext cx="336549" cy="190392"/>
            </a:xfrm>
            <a:prstGeom prst="rect">
              <a:avLst/>
            </a:prstGeom>
          </p:spPr>
          <p:txBody>
            <a:bodyPr vert="horz" wrap="none" lIns="0" tIns="0" rIns="0" bIns="0" rtlCol="0">
              <a:noAutofit/>
            </a:bodyPr>
            <a:lstStyle/>
            <a:p>
              <a:pPr algn="ctr"/>
              <a:r>
                <a:rPr lang="en-US" sz="1400" dirty="0"/>
                <a:t>-2</a:t>
              </a:r>
            </a:p>
          </p:txBody>
        </p:sp>
        <p:sp>
          <p:nvSpPr>
            <p:cNvPr id="56" name="TextBox 55">
              <a:extLst>
                <a:ext uri="{FF2B5EF4-FFF2-40B4-BE49-F238E27FC236}">
                  <a16:creationId xmlns:a16="http://schemas.microsoft.com/office/drawing/2014/main" id="{784662C0-432A-B89A-2548-874AD3D9F346}"/>
                </a:ext>
              </a:extLst>
            </p:cNvPr>
            <p:cNvSpPr txBox="1"/>
            <p:nvPr/>
          </p:nvSpPr>
          <p:spPr>
            <a:xfrm>
              <a:off x="980464" y="4806259"/>
              <a:ext cx="336549" cy="190392"/>
            </a:xfrm>
            <a:prstGeom prst="rect">
              <a:avLst/>
            </a:prstGeom>
          </p:spPr>
          <p:txBody>
            <a:bodyPr vert="horz" wrap="none" lIns="0" tIns="0" rIns="0" bIns="0" rtlCol="0">
              <a:noAutofit/>
            </a:bodyPr>
            <a:lstStyle/>
            <a:p>
              <a:pPr algn="ctr"/>
              <a:r>
                <a:rPr lang="en-US" sz="1400" dirty="0"/>
                <a:t>-3</a:t>
              </a:r>
            </a:p>
          </p:txBody>
        </p:sp>
      </p:grpSp>
      <p:grpSp>
        <p:nvGrpSpPr>
          <p:cNvPr id="58" name="Group 57">
            <a:extLst>
              <a:ext uri="{FF2B5EF4-FFF2-40B4-BE49-F238E27FC236}">
                <a16:creationId xmlns:a16="http://schemas.microsoft.com/office/drawing/2014/main" id="{96320FA9-853C-150E-76D3-3166AF0E0521}"/>
              </a:ext>
            </a:extLst>
          </p:cNvPr>
          <p:cNvGrpSpPr/>
          <p:nvPr/>
        </p:nvGrpSpPr>
        <p:grpSpPr>
          <a:xfrm>
            <a:off x="980464" y="5935936"/>
            <a:ext cx="7430110" cy="190392"/>
            <a:chOff x="980464" y="4806259"/>
            <a:chExt cx="7430110" cy="190392"/>
          </a:xfrm>
        </p:grpSpPr>
        <p:sp>
          <p:nvSpPr>
            <p:cNvPr id="59" name="TextBox 58">
              <a:extLst>
                <a:ext uri="{FF2B5EF4-FFF2-40B4-BE49-F238E27FC236}">
                  <a16:creationId xmlns:a16="http://schemas.microsoft.com/office/drawing/2014/main" id="{C856856A-4606-98BB-D73A-C149AB483E76}"/>
                </a:ext>
              </a:extLst>
            </p:cNvPr>
            <p:cNvSpPr txBox="1"/>
            <p:nvPr/>
          </p:nvSpPr>
          <p:spPr>
            <a:xfrm>
              <a:off x="8074025" y="4806259"/>
              <a:ext cx="336549" cy="190392"/>
            </a:xfrm>
            <a:prstGeom prst="rect">
              <a:avLst/>
            </a:prstGeom>
          </p:spPr>
          <p:txBody>
            <a:bodyPr vert="horz" wrap="none" lIns="0" tIns="0" rIns="0" bIns="0" rtlCol="0">
              <a:noAutofit/>
            </a:bodyPr>
            <a:lstStyle/>
            <a:p>
              <a:pPr algn="ctr"/>
              <a:r>
                <a:rPr lang="en-US" sz="1200" dirty="0"/>
                <a:t>96</a:t>
              </a:r>
            </a:p>
            <a:p>
              <a:pPr algn="ctr"/>
              <a:r>
                <a:rPr lang="en-US" sz="1200" dirty="0"/>
                <a:t>75</a:t>
              </a:r>
            </a:p>
          </p:txBody>
        </p:sp>
        <p:sp>
          <p:nvSpPr>
            <p:cNvPr id="60" name="TextBox 59">
              <a:extLst>
                <a:ext uri="{FF2B5EF4-FFF2-40B4-BE49-F238E27FC236}">
                  <a16:creationId xmlns:a16="http://schemas.microsoft.com/office/drawing/2014/main" id="{FD09BA0F-0212-CEF3-AC9F-6778143C09EE}"/>
                </a:ext>
              </a:extLst>
            </p:cNvPr>
            <p:cNvSpPr txBox="1"/>
            <p:nvPr/>
          </p:nvSpPr>
          <p:spPr>
            <a:xfrm>
              <a:off x="7820112" y="4806259"/>
              <a:ext cx="336549" cy="190392"/>
            </a:xfrm>
            <a:prstGeom prst="rect">
              <a:avLst/>
            </a:prstGeom>
          </p:spPr>
          <p:txBody>
            <a:bodyPr vert="horz" wrap="none" lIns="0" tIns="0" rIns="0" bIns="0" rtlCol="0">
              <a:noAutofit/>
            </a:bodyPr>
            <a:lstStyle/>
            <a:p>
              <a:pPr algn="ctr"/>
              <a:r>
                <a:rPr lang="en-US" sz="1200" dirty="0"/>
                <a:t>102</a:t>
              </a:r>
            </a:p>
            <a:p>
              <a:pPr algn="ctr"/>
              <a:r>
                <a:rPr lang="en-US" sz="1200" dirty="0"/>
                <a:t>93</a:t>
              </a:r>
            </a:p>
          </p:txBody>
        </p:sp>
        <p:sp>
          <p:nvSpPr>
            <p:cNvPr id="61" name="TextBox 60">
              <a:extLst>
                <a:ext uri="{FF2B5EF4-FFF2-40B4-BE49-F238E27FC236}">
                  <a16:creationId xmlns:a16="http://schemas.microsoft.com/office/drawing/2014/main" id="{098FDD53-7CFC-97D0-F9DD-4070B89AD322}"/>
                </a:ext>
              </a:extLst>
            </p:cNvPr>
            <p:cNvSpPr txBox="1"/>
            <p:nvPr/>
          </p:nvSpPr>
          <p:spPr>
            <a:xfrm>
              <a:off x="7544502" y="4806259"/>
              <a:ext cx="336549" cy="190392"/>
            </a:xfrm>
            <a:prstGeom prst="rect">
              <a:avLst/>
            </a:prstGeom>
          </p:spPr>
          <p:txBody>
            <a:bodyPr vert="horz" wrap="none" lIns="0" tIns="0" rIns="0" bIns="0" rtlCol="0">
              <a:noAutofit/>
            </a:bodyPr>
            <a:lstStyle/>
            <a:p>
              <a:pPr algn="ctr"/>
              <a:r>
                <a:rPr lang="en-US" sz="1200" dirty="0"/>
                <a:t>101</a:t>
              </a:r>
            </a:p>
            <a:p>
              <a:pPr algn="ctr"/>
              <a:r>
                <a:rPr lang="en-US" sz="1200" dirty="0"/>
                <a:t>97</a:t>
              </a:r>
            </a:p>
          </p:txBody>
        </p:sp>
        <p:sp>
          <p:nvSpPr>
            <p:cNvPr id="62" name="TextBox 61">
              <a:extLst>
                <a:ext uri="{FF2B5EF4-FFF2-40B4-BE49-F238E27FC236}">
                  <a16:creationId xmlns:a16="http://schemas.microsoft.com/office/drawing/2014/main" id="{5C17163B-2586-17D7-AB6D-944CE06C3906}"/>
                </a:ext>
              </a:extLst>
            </p:cNvPr>
            <p:cNvSpPr txBox="1"/>
            <p:nvPr/>
          </p:nvSpPr>
          <p:spPr>
            <a:xfrm>
              <a:off x="7290589" y="4806259"/>
              <a:ext cx="336549" cy="190392"/>
            </a:xfrm>
            <a:prstGeom prst="rect">
              <a:avLst/>
            </a:prstGeom>
          </p:spPr>
          <p:txBody>
            <a:bodyPr vert="horz" wrap="none" lIns="0" tIns="0" rIns="0" bIns="0" rtlCol="0">
              <a:noAutofit/>
            </a:bodyPr>
            <a:lstStyle/>
            <a:p>
              <a:pPr algn="ctr"/>
              <a:r>
                <a:rPr lang="en-US" sz="1200" dirty="0"/>
                <a:t>97</a:t>
              </a:r>
            </a:p>
            <a:p>
              <a:pPr algn="ctr"/>
              <a:r>
                <a:rPr lang="en-US" sz="1200" dirty="0"/>
                <a:t>93</a:t>
              </a:r>
            </a:p>
          </p:txBody>
        </p:sp>
        <p:sp>
          <p:nvSpPr>
            <p:cNvPr id="63" name="TextBox 62">
              <a:extLst>
                <a:ext uri="{FF2B5EF4-FFF2-40B4-BE49-F238E27FC236}">
                  <a16:creationId xmlns:a16="http://schemas.microsoft.com/office/drawing/2014/main" id="{123D8903-D0C1-8478-C56C-E1A967FE747F}"/>
                </a:ext>
              </a:extLst>
            </p:cNvPr>
            <p:cNvSpPr txBox="1"/>
            <p:nvPr/>
          </p:nvSpPr>
          <p:spPr>
            <a:xfrm>
              <a:off x="7035800" y="4806259"/>
              <a:ext cx="336549" cy="190392"/>
            </a:xfrm>
            <a:prstGeom prst="rect">
              <a:avLst/>
            </a:prstGeom>
          </p:spPr>
          <p:txBody>
            <a:bodyPr vert="horz" wrap="none" lIns="0" tIns="0" rIns="0" bIns="0" rtlCol="0">
              <a:noAutofit/>
            </a:bodyPr>
            <a:lstStyle/>
            <a:p>
              <a:pPr algn="ctr"/>
              <a:r>
                <a:rPr lang="en-US" sz="1200" dirty="0"/>
                <a:t>99</a:t>
              </a:r>
            </a:p>
            <a:p>
              <a:pPr algn="ctr"/>
              <a:r>
                <a:rPr lang="en-US" sz="1200" dirty="0"/>
                <a:t>93</a:t>
              </a:r>
            </a:p>
          </p:txBody>
        </p:sp>
        <p:sp>
          <p:nvSpPr>
            <p:cNvPr id="64" name="TextBox 63">
              <a:extLst>
                <a:ext uri="{FF2B5EF4-FFF2-40B4-BE49-F238E27FC236}">
                  <a16:creationId xmlns:a16="http://schemas.microsoft.com/office/drawing/2014/main" id="{AE84CE24-1942-D11E-84BA-46BE3853373B}"/>
                </a:ext>
              </a:extLst>
            </p:cNvPr>
            <p:cNvSpPr txBox="1"/>
            <p:nvPr/>
          </p:nvSpPr>
          <p:spPr>
            <a:xfrm>
              <a:off x="6781887" y="4806259"/>
              <a:ext cx="336549" cy="190392"/>
            </a:xfrm>
            <a:prstGeom prst="rect">
              <a:avLst/>
            </a:prstGeom>
          </p:spPr>
          <p:txBody>
            <a:bodyPr vert="horz" wrap="none" lIns="0" tIns="0" rIns="0" bIns="0" rtlCol="0">
              <a:noAutofit/>
            </a:bodyPr>
            <a:lstStyle/>
            <a:p>
              <a:pPr algn="ctr"/>
              <a:r>
                <a:rPr lang="en-US" sz="1200" dirty="0"/>
                <a:t>105</a:t>
              </a:r>
            </a:p>
            <a:p>
              <a:pPr algn="ctr"/>
              <a:r>
                <a:rPr lang="en-US" sz="1200" dirty="0"/>
                <a:t>93</a:t>
              </a:r>
            </a:p>
          </p:txBody>
        </p:sp>
        <p:sp>
          <p:nvSpPr>
            <p:cNvPr id="65" name="TextBox 64">
              <a:extLst>
                <a:ext uri="{FF2B5EF4-FFF2-40B4-BE49-F238E27FC236}">
                  <a16:creationId xmlns:a16="http://schemas.microsoft.com/office/drawing/2014/main" id="{BAE8FF4A-EB9C-BE08-5BCF-F8825F2AD6B8}"/>
                </a:ext>
              </a:extLst>
            </p:cNvPr>
            <p:cNvSpPr txBox="1"/>
            <p:nvPr/>
          </p:nvSpPr>
          <p:spPr>
            <a:xfrm>
              <a:off x="6506277" y="4806259"/>
              <a:ext cx="336549" cy="190392"/>
            </a:xfrm>
            <a:prstGeom prst="rect">
              <a:avLst/>
            </a:prstGeom>
          </p:spPr>
          <p:txBody>
            <a:bodyPr vert="horz" wrap="none" lIns="0" tIns="0" rIns="0" bIns="0" rtlCol="0">
              <a:noAutofit/>
            </a:bodyPr>
            <a:lstStyle/>
            <a:p>
              <a:pPr algn="ctr"/>
              <a:r>
                <a:rPr lang="en-US" sz="1200" dirty="0"/>
                <a:t>112</a:t>
              </a:r>
            </a:p>
            <a:p>
              <a:pPr algn="ctr"/>
              <a:r>
                <a:rPr lang="en-US" sz="1200" dirty="0"/>
                <a:t>98</a:t>
              </a:r>
            </a:p>
          </p:txBody>
        </p:sp>
        <p:sp>
          <p:nvSpPr>
            <p:cNvPr id="66" name="TextBox 65">
              <a:extLst>
                <a:ext uri="{FF2B5EF4-FFF2-40B4-BE49-F238E27FC236}">
                  <a16:creationId xmlns:a16="http://schemas.microsoft.com/office/drawing/2014/main" id="{66A8EEB9-C501-BE53-90CF-209EA34C4DDE}"/>
                </a:ext>
              </a:extLst>
            </p:cNvPr>
            <p:cNvSpPr txBox="1"/>
            <p:nvPr/>
          </p:nvSpPr>
          <p:spPr>
            <a:xfrm>
              <a:off x="6252364" y="4806259"/>
              <a:ext cx="336549" cy="190392"/>
            </a:xfrm>
            <a:prstGeom prst="rect">
              <a:avLst/>
            </a:prstGeom>
          </p:spPr>
          <p:txBody>
            <a:bodyPr vert="horz" wrap="none" lIns="0" tIns="0" rIns="0" bIns="0" rtlCol="0">
              <a:noAutofit/>
            </a:bodyPr>
            <a:lstStyle/>
            <a:p>
              <a:pPr algn="ctr"/>
              <a:r>
                <a:rPr lang="en-US" sz="1200" dirty="0"/>
                <a:t>105</a:t>
              </a:r>
            </a:p>
            <a:p>
              <a:pPr algn="ctr"/>
              <a:r>
                <a:rPr lang="en-US" sz="1200" dirty="0"/>
                <a:t>101</a:t>
              </a:r>
            </a:p>
          </p:txBody>
        </p:sp>
        <p:sp>
          <p:nvSpPr>
            <p:cNvPr id="67" name="TextBox 66">
              <a:extLst>
                <a:ext uri="{FF2B5EF4-FFF2-40B4-BE49-F238E27FC236}">
                  <a16:creationId xmlns:a16="http://schemas.microsoft.com/office/drawing/2014/main" id="{307162C7-5AE3-0540-308C-30D1B6BB3B35}"/>
                </a:ext>
              </a:extLst>
            </p:cNvPr>
            <p:cNvSpPr txBox="1"/>
            <p:nvPr/>
          </p:nvSpPr>
          <p:spPr>
            <a:xfrm>
              <a:off x="5978525" y="4806259"/>
              <a:ext cx="336549" cy="190392"/>
            </a:xfrm>
            <a:prstGeom prst="rect">
              <a:avLst/>
            </a:prstGeom>
          </p:spPr>
          <p:txBody>
            <a:bodyPr vert="horz" wrap="none" lIns="0" tIns="0" rIns="0" bIns="0" rtlCol="0">
              <a:noAutofit/>
            </a:bodyPr>
            <a:lstStyle/>
            <a:p>
              <a:pPr algn="ctr"/>
              <a:r>
                <a:rPr lang="en-US" sz="1200" dirty="0"/>
                <a:t>107</a:t>
              </a:r>
            </a:p>
            <a:p>
              <a:pPr algn="ctr"/>
              <a:r>
                <a:rPr lang="en-US" sz="1200" dirty="0"/>
                <a:t>98</a:t>
              </a:r>
            </a:p>
          </p:txBody>
        </p:sp>
        <p:sp>
          <p:nvSpPr>
            <p:cNvPr id="68" name="TextBox 67">
              <a:extLst>
                <a:ext uri="{FF2B5EF4-FFF2-40B4-BE49-F238E27FC236}">
                  <a16:creationId xmlns:a16="http://schemas.microsoft.com/office/drawing/2014/main" id="{075FA04B-740F-B346-A278-B551F752019C}"/>
                </a:ext>
              </a:extLst>
            </p:cNvPr>
            <p:cNvSpPr txBox="1"/>
            <p:nvPr/>
          </p:nvSpPr>
          <p:spPr>
            <a:xfrm>
              <a:off x="5724612" y="4806259"/>
              <a:ext cx="336549" cy="190392"/>
            </a:xfrm>
            <a:prstGeom prst="rect">
              <a:avLst/>
            </a:prstGeom>
          </p:spPr>
          <p:txBody>
            <a:bodyPr vert="horz" wrap="none" lIns="0" tIns="0" rIns="0" bIns="0" rtlCol="0">
              <a:noAutofit/>
            </a:bodyPr>
            <a:lstStyle/>
            <a:p>
              <a:pPr algn="ctr"/>
              <a:r>
                <a:rPr lang="en-US" sz="1200" dirty="0"/>
                <a:t>105</a:t>
              </a:r>
            </a:p>
            <a:p>
              <a:pPr algn="ctr"/>
              <a:r>
                <a:rPr lang="en-US" sz="1200" dirty="0"/>
                <a:t>101</a:t>
              </a:r>
            </a:p>
          </p:txBody>
        </p:sp>
        <p:sp>
          <p:nvSpPr>
            <p:cNvPr id="69" name="TextBox 68">
              <a:extLst>
                <a:ext uri="{FF2B5EF4-FFF2-40B4-BE49-F238E27FC236}">
                  <a16:creationId xmlns:a16="http://schemas.microsoft.com/office/drawing/2014/main" id="{DA1788AA-05B1-572D-5BE1-F71A4633B573}"/>
                </a:ext>
              </a:extLst>
            </p:cNvPr>
            <p:cNvSpPr txBox="1"/>
            <p:nvPr/>
          </p:nvSpPr>
          <p:spPr>
            <a:xfrm>
              <a:off x="5449002" y="4806259"/>
              <a:ext cx="336549" cy="190392"/>
            </a:xfrm>
            <a:prstGeom prst="rect">
              <a:avLst/>
            </a:prstGeom>
          </p:spPr>
          <p:txBody>
            <a:bodyPr vert="horz" wrap="none" lIns="0" tIns="0" rIns="0" bIns="0" rtlCol="0">
              <a:noAutofit/>
            </a:bodyPr>
            <a:lstStyle/>
            <a:p>
              <a:pPr algn="ctr"/>
              <a:r>
                <a:rPr lang="en-US" sz="1200" dirty="0"/>
                <a:t>105</a:t>
              </a:r>
            </a:p>
            <a:p>
              <a:pPr algn="ctr"/>
              <a:r>
                <a:rPr lang="en-US" sz="1200" dirty="0"/>
                <a:t>105</a:t>
              </a:r>
            </a:p>
          </p:txBody>
        </p:sp>
        <p:sp>
          <p:nvSpPr>
            <p:cNvPr id="70" name="TextBox 69">
              <a:extLst>
                <a:ext uri="{FF2B5EF4-FFF2-40B4-BE49-F238E27FC236}">
                  <a16:creationId xmlns:a16="http://schemas.microsoft.com/office/drawing/2014/main" id="{7C7A5571-7A84-A3EB-28EA-2E2E62AE89A8}"/>
                </a:ext>
              </a:extLst>
            </p:cNvPr>
            <p:cNvSpPr txBox="1"/>
            <p:nvPr/>
          </p:nvSpPr>
          <p:spPr>
            <a:xfrm>
              <a:off x="5195089" y="4806259"/>
              <a:ext cx="336549" cy="190392"/>
            </a:xfrm>
            <a:prstGeom prst="rect">
              <a:avLst/>
            </a:prstGeom>
          </p:spPr>
          <p:txBody>
            <a:bodyPr vert="horz" wrap="none" lIns="0" tIns="0" rIns="0" bIns="0" rtlCol="0">
              <a:noAutofit/>
            </a:bodyPr>
            <a:lstStyle/>
            <a:p>
              <a:pPr algn="ctr"/>
              <a:r>
                <a:rPr lang="en-US" sz="1200" dirty="0"/>
                <a:t>105</a:t>
              </a:r>
            </a:p>
            <a:p>
              <a:pPr algn="ctr"/>
              <a:r>
                <a:rPr lang="en-US" sz="1200" dirty="0"/>
                <a:t>102</a:t>
              </a:r>
            </a:p>
          </p:txBody>
        </p:sp>
        <p:sp>
          <p:nvSpPr>
            <p:cNvPr id="71" name="TextBox 70">
              <a:extLst>
                <a:ext uri="{FF2B5EF4-FFF2-40B4-BE49-F238E27FC236}">
                  <a16:creationId xmlns:a16="http://schemas.microsoft.com/office/drawing/2014/main" id="{EFAB435F-E317-15AE-5DA8-8F690DEA4C0A}"/>
                </a:ext>
              </a:extLst>
            </p:cNvPr>
            <p:cNvSpPr txBox="1"/>
            <p:nvPr/>
          </p:nvSpPr>
          <p:spPr>
            <a:xfrm>
              <a:off x="4940300" y="4806259"/>
              <a:ext cx="336549" cy="190392"/>
            </a:xfrm>
            <a:prstGeom prst="rect">
              <a:avLst/>
            </a:prstGeom>
          </p:spPr>
          <p:txBody>
            <a:bodyPr vert="horz" wrap="none" lIns="0" tIns="0" rIns="0" bIns="0" rtlCol="0">
              <a:noAutofit/>
            </a:bodyPr>
            <a:lstStyle/>
            <a:p>
              <a:pPr algn="ctr"/>
              <a:r>
                <a:rPr lang="en-US" sz="1200" dirty="0"/>
                <a:t>109</a:t>
              </a:r>
            </a:p>
            <a:p>
              <a:pPr algn="ctr"/>
              <a:r>
                <a:rPr lang="en-US" sz="1200" dirty="0"/>
                <a:t>98</a:t>
              </a:r>
            </a:p>
          </p:txBody>
        </p:sp>
        <p:sp>
          <p:nvSpPr>
            <p:cNvPr id="72" name="TextBox 71">
              <a:extLst>
                <a:ext uri="{FF2B5EF4-FFF2-40B4-BE49-F238E27FC236}">
                  <a16:creationId xmlns:a16="http://schemas.microsoft.com/office/drawing/2014/main" id="{3CBCA8EF-CCDF-84E1-6318-4A2D8B7D176E}"/>
                </a:ext>
              </a:extLst>
            </p:cNvPr>
            <p:cNvSpPr txBox="1"/>
            <p:nvPr/>
          </p:nvSpPr>
          <p:spPr>
            <a:xfrm>
              <a:off x="4686387" y="4806259"/>
              <a:ext cx="336549" cy="190392"/>
            </a:xfrm>
            <a:prstGeom prst="rect">
              <a:avLst/>
            </a:prstGeom>
          </p:spPr>
          <p:txBody>
            <a:bodyPr vert="horz" wrap="none" lIns="0" tIns="0" rIns="0" bIns="0" rtlCol="0">
              <a:noAutofit/>
            </a:bodyPr>
            <a:lstStyle/>
            <a:p>
              <a:pPr algn="ctr"/>
              <a:r>
                <a:rPr lang="en-US" sz="1200" dirty="0"/>
                <a:t>108</a:t>
              </a:r>
            </a:p>
            <a:p>
              <a:pPr algn="ctr"/>
              <a:r>
                <a:rPr lang="en-US" sz="1200" dirty="0"/>
                <a:t>101</a:t>
              </a:r>
            </a:p>
          </p:txBody>
        </p:sp>
        <p:sp>
          <p:nvSpPr>
            <p:cNvPr id="73" name="TextBox 72">
              <a:extLst>
                <a:ext uri="{FF2B5EF4-FFF2-40B4-BE49-F238E27FC236}">
                  <a16:creationId xmlns:a16="http://schemas.microsoft.com/office/drawing/2014/main" id="{093F1C1A-0DF7-B98C-74F3-1E43156C57DB}"/>
                </a:ext>
              </a:extLst>
            </p:cNvPr>
            <p:cNvSpPr txBox="1"/>
            <p:nvPr/>
          </p:nvSpPr>
          <p:spPr>
            <a:xfrm>
              <a:off x="4410777" y="4806259"/>
              <a:ext cx="336549" cy="190392"/>
            </a:xfrm>
            <a:prstGeom prst="rect">
              <a:avLst/>
            </a:prstGeom>
          </p:spPr>
          <p:txBody>
            <a:bodyPr vert="horz" wrap="none" lIns="0" tIns="0" rIns="0" bIns="0" rtlCol="0">
              <a:noAutofit/>
            </a:bodyPr>
            <a:lstStyle/>
            <a:p>
              <a:pPr algn="ctr"/>
              <a:r>
                <a:rPr lang="en-US" sz="1200" dirty="0"/>
                <a:t>109</a:t>
              </a:r>
            </a:p>
            <a:p>
              <a:pPr algn="ctr"/>
              <a:r>
                <a:rPr lang="en-US" sz="1200" dirty="0"/>
                <a:t>105</a:t>
              </a:r>
            </a:p>
          </p:txBody>
        </p:sp>
        <p:sp>
          <p:nvSpPr>
            <p:cNvPr id="74" name="TextBox 73">
              <a:extLst>
                <a:ext uri="{FF2B5EF4-FFF2-40B4-BE49-F238E27FC236}">
                  <a16:creationId xmlns:a16="http://schemas.microsoft.com/office/drawing/2014/main" id="{C75E6337-B11B-DB45-83B6-4176DF554639}"/>
                </a:ext>
              </a:extLst>
            </p:cNvPr>
            <p:cNvSpPr txBox="1"/>
            <p:nvPr/>
          </p:nvSpPr>
          <p:spPr>
            <a:xfrm>
              <a:off x="4156864" y="4806259"/>
              <a:ext cx="336549" cy="190392"/>
            </a:xfrm>
            <a:prstGeom prst="rect">
              <a:avLst/>
            </a:prstGeom>
          </p:spPr>
          <p:txBody>
            <a:bodyPr vert="horz" wrap="none" lIns="0" tIns="0" rIns="0" bIns="0" rtlCol="0">
              <a:noAutofit/>
            </a:bodyPr>
            <a:lstStyle/>
            <a:p>
              <a:pPr algn="ctr"/>
              <a:r>
                <a:rPr lang="en-US" sz="1200" dirty="0"/>
                <a:t>113</a:t>
              </a:r>
            </a:p>
            <a:p>
              <a:pPr algn="ctr"/>
              <a:r>
                <a:rPr lang="en-US" sz="1200" dirty="0"/>
                <a:t>101</a:t>
              </a:r>
            </a:p>
          </p:txBody>
        </p:sp>
        <p:sp>
          <p:nvSpPr>
            <p:cNvPr id="75" name="TextBox 74">
              <a:extLst>
                <a:ext uri="{FF2B5EF4-FFF2-40B4-BE49-F238E27FC236}">
                  <a16:creationId xmlns:a16="http://schemas.microsoft.com/office/drawing/2014/main" id="{A818C927-EFC9-7094-5CF2-64234671B25C}"/>
                </a:ext>
              </a:extLst>
            </p:cNvPr>
            <p:cNvSpPr txBox="1"/>
            <p:nvPr/>
          </p:nvSpPr>
          <p:spPr>
            <a:xfrm>
              <a:off x="3885402" y="4806259"/>
              <a:ext cx="336549" cy="190392"/>
            </a:xfrm>
            <a:prstGeom prst="rect">
              <a:avLst/>
            </a:prstGeom>
          </p:spPr>
          <p:txBody>
            <a:bodyPr vert="horz" wrap="none" lIns="0" tIns="0" rIns="0" bIns="0" rtlCol="0">
              <a:noAutofit/>
            </a:bodyPr>
            <a:lstStyle/>
            <a:p>
              <a:pPr algn="ctr"/>
              <a:r>
                <a:rPr lang="en-US" sz="1200" dirty="0"/>
                <a:t>110</a:t>
              </a:r>
            </a:p>
            <a:p>
              <a:pPr algn="ctr"/>
              <a:r>
                <a:rPr lang="en-US" sz="1200" dirty="0"/>
                <a:t>104</a:t>
              </a:r>
            </a:p>
          </p:txBody>
        </p:sp>
        <p:sp>
          <p:nvSpPr>
            <p:cNvPr id="76" name="TextBox 75">
              <a:extLst>
                <a:ext uri="{FF2B5EF4-FFF2-40B4-BE49-F238E27FC236}">
                  <a16:creationId xmlns:a16="http://schemas.microsoft.com/office/drawing/2014/main" id="{E6508822-AE50-FCEC-B473-567D8DA8245C}"/>
                </a:ext>
              </a:extLst>
            </p:cNvPr>
            <p:cNvSpPr txBox="1"/>
            <p:nvPr/>
          </p:nvSpPr>
          <p:spPr>
            <a:xfrm>
              <a:off x="3611563" y="4806259"/>
              <a:ext cx="336549" cy="190392"/>
            </a:xfrm>
            <a:prstGeom prst="rect">
              <a:avLst/>
            </a:prstGeom>
          </p:spPr>
          <p:txBody>
            <a:bodyPr vert="horz" wrap="none" lIns="0" tIns="0" rIns="0" bIns="0" rtlCol="0">
              <a:noAutofit/>
            </a:bodyPr>
            <a:lstStyle/>
            <a:p>
              <a:pPr algn="ctr"/>
              <a:r>
                <a:rPr lang="en-US" sz="1200" dirty="0"/>
                <a:t>112</a:t>
              </a:r>
            </a:p>
            <a:p>
              <a:pPr algn="ctr"/>
              <a:r>
                <a:rPr lang="en-US" sz="1200" dirty="0"/>
                <a:t>112</a:t>
              </a:r>
            </a:p>
          </p:txBody>
        </p:sp>
        <p:sp>
          <p:nvSpPr>
            <p:cNvPr id="77" name="TextBox 76">
              <a:extLst>
                <a:ext uri="{FF2B5EF4-FFF2-40B4-BE49-F238E27FC236}">
                  <a16:creationId xmlns:a16="http://schemas.microsoft.com/office/drawing/2014/main" id="{5FA9E3B5-16F5-B69E-7A79-26AE3547E90A}"/>
                </a:ext>
              </a:extLst>
            </p:cNvPr>
            <p:cNvSpPr txBox="1"/>
            <p:nvPr/>
          </p:nvSpPr>
          <p:spPr>
            <a:xfrm>
              <a:off x="3357650" y="4806259"/>
              <a:ext cx="336549" cy="190392"/>
            </a:xfrm>
            <a:prstGeom prst="rect">
              <a:avLst/>
            </a:prstGeom>
          </p:spPr>
          <p:txBody>
            <a:bodyPr vert="horz" wrap="none" lIns="0" tIns="0" rIns="0" bIns="0" rtlCol="0">
              <a:noAutofit/>
            </a:bodyPr>
            <a:lstStyle/>
            <a:p>
              <a:pPr algn="ctr"/>
              <a:r>
                <a:rPr lang="en-US" sz="1200" dirty="0"/>
                <a:t>113</a:t>
              </a:r>
            </a:p>
            <a:p>
              <a:pPr algn="ctr"/>
              <a:r>
                <a:rPr lang="en-US" sz="1200" dirty="0"/>
                <a:t>112</a:t>
              </a:r>
            </a:p>
          </p:txBody>
        </p:sp>
        <p:sp>
          <p:nvSpPr>
            <p:cNvPr id="78" name="TextBox 77">
              <a:extLst>
                <a:ext uri="{FF2B5EF4-FFF2-40B4-BE49-F238E27FC236}">
                  <a16:creationId xmlns:a16="http://schemas.microsoft.com/office/drawing/2014/main" id="{9F2AA5BB-242F-3BAC-DC19-596256780366}"/>
                </a:ext>
              </a:extLst>
            </p:cNvPr>
            <p:cNvSpPr txBox="1"/>
            <p:nvPr/>
          </p:nvSpPr>
          <p:spPr>
            <a:xfrm>
              <a:off x="3082040" y="4806259"/>
              <a:ext cx="336549" cy="190392"/>
            </a:xfrm>
            <a:prstGeom prst="rect">
              <a:avLst/>
            </a:prstGeom>
          </p:spPr>
          <p:txBody>
            <a:bodyPr vert="horz" wrap="none" lIns="0" tIns="0" rIns="0" bIns="0" rtlCol="0">
              <a:noAutofit/>
            </a:bodyPr>
            <a:lstStyle/>
            <a:p>
              <a:pPr algn="ctr"/>
              <a:r>
                <a:rPr lang="en-US" sz="1200" dirty="0"/>
                <a:t>115</a:t>
              </a:r>
            </a:p>
            <a:p>
              <a:pPr algn="ctr"/>
              <a:r>
                <a:rPr lang="en-US" sz="1200" dirty="0"/>
                <a:t>114</a:t>
              </a:r>
            </a:p>
          </p:txBody>
        </p:sp>
        <p:sp>
          <p:nvSpPr>
            <p:cNvPr id="79" name="TextBox 78">
              <a:extLst>
                <a:ext uri="{FF2B5EF4-FFF2-40B4-BE49-F238E27FC236}">
                  <a16:creationId xmlns:a16="http://schemas.microsoft.com/office/drawing/2014/main" id="{EBE63557-6521-56E7-0D41-DC129D876F14}"/>
                </a:ext>
              </a:extLst>
            </p:cNvPr>
            <p:cNvSpPr txBox="1"/>
            <p:nvPr/>
          </p:nvSpPr>
          <p:spPr>
            <a:xfrm>
              <a:off x="2828127" y="4806259"/>
              <a:ext cx="336549" cy="190392"/>
            </a:xfrm>
            <a:prstGeom prst="rect">
              <a:avLst/>
            </a:prstGeom>
          </p:spPr>
          <p:txBody>
            <a:bodyPr vert="horz" wrap="none" lIns="0" tIns="0" rIns="0" bIns="0" rtlCol="0">
              <a:noAutofit/>
            </a:bodyPr>
            <a:lstStyle/>
            <a:p>
              <a:pPr algn="ctr"/>
              <a:r>
                <a:rPr lang="en-US" sz="1200" dirty="0"/>
                <a:t>113</a:t>
              </a:r>
            </a:p>
            <a:p>
              <a:pPr algn="ctr"/>
              <a:r>
                <a:rPr lang="en-US" sz="1200" dirty="0"/>
                <a:t>115</a:t>
              </a:r>
            </a:p>
          </p:txBody>
        </p:sp>
        <p:sp>
          <p:nvSpPr>
            <p:cNvPr id="80" name="TextBox 79">
              <a:extLst>
                <a:ext uri="{FF2B5EF4-FFF2-40B4-BE49-F238E27FC236}">
                  <a16:creationId xmlns:a16="http://schemas.microsoft.com/office/drawing/2014/main" id="{5F9046F2-B7B5-3E0D-1F72-313989C18420}"/>
                </a:ext>
              </a:extLst>
            </p:cNvPr>
            <p:cNvSpPr txBox="1"/>
            <p:nvPr/>
          </p:nvSpPr>
          <p:spPr>
            <a:xfrm>
              <a:off x="2573338" y="4806259"/>
              <a:ext cx="336549" cy="190392"/>
            </a:xfrm>
            <a:prstGeom prst="rect">
              <a:avLst/>
            </a:prstGeom>
          </p:spPr>
          <p:txBody>
            <a:bodyPr vert="horz" wrap="none" lIns="0" tIns="0" rIns="0" bIns="0" rtlCol="0">
              <a:noAutofit/>
            </a:bodyPr>
            <a:lstStyle/>
            <a:p>
              <a:pPr algn="ctr"/>
              <a:r>
                <a:rPr lang="en-US" sz="1200" dirty="0"/>
                <a:t>117</a:t>
              </a:r>
            </a:p>
            <a:p>
              <a:pPr algn="ctr"/>
              <a:r>
                <a:rPr lang="en-US" sz="1200" dirty="0"/>
                <a:t>115</a:t>
              </a:r>
            </a:p>
          </p:txBody>
        </p:sp>
        <p:sp>
          <p:nvSpPr>
            <p:cNvPr id="81" name="TextBox 80">
              <a:extLst>
                <a:ext uri="{FF2B5EF4-FFF2-40B4-BE49-F238E27FC236}">
                  <a16:creationId xmlns:a16="http://schemas.microsoft.com/office/drawing/2014/main" id="{E88260A1-8243-2D84-8836-3931A1DBBCFA}"/>
                </a:ext>
              </a:extLst>
            </p:cNvPr>
            <p:cNvSpPr txBox="1"/>
            <p:nvPr/>
          </p:nvSpPr>
          <p:spPr>
            <a:xfrm>
              <a:off x="2319425" y="4806259"/>
              <a:ext cx="336549" cy="190392"/>
            </a:xfrm>
            <a:prstGeom prst="rect">
              <a:avLst/>
            </a:prstGeom>
          </p:spPr>
          <p:txBody>
            <a:bodyPr vert="horz" wrap="none" lIns="0" tIns="0" rIns="0" bIns="0" rtlCol="0">
              <a:noAutofit/>
            </a:bodyPr>
            <a:lstStyle/>
            <a:p>
              <a:pPr algn="ctr"/>
              <a:r>
                <a:rPr lang="en-US" sz="1200" dirty="0"/>
                <a:t>116</a:t>
              </a:r>
            </a:p>
            <a:p>
              <a:pPr algn="ctr"/>
              <a:r>
                <a:rPr lang="en-US" sz="1200" dirty="0"/>
                <a:t>117</a:t>
              </a:r>
            </a:p>
          </p:txBody>
        </p:sp>
        <p:sp>
          <p:nvSpPr>
            <p:cNvPr id="82" name="TextBox 81">
              <a:extLst>
                <a:ext uri="{FF2B5EF4-FFF2-40B4-BE49-F238E27FC236}">
                  <a16:creationId xmlns:a16="http://schemas.microsoft.com/office/drawing/2014/main" id="{8DDA0EC5-EB00-32D8-75B9-3F1E706D82DB}"/>
                </a:ext>
              </a:extLst>
            </p:cNvPr>
            <p:cNvSpPr txBox="1"/>
            <p:nvPr/>
          </p:nvSpPr>
          <p:spPr>
            <a:xfrm>
              <a:off x="2043815" y="4806259"/>
              <a:ext cx="336549" cy="190392"/>
            </a:xfrm>
            <a:prstGeom prst="rect">
              <a:avLst/>
            </a:prstGeom>
          </p:spPr>
          <p:txBody>
            <a:bodyPr vert="horz" wrap="none" lIns="0" tIns="0" rIns="0" bIns="0" rtlCol="0">
              <a:noAutofit/>
            </a:bodyPr>
            <a:lstStyle/>
            <a:p>
              <a:pPr algn="ctr"/>
              <a:r>
                <a:rPr lang="en-US" sz="1200" dirty="0"/>
                <a:t>116</a:t>
              </a:r>
            </a:p>
            <a:p>
              <a:pPr algn="ctr"/>
              <a:r>
                <a:rPr lang="en-US" sz="1200" dirty="0"/>
                <a:t>117</a:t>
              </a:r>
            </a:p>
          </p:txBody>
        </p:sp>
        <p:sp>
          <p:nvSpPr>
            <p:cNvPr id="83" name="TextBox 82">
              <a:extLst>
                <a:ext uri="{FF2B5EF4-FFF2-40B4-BE49-F238E27FC236}">
                  <a16:creationId xmlns:a16="http://schemas.microsoft.com/office/drawing/2014/main" id="{4B64B992-DCE6-CC6A-A820-A5B9692F9396}"/>
                </a:ext>
              </a:extLst>
            </p:cNvPr>
            <p:cNvSpPr txBox="1"/>
            <p:nvPr/>
          </p:nvSpPr>
          <p:spPr>
            <a:xfrm>
              <a:off x="1518625" y="4806259"/>
              <a:ext cx="336549" cy="190392"/>
            </a:xfrm>
            <a:prstGeom prst="rect">
              <a:avLst/>
            </a:prstGeom>
          </p:spPr>
          <p:txBody>
            <a:bodyPr vert="horz" wrap="none" lIns="0" tIns="0" rIns="0" bIns="0" rtlCol="0">
              <a:noAutofit/>
            </a:bodyPr>
            <a:lstStyle/>
            <a:p>
              <a:pPr algn="ctr"/>
              <a:r>
                <a:rPr lang="en-US" sz="1200" dirty="0"/>
                <a:t>119</a:t>
              </a:r>
            </a:p>
            <a:p>
              <a:pPr algn="ctr"/>
              <a:r>
                <a:rPr lang="en-US" sz="1200" dirty="0"/>
                <a:t>119</a:t>
              </a:r>
            </a:p>
          </p:txBody>
        </p:sp>
        <p:sp>
          <p:nvSpPr>
            <p:cNvPr id="84" name="TextBox 83">
              <a:extLst>
                <a:ext uri="{FF2B5EF4-FFF2-40B4-BE49-F238E27FC236}">
                  <a16:creationId xmlns:a16="http://schemas.microsoft.com/office/drawing/2014/main" id="{4D244560-42CA-3FB7-6FD8-ED89E1EA1290}"/>
                </a:ext>
              </a:extLst>
            </p:cNvPr>
            <p:cNvSpPr txBox="1"/>
            <p:nvPr/>
          </p:nvSpPr>
          <p:spPr>
            <a:xfrm>
              <a:off x="1218587" y="4806259"/>
              <a:ext cx="336549" cy="190392"/>
            </a:xfrm>
            <a:prstGeom prst="rect">
              <a:avLst/>
            </a:prstGeom>
          </p:spPr>
          <p:txBody>
            <a:bodyPr vert="horz" wrap="none" lIns="0" tIns="0" rIns="0" bIns="0" rtlCol="0">
              <a:noAutofit/>
            </a:bodyPr>
            <a:lstStyle/>
            <a:p>
              <a:pPr algn="ctr"/>
              <a:r>
                <a:rPr lang="en-US" sz="1200" dirty="0"/>
                <a:t>119</a:t>
              </a:r>
            </a:p>
            <a:p>
              <a:pPr algn="ctr"/>
              <a:r>
                <a:rPr lang="en-US" sz="1200" dirty="0"/>
                <a:t>119</a:t>
              </a:r>
            </a:p>
          </p:txBody>
        </p:sp>
        <p:sp>
          <p:nvSpPr>
            <p:cNvPr id="85" name="TextBox 84">
              <a:extLst>
                <a:ext uri="{FF2B5EF4-FFF2-40B4-BE49-F238E27FC236}">
                  <a16:creationId xmlns:a16="http://schemas.microsoft.com/office/drawing/2014/main" id="{64333AA6-AA16-B638-1F54-5E5D6A6A8CA0}"/>
                </a:ext>
              </a:extLst>
            </p:cNvPr>
            <p:cNvSpPr txBox="1"/>
            <p:nvPr/>
          </p:nvSpPr>
          <p:spPr>
            <a:xfrm>
              <a:off x="980464" y="4806259"/>
              <a:ext cx="336549" cy="190392"/>
            </a:xfrm>
            <a:prstGeom prst="rect">
              <a:avLst/>
            </a:prstGeom>
          </p:spPr>
          <p:txBody>
            <a:bodyPr vert="horz" wrap="none" lIns="0" tIns="0" rIns="0" bIns="0" rtlCol="0">
              <a:noAutofit/>
            </a:bodyPr>
            <a:lstStyle/>
            <a:p>
              <a:pPr algn="ctr"/>
              <a:r>
                <a:rPr lang="en-US" sz="1200" dirty="0"/>
                <a:t>119</a:t>
              </a:r>
            </a:p>
            <a:p>
              <a:pPr algn="ctr"/>
              <a:r>
                <a:rPr lang="en-US" sz="1200" dirty="0"/>
                <a:t>119</a:t>
              </a:r>
            </a:p>
          </p:txBody>
        </p:sp>
        <p:sp>
          <p:nvSpPr>
            <p:cNvPr id="86" name="TextBox 85">
              <a:extLst>
                <a:ext uri="{FF2B5EF4-FFF2-40B4-BE49-F238E27FC236}">
                  <a16:creationId xmlns:a16="http://schemas.microsoft.com/office/drawing/2014/main" id="{EE924721-47CF-34EE-390A-039CA1BA6F74}"/>
                </a:ext>
              </a:extLst>
            </p:cNvPr>
            <p:cNvSpPr txBox="1"/>
            <p:nvPr/>
          </p:nvSpPr>
          <p:spPr>
            <a:xfrm>
              <a:off x="1804375" y="4806259"/>
              <a:ext cx="336549" cy="190392"/>
            </a:xfrm>
            <a:prstGeom prst="rect">
              <a:avLst/>
            </a:prstGeom>
          </p:spPr>
          <p:txBody>
            <a:bodyPr vert="horz" wrap="none" lIns="0" tIns="0" rIns="0" bIns="0" rtlCol="0">
              <a:noAutofit/>
            </a:bodyPr>
            <a:lstStyle/>
            <a:p>
              <a:pPr algn="ctr"/>
              <a:r>
                <a:rPr lang="en-US" sz="1200" dirty="0"/>
                <a:t>119</a:t>
              </a:r>
            </a:p>
            <a:p>
              <a:pPr algn="ctr"/>
              <a:r>
                <a:rPr lang="en-US" sz="1200" dirty="0"/>
                <a:t>119</a:t>
              </a:r>
            </a:p>
          </p:txBody>
        </p:sp>
      </p:grpSp>
      <p:sp>
        <p:nvSpPr>
          <p:cNvPr id="87" name="TextBox 86">
            <a:extLst>
              <a:ext uri="{FF2B5EF4-FFF2-40B4-BE49-F238E27FC236}">
                <a16:creationId xmlns:a16="http://schemas.microsoft.com/office/drawing/2014/main" id="{141D6FF2-4A37-A28F-BA62-44E20FDDCB62}"/>
              </a:ext>
            </a:extLst>
          </p:cNvPr>
          <p:cNvSpPr txBox="1"/>
          <p:nvPr/>
        </p:nvSpPr>
        <p:spPr>
          <a:xfrm>
            <a:off x="6870698" y="2735219"/>
            <a:ext cx="1543051" cy="369332"/>
          </a:xfrm>
          <a:prstGeom prst="rect">
            <a:avLst/>
          </a:prstGeom>
        </p:spPr>
        <p:txBody>
          <a:bodyPr vert="horz" wrap="square" lIns="0" tIns="0" rIns="0" bIns="0" rtlCol="0">
            <a:spAutoFit/>
          </a:bodyPr>
          <a:lstStyle/>
          <a:p>
            <a:r>
              <a:rPr lang="en-US" sz="1200" dirty="0"/>
              <a:t>Linerixibat (part A)</a:t>
            </a:r>
          </a:p>
          <a:p>
            <a:r>
              <a:rPr lang="en-US" sz="1200" dirty="0"/>
              <a:t>Placebo (part A)</a:t>
            </a:r>
          </a:p>
        </p:txBody>
      </p:sp>
      <p:sp>
        <p:nvSpPr>
          <p:cNvPr id="88" name="TextBox 87">
            <a:extLst>
              <a:ext uri="{FF2B5EF4-FFF2-40B4-BE49-F238E27FC236}">
                <a16:creationId xmlns:a16="http://schemas.microsoft.com/office/drawing/2014/main" id="{78F68681-A626-3088-7B96-CD0374A9E5A6}"/>
              </a:ext>
            </a:extLst>
          </p:cNvPr>
          <p:cNvSpPr txBox="1"/>
          <p:nvPr/>
        </p:nvSpPr>
        <p:spPr>
          <a:xfrm>
            <a:off x="98244" y="5561521"/>
            <a:ext cx="914398" cy="738664"/>
          </a:xfrm>
          <a:prstGeom prst="rect">
            <a:avLst/>
          </a:prstGeom>
        </p:spPr>
        <p:txBody>
          <a:bodyPr vert="horz" wrap="square" lIns="0" tIns="0" rIns="0" bIns="0" rtlCol="0">
            <a:spAutoFit/>
          </a:bodyPr>
          <a:lstStyle/>
          <a:p>
            <a:pPr algn="r"/>
            <a:r>
              <a:rPr lang="en-US" sz="1200" b="1" dirty="0"/>
              <a:t>Treatment in part A</a:t>
            </a:r>
          </a:p>
          <a:p>
            <a:pPr algn="r"/>
            <a:r>
              <a:rPr lang="en-US" sz="1200" dirty="0"/>
              <a:t>Linerixibat</a:t>
            </a:r>
          </a:p>
          <a:p>
            <a:pPr algn="r"/>
            <a:r>
              <a:rPr lang="en-US" sz="1200" dirty="0"/>
              <a:t>Placebo</a:t>
            </a:r>
          </a:p>
        </p:txBody>
      </p:sp>
      <p:grpSp>
        <p:nvGrpSpPr>
          <p:cNvPr id="118" name="Group 117">
            <a:extLst>
              <a:ext uri="{FF2B5EF4-FFF2-40B4-BE49-F238E27FC236}">
                <a16:creationId xmlns:a16="http://schemas.microsoft.com/office/drawing/2014/main" id="{0C0EF9A9-81E3-93CA-9CC2-D9BBD20F2604}"/>
              </a:ext>
            </a:extLst>
          </p:cNvPr>
          <p:cNvGrpSpPr/>
          <p:nvPr/>
        </p:nvGrpSpPr>
        <p:grpSpPr>
          <a:xfrm>
            <a:off x="1154300" y="5250082"/>
            <a:ext cx="7086600" cy="76200"/>
            <a:chOff x="1154300" y="4380272"/>
            <a:chExt cx="7086600" cy="539750"/>
          </a:xfrm>
        </p:grpSpPr>
        <p:cxnSp>
          <p:nvCxnSpPr>
            <p:cNvPr id="90" name="Straight Connector 89">
              <a:extLst>
                <a:ext uri="{FF2B5EF4-FFF2-40B4-BE49-F238E27FC236}">
                  <a16:creationId xmlns:a16="http://schemas.microsoft.com/office/drawing/2014/main" id="{134854AE-9E58-0058-8CCA-E63BD5F51FFB}"/>
                </a:ext>
              </a:extLst>
            </p:cNvPr>
            <p:cNvCxnSpPr>
              <a:cxnSpLocks/>
            </p:cNvCxnSpPr>
            <p:nvPr/>
          </p:nvCxnSpPr>
          <p:spPr>
            <a:xfrm>
              <a:off x="115430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D5D03E43-11B1-EA42-5828-78518A1365B1}"/>
                </a:ext>
              </a:extLst>
            </p:cNvPr>
            <p:cNvCxnSpPr>
              <a:cxnSpLocks/>
            </p:cNvCxnSpPr>
            <p:nvPr/>
          </p:nvCxnSpPr>
          <p:spPr>
            <a:xfrm>
              <a:off x="142100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ED22445A-0EDF-0170-F402-18ADC0A0EFAE}"/>
                </a:ext>
              </a:extLst>
            </p:cNvPr>
            <p:cNvCxnSpPr>
              <a:cxnSpLocks/>
            </p:cNvCxnSpPr>
            <p:nvPr/>
          </p:nvCxnSpPr>
          <p:spPr>
            <a:xfrm>
              <a:off x="168770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4592DDCE-97FF-D201-2D44-6690FAE74872}"/>
                </a:ext>
              </a:extLst>
            </p:cNvPr>
            <p:cNvCxnSpPr>
              <a:cxnSpLocks/>
            </p:cNvCxnSpPr>
            <p:nvPr/>
          </p:nvCxnSpPr>
          <p:spPr>
            <a:xfrm>
              <a:off x="194805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046927A-0B92-0547-E11A-5F55428A0920}"/>
                </a:ext>
              </a:extLst>
            </p:cNvPr>
            <p:cNvCxnSpPr>
              <a:cxnSpLocks/>
            </p:cNvCxnSpPr>
            <p:nvPr/>
          </p:nvCxnSpPr>
          <p:spPr>
            <a:xfrm>
              <a:off x="220205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910821B3-31B9-3BE0-6971-8911A9DE766F}"/>
                </a:ext>
              </a:extLst>
            </p:cNvPr>
            <p:cNvCxnSpPr>
              <a:cxnSpLocks/>
            </p:cNvCxnSpPr>
            <p:nvPr/>
          </p:nvCxnSpPr>
          <p:spPr>
            <a:xfrm>
              <a:off x="247510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2E05776F-23D0-E442-0B65-A778AC1894E8}"/>
                </a:ext>
              </a:extLst>
            </p:cNvPr>
            <p:cNvCxnSpPr>
              <a:cxnSpLocks/>
            </p:cNvCxnSpPr>
            <p:nvPr/>
          </p:nvCxnSpPr>
          <p:spPr>
            <a:xfrm>
              <a:off x="274180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F3DD2095-C45B-604B-754C-08908D96A8A9}"/>
                </a:ext>
              </a:extLst>
            </p:cNvPr>
            <p:cNvCxnSpPr>
              <a:cxnSpLocks/>
            </p:cNvCxnSpPr>
            <p:nvPr/>
          </p:nvCxnSpPr>
          <p:spPr>
            <a:xfrm>
              <a:off x="300850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6A6DC530-98DF-046C-D071-829BC8D1822C}"/>
                </a:ext>
              </a:extLst>
            </p:cNvPr>
            <p:cNvCxnSpPr>
              <a:cxnSpLocks/>
            </p:cNvCxnSpPr>
            <p:nvPr/>
          </p:nvCxnSpPr>
          <p:spPr>
            <a:xfrm>
              <a:off x="326885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5809D4E2-C319-9BB6-405B-9B1C621FC925}"/>
                </a:ext>
              </a:extLst>
            </p:cNvPr>
            <p:cNvCxnSpPr>
              <a:cxnSpLocks/>
            </p:cNvCxnSpPr>
            <p:nvPr/>
          </p:nvCxnSpPr>
          <p:spPr>
            <a:xfrm>
              <a:off x="352285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E34492A8-DBB5-77CC-BBAC-ACCC06C527A4}"/>
                </a:ext>
              </a:extLst>
            </p:cNvPr>
            <p:cNvCxnSpPr>
              <a:cxnSpLocks/>
            </p:cNvCxnSpPr>
            <p:nvPr/>
          </p:nvCxnSpPr>
          <p:spPr>
            <a:xfrm>
              <a:off x="378320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C903273A-2C97-7201-C4C0-85F1A30C57B5}"/>
                </a:ext>
              </a:extLst>
            </p:cNvPr>
            <p:cNvCxnSpPr>
              <a:cxnSpLocks/>
            </p:cNvCxnSpPr>
            <p:nvPr/>
          </p:nvCxnSpPr>
          <p:spPr>
            <a:xfrm>
              <a:off x="404990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F9C61827-7ACA-7DAC-80BB-73EA2F40B0D4}"/>
                </a:ext>
              </a:extLst>
            </p:cNvPr>
            <p:cNvCxnSpPr>
              <a:cxnSpLocks/>
            </p:cNvCxnSpPr>
            <p:nvPr/>
          </p:nvCxnSpPr>
          <p:spPr>
            <a:xfrm>
              <a:off x="431660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3B738456-2D67-A769-8719-1B916DF2CE88}"/>
                </a:ext>
              </a:extLst>
            </p:cNvPr>
            <p:cNvCxnSpPr>
              <a:cxnSpLocks/>
            </p:cNvCxnSpPr>
            <p:nvPr/>
          </p:nvCxnSpPr>
          <p:spPr>
            <a:xfrm>
              <a:off x="457695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35871FF9-A495-A0A9-D2DC-F74EEC65E57E}"/>
                </a:ext>
              </a:extLst>
            </p:cNvPr>
            <p:cNvCxnSpPr>
              <a:cxnSpLocks/>
            </p:cNvCxnSpPr>
            <p:nvPr/>
          </p:nvCxnSpPr>
          <p:spPr>
            <a:xfrm>
              <a:off x="483095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D2AEE822-38CC-9DEA-994B-CE9CFCEBAAE6}"/>
                </a:ext>
              </a:extLst>
            </p:cNvPr>
            <p:cNvCxnSpPr>
              <a:cxnSpLocks/>
            </p:cNvCxnSpPr>
            <p:nvPr/>
          </p:nvCxnSpPr>
          <p:spPr>
            <a:xfrm>
              <a:off x="509765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77600FAC-1FE3-D898-F0E7-EFF982789579}"/>
                </a:ext>
              </a:extLst>
            </p:cNvPr>
            <p:cNvCxnSpPr>
              <a:cxnSpLocks/>
            </p:cNvCxnSpPr>
            <p:nvPr/>
          </p:nvCxnSpPr>
          <p:spPr>
            <a:xfrm>
              <a:off x="536435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119114B6-323A-5775-CBD8-2BAF62611E41}"/>
                </a:ext>
              </a:extLst>
            </p:cNvPr>
            <p:cNvCxnSpPr>
              <a:cxnSpLocks/>
            </p:cNvCxnSpPr>
            <p:nvPr/>
          </p:nvCxnSpPr>
          <p:spPr>
            <a:xfrm>
              <a:off x="563105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920E6994-FCC4-6E5F-47C9-E4F1B538D527}"/>
                </a:ext>
              </a:extLst>
            </p:cNvPr>
            <p:cNvCxnSpPr>
              <a:cxnSpLocks/>
            </p:cNvCxnSpPr>
            <p:nvPr/>
          </p:nvCxnSpPr>
          <p:spPr>
            <a:xfrm>
              <a:off x="589140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85112BFE-B62C-7989-8F13-0294454FF492}"/>
                </a:ext>
              </a:extLst>
            </p:cNvPr>
            <p:cNvCxnSpPr>
              <a:cxnSpLocks/>
            </p:cNvCxnSpPr>
            <p:nvPr/>
          </p:nvCxnSpPr>
          <p:spPr>
            <a:xfrm>
              <a:off x="614540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AE36AF4B-CE85-4C2B-E1F2-44815A0E4FFA}"/>
                </a:ext>
              </a:extLst>
            </p:cNvPr>
            <p:cNvCxnSpPr>
              <a:cxnSpLocks/>
            </p:cNvCxnSpPr>
            <p:nvPr/>
          </p:nvCxnSpPr>
          <p:spPr>
            <a:xfrm>
              <a:off x="641210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F9D201E8-3843-DDA5-3CE8-67FC3B9A5009}"/>
                </a:ext>
              </a:extLst>
            </p:cNvPr>
            <p:cNvCxnSpPr>
              <a:cxnSpLocks/>
            </p:cNvCxnSpPr>
            <p:nvPr/>
          </p:nvCxnSpPr>
          <p:spPr>
            <a:xfrm>
              <a:off x="667880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1C3D4156-74FF-EF92-97FB-62BDC3DDB3B4}"/>
                </a:ext>
              </a:extLst>
            </p:cNvPr>
            <p:cNvCxnSpPr>
              <a:cxnSpLocks/>
            </p:cNvCxnSpPr>
            <p:nvPr/>
          </p:nvCxnSpPr>
          <p:spPr>
            <a:xfrm>
              <a:off x="694550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C78891BD-B4E6-A6C3-8119-222B5F7F063D}"/>
                </a:ext>
              </a:extLst>
            </p:cNvPr>
            <p:cNvCxnSpPr>
              <a:cxnSpLocks/>
            </p:cNvCxnSpPr>
            <p:nvPr/>
          </p:nvCxnSpPr>
          <p:spPr>
            <a:xfrm>
              <a:off x="720585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42AF8548-51E2-EB36-41A1-32B95367D0F9}"/>
                </a:ext>
              </a:extLst>
            </p:cNvPr>
            <p:cNvCxnSpPr>
              <a:cxnSpLocks/>
            </p:cNvCxnSpPr>
            <p:nvPr/>
          </p:nvCxnSpPr>
          <p:spPr>
            <a:xfrm>
              <a:off x="745985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58ECE8CF-4EFB-A4CE-14C2-E696B301E28E}"/>
                </a:ext>
              </a:extLst>
            </p:cNvPr>
            <p:cNvCxnSpPr>
              <a:cxnSpLocks/>
            </p:cNvCxnSpPr>
            <p:nvPr/>
          </p:nvCxnSpPr>
          <p:spPr>
            <a:xfrm>
              <a:off x="772655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95318D02-6A28-9A43-2274-88881CE86DAA}"/>
                </a:ext>
              </a:extLst>
            </p:cNvPr>
            <p:cNvCxnSpPr>
              <a:cxnSpLocks/>
            </p:cNvCxnSpPr>
            <p:nvPr/>
          </p:nvCxnSpPr>
          <p:spPr>
            <a:xfrm>
              <a:off x="798690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A1F53B38-202E-AB6C-6878-5BE124A0BD69}"/>
                </a:ext>
              </a:extLst>
            </p:cNvPr>
            <p:cNvCxnSpPr>
              <a:cxnSpLocks/>
            </p:cNvCxnSpPr>
            <p:nvPr/>
          </p:nvCxnSpPr>
          <p:spPr>
            <a:xfrm>
              <a:off x="8240900" y="4380272"/>
              <a:ext cx="0" cy="5397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9" name="TextBox 118">
            <a:extLst>
              <a:ext uri="{FF2B5EF4-FFF2-40B4-BE49-F238E27FC236}">
                <a16:creationId xmlns:a16="http://schemas.microsoft.com/office/drawing/2014/main" id="{DA4379BB-640D-9441-ED31-A7A0491CCF67}"/>
              </a:ext>
            </a:extLst>
          </p:cNvPr>
          <p:cNvSpPr txBox="1"/>
          <p:nvPr/>
        </p:nvSpPr>
        <p:spPr>
          <a:xfrm>
            <a:off x="3492978" y="2073513"/>
            <a:ext cx="2404293" cy="215444"/>
          </a:xfrm>
          <a:prstGeom prst="rect">
            <a:avLst/>
          </a:prstGeom>
        </p:spPr>
        <p:txBody>
          <a:bodyPr vert="horz" wrap="square" lIns="0" tIns="0" rIns="0" bIns="0" rtlCol="0">
            <a:spAutoFit/>
          </a:bodyPr>
          <a:lstStyle/>
          <a:p>
            <a:pPr algn="ctr"/>
            <a:r>
              <a:rPr lang="en-US" sz="1400" b="1" dirty="0"/>
              <a:t>Part A (all patients)</a:t>
            </a:r>
          </a:p>
        </p:txBody>
      </p:sp>
      <p:sp>
        <p:nvSpPr>
          <p:cNvPr id="120" name="TextBox 119">
            <a:extLst>
              <a:ext uri="{FF2B5EF4-FFF2-40B4-BE49-F238E27FC236}">
                <a16:creationId xmlns:a16="http://schemas.microsoft.com/office/drawing/2014/main" id="{51AFBA71-5A80-91C0-D6F4-69C31C869A23}"/>
              </a:ext>
            </a:extLst>
          </p:cNvPr>
          <p:cNvSpPr txBox="1"/>
          <p:nvPr/>
        </p:nvSpPr>
        <p:spPr>
          <a:xfrm>
            <a:off x="677815" y="2073513"/>
            <a:ext cx="1741535" cy="215444"/>
          </a:xfrm>
          <a:prstGeom prst="rect">
            <a:avLst/>
          </a:prstGeom>
        </p:spPr>
        <p:txBody>
          <a:bodyPr vert="horz" wrap="square" lIns="0" tIns="0" rIns="0" bIns="0" rtlCol="0">
            <a:spAutoFit/>
          </a:bodyPr>
          <a:lstStyle/>
          <a:p>
            <a:pPr algn="ctr"/>
            <a:r>
              <a:rPr lang="en-US" sz="1400" b="1" dirty="0"/>
              <a:t>Screening</a:t>
            </a:r>
          </a:p>
        </p:txBody>
      </p:sp>
      <p:sp>
        <p:nvSpPr>
          <p:cNvPr id="121" name="TextBox 120">
            <a:extLst>
              <a:ext uri="{FF2B5EF4-FFF2-40B4-BE49-F238E27FC236}">
                <a16:creationId xmlns:a16="http://schemas.microsoft.com/office/drawing/2014/main" id="{02A288F4-185C-D55F-24A5-EA7D9AB24702}"/>
              </a:ext>
            </a:extLst>
          </p:cNvPr>
          <p:cNvSpPr txBox="1"/>
          <p:nvPr/>
        </p:nvSpPr>
        <p:spPr>
          <a:xfrm>
            <a:off x="1711987" y="2644333"/>
            <a:ext cx="1741535" cy="215444"/>
          </a:xfrm>
          <a:prstGeom prst="rect">
            <a:avLst/>
          </a:prstGeom>
        </p:spPr>
        <p:txBody>
          <a:bodyPr vert="horz" wrap="square" lIns="0" tIns="0" rIns="0" bIns="0" rtlCol="0">
            <a:spAutoFit/>
          </a:bodyPr>
          <a:lstStyle/>
          <a:p>
            <a:pPr algn="ctr"/>
            <a:r>
              <a:rPr lang="en-US" sz="1400" i="1" dirty="0"/>
              <a:t>P</a:t>
            </a:r>
            <a:r>
              <a:rPr lang="en-US" sz="1400" dirty="0"/>
              <a:t> = .0002</a:t>
            </a:r>
          </a:p>
        </p:txBody>
      </p:sp>
      <p:cxnSp>
        <p:nvCxnSpPr>
          <p:cNvPr id="123" name="Straight Arrow Connector 122">
            <a:extLst>
              <a:ext uri="{FF2B5EF4-FFF2-40B4-BE49-F238E27FC236}">
                <a16:creationId xmlns:a16="http://schemas.microsoft.com/office/drawing/2014/main" id="{13F23BEB-05F6-BB36-C1CB-596DDCD3F42E}"/>
              </a:ext>
            </a:extLst>
          </p:cNvPr>
          <p:cNvCxnSpPr/>
          <p:nvPr/>
        </p:nvCxnSpPr>
        <p:spPr>
          <a:xfrm>
            <a:off x="2476500" y="2847077"/>
            <a:ext cx="0" cy="19685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27" name="Group 126">
            <a:extLst>
              <a:ext uri="{FF2B5EF4-FFF2-40B4-BE49-F238E27FC236}">
                <a16:creationId xmlns:a16="http://schemas.microsoft.com/office/drawing/2014/main" id="{4942A6F2-250F-00A6-4C47-EB9B4C6530D6}"/>
              </a:ext>
            </a:extLst>
          </p:cNvPr>
          <p:cNvGrpSpPr/>
          <p:nvPr/>
        </p:nvGrpSpPr>
        <p:grpSpPr>
          <a:xfrm>
            <a:off x="6510338" y="2756830"/>
            <a:ext cx="280987" cy="114300"/>
            <a:chOff x="6510338" y="1506996"/>
            <a:chExt cx="280987" cy="114300"/>
          </a:xfrm>
        </p:grpSpPr>
        <p:cxnSp>
          <p:nvCxnSpPr>
            <p:cNvPr id="125" name="Straight Connector 124">
              <a:extLst>
                <a:ext uri="{FF2B5EF4-FFF2-40B4-BE49-F238E27FC236}">
                  <a16:creationId xmlns:a16="http://schemas.microsoft.com/office/drawing/2014/main" id="{B5F900E9-5E62-7D40-1A15-7AA066F8BCA9}"/>
                </a:ext>
              </a:extLst>
            </p:cNvPr>
            <p:cNvCxnSpPr>
              <a:cxnSpLocks/>
            </p:cNvCxnSpPr>
            <p:nvPr/>
          </p:nvCxnSpPr>
          <p:spPr>
            <a:xfrm>
              <a:off x="6510338" y="1564146"/>
              <a:ext cx="28098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26" name="Oval 125">
              <a:extLst>
                <a:ext uri="{FF2B5EF4-FFF2-40B4-BE49-F238E27FC236}">
                  <a16:creationId xmlns:a16="http://schemas.microsoft.com/office/drawing/2014/main" id="{C1930642-FF78-18DE-2219-ED5F25700E30}"/>
                </a:ext>
              </a:extLst>
            </p:cNvPr>
            <p:cNvSpPr/>
            <p:nvPr/>
          </p:nvSpPr>
          <p:spPr>
            <a:xfrm>
              <a:off x="6593681" y="1506996"/>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28" name="Group 127">
            <a:extLst>
              <a:ext uri="{FF2B5EF4-FFF2-40B4-BE49-F238E27FC236}">
                <a16:creationId xmlns:a16="http://schemas.microsoft.com/office/drawing/2014/main" id="{CA8F4F3D-DD4E-2BBE-F291-9CB013A798B1}"/>
              </a:ext>
            </a:extLst>
          </p:cNvPr>
          <p:cNvGrpSpPr/>
          <p:nvPr/>
        </p:nvGrpSpPr>
        <p:grpSpPr>
          <a:xfrm>
            <a:off x="6510338" y="2952092"/>
            <a:ext cx="280987" cy="114300"/>
            <a:chOff x="6510338" y="1506996"/>
            <a:chExt cx="280987" cy="114300"/>
          </a:xfrm>
        </p:grpSpPr>
        <p:cxnSp>
          <p:nvCxnSpPr>
            <p:cNvPr id="129" name="Straight Connector 128">
              <a:extLst>
                <a:ext uri="{FF2B5EF4-FFF2-40B4-BE49-F238E27FC236}">
                  <a16:creationId xmlns:a16="http://schemas.microsoft.com/office/drawing/2014/main" id="{5B5E6EA0-209A-2BF6-FD2D-AEECFB7522FF}"/>
                </a:ext>
              </a:extLst>
            </p:cNvPr>
            <p:cNvCxnSpPr>
              <a:cxnSpLocks/>
            </p:cNvCxnSpPr>
            <p:nvPr/>
          </p:nvCxnSpPr>
          <p:spPr>
            <a:xfrm>
              <a:off x="6510338" y="1564146"/>
              <a:ext cx="280987"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30" name="Oval 129">
              <a:extLst>
                <a:ext uri="{FF2B5EF4-FFF2-40B4-BE49-F238E27FC236}">
                  <a16:creationId xmlns:a16="http://schemas.microsoft.com/office/drawing/2014/main" id="{635FD673-3F77-ADD7-EE87-436182E19C56}"/>
                </a:ext>
              </a:extLst>
            </p:cNvPr>
            <p:cNvSpPr/>
            <p:nvPr/>
          </p:nvSpPr>
          <p:spPr>
            <a:xfrm>
              <a:off x="6593681" y="1506996"/>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31" name="TextBox 130">
            <a:extLst>
              <a:ext uri="{FF2B5EF4-FFF2-40B4-BE49-F238E27FC236}">
                <a16:creationId xmlns:a16="http://schemas.microsoft.com/office/drawing/2014/main" id="{0C190417-4FD9-4F4F-87E3-08A0C9758EA1}"/>
              </a:ext>
            </a:extLst>
          </p:cNvPr>
          <p:cNvSpPr txBox="1"/>
          <p:nvPr/>
        </p:nvSpPr>
        <p:spPr>
          <a:xfrm>
            <a:off x="8312604" y="5561521"/>
            <a:ext cx="914398" cy="738664"/>
          </a:xfrm>
          <a:prstGeom prst="rect">
            <a:avLst/>
          </a:prstGeom>
        </p:spPr>
        <p:txBody>
          <a:bodyPr vert="horz" wrap="square" lIns="0" tIns="0" rIns="0" bIns="0" rtlCol="0">
            <a:spAutoFit/>
          </a:bodyPr>
          <a:lstStyle/>
          <a:p>
            <a:pPr algn="r"/>
            <a:r>
              <a:rPr lang="en-US" sz="1200" b="1" dirty="0"/>
              <a:t>Treatment in part B</a:t>
            </a:r>
          </a:p>
          <a:p>
            <a:pPr algn="r"/>
            <a:r>
              <a:rPr lang="en-US" sz="1200" dirty="0"/>
              <a:t>Linerixibat</a:t>
            </a:r>
          </a:p>
          <a:p>
            <a:pPr algn="r"/>
            <a:r>
              <a:rPr lang="en-US" sz="1200" dirty="0"/>
              <a:t>Placebo</a:t>
            </a:r>
          </a:p>
        </p:txBody>
      </p:sp>
      <p:sp>
        <p:nvSpPr>
          <p:cNvPr id="132" name="TextBox 131">
            <a:extLst>
              <a:ext uri="{FF2B5EF4-FFF2-40B4-BE49-F238E27FC236}">
                <a16:creationId xmlns:a16="http://schemas.microsoft.com/office/drawing/2014/main" id="{5C711BCF-EEDF-C543-24F6-813AE25D70AC}"/>
              </a:ext>
            </a:extLst>
          </p:cNvPr>
          <p:cNvSpPr txBox="1"/>
          <p:nvPr/>
        </p:nvSpPr>
        <p:spPr>
          <a:xfrm>
            <a:off x="9146472" y="2073513"/>
            <a:ext cx="2404293" cy="215444"/>
          </a:xfrm>
          <a:prstGeom prst="rect">
            <a:avLst/>
          </a:prstGeom>
        </p:spPr>
        <p:txBody>
          <a:bodyPr vert="horz" wrap="square" lIns="0" tIns="0" rIns="0" bIns="0" rtlCol="0">
            <a:spAutoFit/>
          </a:bodyPr>
          <a:lstStyle/>
          <a:p>
            <a:pPr algn="ctr"/>
            <a:r>
              <a:rPr lang="en-US" sz="1400" b="1" dirty="0"/>
              <a:t>Part B (switch arms)</a:t>
            </a:r>
          </a:p>
        </p:txBody>
      </p:sp>
      <p:sp>
        <p:nvSpPr>
          <p:cNvPr id="133" name="TextBox 132">
            <a:extLst>
              <a:ext uri="{FF2B5EF4-FFF2-40B4-BE49-F238E27FC236}">
                <a16:creationId xmlns:a16="http://schemas.microsoft.com/office/drawing/2014/main" id="{39CD461B-CF7B-E729-E091-4F7A70FA7ED6}"/>
              </a:ext>
            </a:extLst>
          </p:cNvPr>
          <p:cNvSpPr txBox="1"/>
          <p:nvPr/>
        </p:nvSpPr>
        <p:spPr>
          <a:xfrm rot="16200000">
            <a:off x="11043418" y="3260841"/>
            <a:ext cx="1448461" cy="215444"/>
          </a:xfrm>
          <a:prstGeom prst="rect">
            <a:avLst/>
          </a:prstGeom>
        </p:spPr>
        <p:txBody>
          <a:bodyPr vert="horz" wrap="square" lIns="0" tIns="0" rIns="0" bIns="0" rtlCol="0">
            <a:spAutoFit/>
          </a:bodyPr>
          <a:lstStyle/>
          <a:p>
            <a:pPr algn="r"/>
            <a:r>
              <a:rPr lang="en-US" sz="1400" dirty="0"/>
              <a:t>Improvement</a:t>
            </a:r>
          </a:p>
        </p:txBody>
      </p:sp>
      <p:sp>
        <p:nvSpPr>
          <p:cNvPr id="134" name="TextBox 133">
            <a:extLst>
              <a:ext uri="{FF2B5EF4-FFF2-40B4-BE49-F238E27FC236}">
                <a16:creationId xmlns:a16="http://schemas.microsoft.com/office/drawing/2014/main" id="{550C9C35-7536-B4CC-42E5-E1036F49F024}"/>
              </a:ext>
            </a:extLst>
          </p:cNvPr>
          <p:cNvSpPr txBox="1"/>
          <p:nvPr/>
        </p:nvSpPr>
        <p:spPr>
          <a:xfrm rot="16200000">
            <a:off x="11189147" y="1853712"/>
            <a:ext cx="1157004" cy="215444"/>
          </a:xfrm>
          <a:prstGeom prst="rect">
            <a:avLst/>
          </a:prstGeom>
        </p:spPr>
        <p:txBody>
          <a:bodyPr vert="horz" wrap="square" lIns="0" tIns="0" rIns="0" bIns="0" rtlCol="0">
            <a:spAutoFit/>
          </a:bodyPr>
          <a:lstStyle/>
          <a:p>
            <a:r>
              <a:rPr lang="en-US" sz="1400" dirty="0"/>
              <a:t>Worsening</a:t>
            </a:r>
          </a:p>
        </p:txBody>
      </p:sp>
      <p:cxnSp>
        <p:nvCxnSpPr>
          <p:cNvPr id="136" name="Straight Arrow Connector 135">
            <a:extLst>
              <a:ext uri="{FF2B5EF4-FFF2-40B4-BE49-F238E27FC236}">
                <a16:creationId xmlns:a16="http://schemas.microsoft.com/office/drawing/2014/main" id="{052320D8-2B3F-40AF-5EC8-089C53BF5EB0}"/>
              </a:ext>
            </a:extLst>
          </p:cNvPr>
          <p:cNvCxnSpPr>
            <a:cxnSpLocks/>
          </p:cNvCxnSpPr>
          <p:nvPr/>
        </p:nvCxnSpPr>
        <p:spPr>
          <a:xfrm flipV="1">
            <a:off x="11620671" y="2066531"/>
            <a:ext cx="0" cy="45178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8" name="Straight Arrow Connector 137">
            <a:extLst>
              <a:ext uri="{FF2B5EF4-FFF2-40B4-BE49-F238E27FC236}">
                <a16:creationId xmlns:a16="http://schemas.microsoft.com/office/drawing/2014/main" id="{4DAD6FAE-679F-0BB3-7B76-C366D7E7B214}"/>
              </a:ext>
            </a:extLst>
          </p:cNvPr>
          <p:cNvCxnSpPr>
            <a:cxnSpLocks/>
          </p:cNvCxnSpPr>
          <p:nvPr/>
        </p:nvCxnSpPr>
        <p:spPr>
          <a:xfrm>
            <a:off x="11620671" y="2644332"/>
            <a:ext cx="0" cy="45178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9" name="Freeform: Shape 138">
            <a:extLst>
              <a:ext uri="{FF2B5EF4-FFF2-40B4-BE49-F238E27FC236}">
                <a16:creationId xmlns:a16="http://schemas.microsoft.com/office/drawing/2014/main" id="{CFED1D64-F135-00B4-377C-C03A04828E9E}"/>
              </a:ext>
            </a:extLst>
          </p:cNvPr>
          <p:cNvSpPr/>
          <p:nvPr/>
        </p:nvSpPr>
        <p:spPr>
          <a:xfrm>
            <a:off x="9300080" y="2329083"/>
            <a:ext cx="2183260" cy="2925570"/>
          </a:xfrm>
          <a:custGeom>
            <a:avLst/>
            <a:gdLst>
              <a:gd name="csX0" fmla="*/ 0 w 3865418"/>
              <a:gd name="csY0" fmla="*/ 0 h 2891641"/>
              <a:gd name="csX1" fmla="*/ 0 w 3865418"/>
              <a:gd name="csY1" fmla="*/ 2891641 h 2891641"/>
              <a:gd name="csX2" fmla="*/ 3865418 w 3865418"/>
              <a:gd name="csY2" fmla="*/ 2891641 h 2891641"/>
            </a:gdLst>
            <a:ahLst/>
            <a:cxnLst>
              <a:cxn ang="0">
                <a:pos x="csX0" y="csY0"/>
              </a:cxn>
              <a:cxn ang="0">
                <a:pos x="csX1" y="csY1"/>
              </a:cxn>
              <a:cxn ang="0">
                <a:pos x="csX2" y="csY2"/>
              </a:cxn>
            </a:cxnLst>
            <a:rect l="l" t="t" r="r" b="b"/>
            <a:pathLst>
              <a:path w="3865418" h="2891641">
                <a:moveTo>
                  <a:pt x="0" y="0"/>
                </a:moveTo>
                <a:lnTo>
                  <a:pt x="0" y="2891641"/>
                </a:lnTo>
                <a:lnTo>
                  <a:pt x="3865418" y="2891641"/>
                </a:lnTo>
              </a:path>
            </a:pathLst>
          </a:custGeom>
          <a:noFill/>
          <a:ln w="15875">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0" name="Straight Connector 139">
            <a:extLst>
              <a:ext uri="{FF2B5EF4-FFF2-40B4-BE49-F238E27FC236}">
                <a16:creationId xmlns:a16="http://schemas.microsoft.com/office/drawing/2014/main" id="{3ED3528C-E77A-C598-78B8-D204045084B9}"/>
              </a:ext>
            </a:extLst>
          </p:cNvPr>
          <p:cNvCxnSpPr>
            <a:cxnSpLocks/>
          </p:cNvCxnSpPr>
          <p:nvPr/>
        </p:nvCxnSpPr>
        <p:spPr>
          <a:xfrm>
            <a:off x="9300080" y="2575995"/>
            <a:ext cx="2179345" cy="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42" name="Group 141">
            <a:extLst>
              <a:ext uri="{FF2B5EF4-FFF2-40B4-BE49-F238E27FC236}">
                <a16:creationId xmlns:a16="http://schemas.microsoft.com/office/drawing/2014/main" id="{641F2CBE-093F-2973-EFA8-128E7A29F63D}"/>
              </a:ext>
            </a:extLst>
          </p:cNvPr>
          <p:cNvGrpSpPr/>
          <p:nvPr/>
        </p:nvGrpSpPr>
        <p:grpSpPr>
          <a:xfrm>
            <a:off x="9229538" y="2583614"/>
            <a:ext cx="74482" cy="2670277"/>
            <a:chOff x="7043530" y="2188923"/>
            <a:chExt cx="159199" cy="2823509"/>
          </a:xfrm>
        </p:grpSpPr>
        <p:cxnSp>
          <p:nvCxnSpPr>
            <p:cNvPr id="143" name="Straight Connector 142">
              <a:extLst>
                <a:ext uri="{FF2B5EF4-FFF2-40B4-BE49-F238E27FC236}">
                  <a16:creationId xmlns:a16="http://schemas.microsoft.com/office/drawing/2014/main" id="{1B1F1C43-E9F0-736B-CE9C-E36AA49237BF}"/>
                </a:ext>
              </a:extLst>
            </p:cNvPr>
            <p:cNvCxnSpPr>
              <a:cxnSpLocks/>
            </p:cNvCxnSpPr>
            <p:nvPr/>
          </p:nvCxnSpPr>
          <p:spPr>
            <a:xfrm>
              <a:off x="7043530" y="2188923"/>
              <a:ext cx="1591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064C188B-5365-DF31-ED97-10BFDFD8C324}"/>
                </a:ext>
              </a:extLst>
            </p:cNvPr>
            <p:cNvCxnSpPr>
              <a:cxnSpLocks/>
            </p:cNvCxnSpPr>
            <p:nvPr/>
          </p:nvCxnSpPr>
          <p:spPr>
            <a:xfrm>
              <a:off x="7043530" y="2753625"/>
              <a:ext cx="1591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7C1E9B3-B64D-C2C1-40CD-13179E98C521}"/>
                </a:ext>
              </a:extLst>
            </p:cNvPr>
            <p:cNvCxnSpPr>
              <a:cxnSpLocks/>
            </p:cNvCxnSpPr>
            <p:nvPr/>
          </p:nvCxnSpPr>
          <p:spPr>
            <a:xfrm>
              <a:off x="7043530" y="3318327"/>
              <a:ext cx="1591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C4B70CA7-51E1-264C-B6A7-55226DB3AF04}"/>
                </a:ext>
              </a:extLst>
            </p:cNvPr>
            <p:cNvCxnSpPr>
              <a:cxnSpLocks/>
            </p:cNvCxnSpPr>
            <p:nvPr/>
          </p:nvCxnSpPr>
          <p:spPr>
            <a:xfrm>
              <a:off x="7043530" y="3883029"/>
              <a:ext cx="1591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0DCC35A0-E30F-7D31-9A97-12A553D99C3F}"/>
                </a:ext>
              </a:extLst>
            </p:cNvPr>
            <p:cNvCxnSpPr>
              <a:cxnSpLocks/>
            </p:cNvCxnSpPr>
            <p:nvPr/>
          </p:nvCxnSpPr>
          <p:spPr>
            <a:xfrm>
              <a:off x="7043530" y="4447731"/>
              <a:ext cx="1591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E308031B-93C5-0AF9-CAF7-32E69EBBF1D2}"/>
                </a:ext>
              </a:extLst>
            </p:cNvPr>
            <p:cNvCxnSpPr>
              <a:cxnSpLocks/>
            </p:cNvCxnSpPr>
            <p:nvPr/>
          </p:nvCxnSpPr>
          <p:spPr>
            <a:xfrm>
              <a:off x="7043530" y="5012432"/>
              <a:ext cx="1591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9" name="TextBox 148">
            <a:extLst>
              <a:ext uri="{FF2B5EF4-FFF2-40B4-BE49-F238E27FC236}">
                <a16:creationId xmlns:a16="http://schemas.microsoft.com/office/drawing/2014/main" id="{E96B9780-6979-055F-03C3-178AC69FCC74}"/>
              </a:ext>
            </a:extLst>
          </p:cNvPr>
          <p:cNvSpPr txBox="1"/>
          <p:nvPr/>
        </p:nvSpPr>
        <p:spPr>
          <a:xfrm>
            <a:off x="9736135" y="2735218"/>
            <a:ext cx="1602425" cy="738664"/>
          </a:xfrm>
          <a:prstGeom prst="rect">
            <a:avLst/>
          </a:prstGeom>
        </p:spPr>
        <p:txBody>
          <a:bodyPr vert="horz" wrap="square" lIns="0" tIns="0" rIns="0" bIns="0" rtlCol="0">
            <a:spAutoFit/>
          </a:bodyPr>
          <a:lstStyle/>
          <a:p>
            <a:r>
              <a:rPr lang="en-US" sz="1200" dirty="0"/>
              <a:t>Crossover to Linerixibat (part B)</a:t>
            </a:r>
          </a:p>
          <a:p>
            <a:r>
              <a:rPr lang="en-US" sz="1200" dirty="0"/>
              <a:t>Crossover to Placebo (part B)</a:t>
            </a:r>
          </a:p>
        </p:txBody>
      </p:sp>
      <p:grpSp>
        <p:nvGrpSpPr>
          <p:cNvPr id="150" name="Group 149">
            <a:extLst>
              <a:ext uri="{FF2B5EF4-FFF2-40B4-BE49-F238E27FC236}">
                <a16:creationId xmlns:a16="http://schemas.microsoft.com/office/drawing/2014/main" id="{B47D3AAC-DD63-F4F8-905D-EFCD9405D1F7}"/>
              </a:ext>
            </a:extLst>
          </p:cNvPr>
          <p:cNvGrpSpPr/>
          <p:nvPr/>
        </p:nvGrpSpPr>
        <p:grpSpPr>
          <a:xfrm>
            <a:off x="9375775" y="2756830"/>
            <a:ext cx="280987" cy="114300"/>
            <a:chOff x="6510338" y="1506996"/>
            <a:chExt cx="280987" cy="114300"/>
          </a:xfrm>
        </p:grpSpPr>
        <p:cxnSp>
          <p:nvCxnSpPr>
            <p:cNvPr id="151" name="Straight Connector 150">
              <a:extLst>
                <a:ext uri="{FF2B5EF4-FFF2-40B4-BE49-F238E27FC236}">
                  <a16:creationId xmlns:a16="http://schemas.microsoft.com/office/drawing/2014/main" id="{674BF46B-05F4-73B2-AF12-26E84FB2C879}"/>
                </a:ext>
              </a:extLst>
            </p:cNvPr>
            <p:cNvCxnSpPr>
              <a:cxnSpLocks/>
            </p:cNvCxnSpPr>
            <p:nvPr/>
          </p:nvCxnSpPr>
          <p:spPr>
            <a:xfrm>
              <a:off x="6510338" y="1564146"/>
              <a:ext cx="280987" cy="0"/>
            </a:xfrm>
            <a:prstGeom prst="line">
              <a:avLst/>
            </a:prstGeom>
            <a:ln w="28575">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152" name="Oval 151">
              <a:extLst>
                <a:ext uri="{FF2B5EF4-FFF2-40B4-BE49-F238E27FC236}">
                  <a16:creationId xmlns:a16="http://schemas.microsoft.com/office/drawing/2014/main" id="{AB716255-6CD4-F9DF-E418-6CFA19BF96E5}"/>
                </a:ext>
              </a:extLst>
            </p:cNvPr>
            <p:cNvSpPr/>
            <p:nvPr/>
          </p:nvSpPr>
          <p:spPr>
            <a:xfrm>
              <a:off x="6579811" y="1506996"/>
              <a:ext cx="114300" cy="114300"/>
            </a:xfrm>
            <a:prstGeom prst="ellipse">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53" name="Group 152">
            <a:extLst>
              <a:ext uri="{FF2B5EF4-FFF2-40B4-BE49-F238E27FC236}">
                <a16:creationId xmlns:a16="http://schemas.microsoft.com/office/drawing/2014/main" id="{C3A65C72-BE48-FD08-E91C-7983966900FD}"/>
              </a:ext>
            </a:extLst>
          </p:cNvPr>
          <p:cNvGrpSpPr/>
          <p:nvPr/>
        </p:nvGrpSpPr>
        <p:grpSpPr>
          <a:xfrm>
            <a:off x="9375775" y="3130402"/>
            <a:ext cx="280987" cy="114300"/>
            <a:chOff x="6510338" y="1506996"/>
            <a:chExt cx="280987" cy="114300"/>
          </a:xfrm>
        </p:grpSpPr>
        <p:cxnSp>
          <p:nvCxnSpPr>
            <p:cNvPr id="154" name="Straight Connector 153">
              <a:extLst>
                <a:ext uri="{FF2B5EF4-FFF2-40B4-BE49-F238E27FC236}">
                  <a16:creationId xmlns:a16="http://schemas.microsoft.com/office/drawing/2014/main" id="{90F3B389-F00B-68C6-352F-6EBA08717A5B}"/>
                </a:ext>
              </a:extLst>
            </p:cNvPr>
            <p:cNvCxnSpPr>
              <a:cxnSpLocks/>
            </p:cNvCxnSpPr>
            <p:nvPr/>
          </p:nvCxnSpPr>
          <p:spPr>
            <a:xfrm>
              <a:off x="6510338" y="1564146"/>
              <a:ext cx="280987" cy="0"/>
            </a:xfrm>
            <a:prstGeom prst="line">
              <a:avLst/>
            </a:prstGeom>
            <a:ln w="285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5" name="Oval 154">
              <a:extLst>
                <a:ext uri="{FF2B5EF4-FFF2-40B4-BE49-F238E27FC236}">
                  <a16:creationId xmlns:a16="http://schemas.microsoft.com/office/drawing/2014/main" id="{581F0568-E65F-A81C-13DD-9D210E2D7050}"/>
                </a:ext>
              </a:extLst>
            </p:cNvPr>
            <p:cNvSpPr/>
            <p:nvPr/>
          </p:nvSpPr>
          <p:spPr>
            <a:xfrm>
              <a:off x="6584156" y="1506996"/>
              <a:ext cx="114300" cy="114300"/>
            </a:xfrm>
            <a:prstGeom prst="ellipse">
              <a:avLst/>
            </a:prstGeom>
            <a:solidFill>
              <a:schemeClr val="bg1"/>
            </a:solidFill>
            <a:ln w="1905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5" name="Group 164">
            <a:extLst>
              <a:ext uri="{FF2B5EF4-FFF2-40B4-BE49-F238E27FC236}">
                <a16:creationId xmlns:a16="http://schemas.microsoft.com/office/drawing/2014/main" id="{E8381F3E-C677-0AAB-4B43-F50C0EAEB20E}"/>
              </a:ext>
            </a:extLst>
          </p:cNvPr>
          <p:cNvGrpSpPr/>
          <p:nvPr/>
        </p:nvGrpSpPr>
        <p:grpSpPr>
          <a:xfrm>
            <a:off x="9212716" y="5313925"/>
            <a:ext cx="2353266" cy="190392"/>
            <a:chOff x="9212716" y="4807293"/>
            <a:chExt cx="2353266" cy="190392"/>
          </a:xfrm>
        </p:grpSpPr>
        <p:sp>
          <p:nvSpPr>
            <p:cNvPr id="156" name="TextBox 155">
              <a:extLst>
                <a:ext uri="{FF2B5EF4-FFF2-40B4-BE49-F238E27FC236}">
                  <a16:creationId xmlns:a16="http://schemas.microsoft.com/office/drawing/2014/main" id="{C9370455-DDFC-F5CD-C640-0B1E9F74AF5D}"/>
                </a:ext>
              </a:extLst>
            </p:cNvPr>
            <p:cNvSpPr txBox="1"/>
            <p:nvPr/>
          </p:nvSpPr>
          <p:spPr>
            <a:xfrm>
              <a:off x="9212716" y="4807293"/>
              <a:ext cx="336549" cy="190392"/>
            </a:xfrm>
            <a:prstGeom prst="rect">
              <a:avLst/>
            </a:prstGeom>
          </p:spPr>
          <p:txBody>
            <a:bodyPr vert="horz" wrap="none" lIns="0" tIns="0" rIns="0" bIns="0" rtlCol="0">
              <a:noAutofit/>
            </a:bodyPr>
            <a:lstStyle/>
            <a:p>
              <a:pPr algn="ctr"/>
              <a:r>
                <a:rPr lang="en-US" sz="1400" dirty="0"/>
                <a:t>24</a:t>
              </a:r>
            </a:p>
          </p:txBody>
        </p:sp>
        <p:sp>
          <p:nvSpPr>
            <p:cNvPr id="157" name="TextBox 156">
              <a:extLst>
                <a:ext uri="{FF2B5EF4-FFF2-40B4-BE49-F238E27FC236}">
                  <a16:creationId xmlns:a16="http://schemas.microsoft.com/office/drawing/2014/main" id="{8BB741C3-FE81-5A45-680D-47857065C5FE}"/>
                </a:ext>
              </a:extLst>
            </p:cNvPr>
            <p:cNvSpPr txBox="1"/>
            <p:nvPr/>
          </p:nvSpPr>
          <p:spPr>
            <a:xfrm>
              <a:off x="9462365" y="4807293"/>
              <a:ext cx="336549" cy="190392"/>
            </a:xfrm>
            <a:prstGeom prst="rect">
              <a:avLst/>
            </a:prstGeom>
          </p:spPr>
          <p:txBody>
            <a:bodyPr vert="horz" wrap="none" lIns="0" tIns="0" rIns="0" bIns="0" rtlCol="0">
              <a:noAutofit/>
            </a:bodyPr>
            <a:lstStyle/>
            <a:p>
              <a:pPr algn="ctr"/>
              <a:r>
                <a:rPr lang="en-US" sz="1400" dirty="0"/>
                <a:t>25</a:t>
              </a:r>
            </a:p>
          </p:txBody>
        </p:sp>
        <p:sp>
          <p:nvSpPr>
            <p:cNvPr id="158" name="TextBox 157">
              <a:extLst>
                <a:ext uri="{FF2B5EF4-FFF2-40B4-BE49-F238E27FC236}">
                  <a16:creationId xmlns:a16="http://schemas.microsoft.com/office/drawing/2014/main" id="{0F59B73C-325E-77D7-A553-582D99C13FBE}"/>
                </a:ext>
              </a:extLst>
            </p:cNvPr>
            <p:cNvSpPr txBox="1"/>
            <p:nvPr/>
          </p:nvSpPr>
          <p:spPr>
            <a:xfrm>
              <a:off x="9717722" y="4807293"/>
              <a:ext cx="336549" cy="190392"/>
            </a:xfrm>
            <a:prstGeom prst="rect">
              <a:avLst/>
            </a:prstGeom>
          </p:spPr>
          <p:txBody>
            <a:bodyPr vert="horz" wrap="none" lIns="0" tIns="0" rIns="0" bIns="0" rtlCol="0">
              <a:noAutofit/>
            </a:bodyPr>
            <a:lstStyle/>
            <a:p>
              <a:pPr algn="ctr"/>
              <a:r>
                <a:rPr lang="en-US" sz="1400" dirty="0"/>
                <a:t>26</a:t>
              </a:r>
            </a:p>
          </p:txBody>
        </p:sp>
        <p:sp>
          <p:nvSpPr>
            <p:cNvPr id="159" name="TextBox 158">
              <a:extLst>
                <a:ext uri="{FF2B5EF4-FFF2-40B4-BE49-F238E27FC236}">
                  <a16:creationId xmlns:a16="http://schemas.microsoft.com/office/drawing/2014/main" id="{25EB13A8-0ABE-3EC8-E5B0-032605695F37}"/>
                </a:ext>
              </a:extLst>
            </p:cNvPr>
            <p:cNvSpPr txBox="1"/>
            <p:nvPr/>
          </p:nvSpPr>
          <p:spPr>
            <a:xfrm>
              <a:off x="9967371" y="4807293"/>
              <a:ext cx="336549" cy="190392"/>
            </a:xfrm>
            <a:prstGeom prst="rect">
              <a:avLst/>
            </a:prstGeom>
          </p:spPr>
          <p:txBody>
            <a:bodyPr vert="horz" wrap="none" lIns="0" tIns="0" rIns="0" bIns="0" rtlCol="0">
              <a:noAutofit/>
            </a:bodyPr>
            <a:lstStyle/>
            <a:p>
              <a:pPr algn="ctr"/>
              <a:r>
                <a:rPr lang="en-US" sz="1400" dirty="0"/>
                <a:t>27</a:t>
              </a:r>
            </a:p>
          </p:txBody>
        </p:sp>
        <p:sp>
          <p:nvSpPr>
            <p:cNvPr id="160" name="TextBox 159">
              <a:extLst>
                <a:ext uri="{FF2B5EF4-FFF2-40B4-BE49-F238E27FC236}">
                  <a16:creationId xmlns:a16="http://schemas.microsoft.com/office/drawing/2014/main" id="{1D86E817-33A7-EFF9-7505-44D01770109C}"/>
                </a:ext>
              </a:extLst>
            </p:cNvPr>
            <p:cNvSpPr txBox="1"/>
            <p:nvPr/>
          </p:nvSpPr>
          <p:spPr>
            <a:xfrm>
              <a:off x="10222366" y="4807293"/>
              <a:ext cx="336549" cy="190392"/>
            </a:xfrm>
            <a:prstGeom prst="rect">
              <a:avLst/>
            </a:prstGeom>
          </p:spPr>
          <p:txBody>
            <a:bodyPr vert="horz" wrap="none" lIns="0" tIns="0" rIns="0" bIns="0" rtlCol="0">
              <a:noAutofit/>
            </a:bodyPr>
            <a:lstStyle/>
            <a:p>
              <a:pPr algn="ctr"/>
              <a:r>
                <a:rPr lang="en-US" sz="1400" dirty="0"/>
                <a:t>28</a:t>
              </a:r>
            </a:p>
          </p:txBody>
        </p:sp>
        <p:sp>
          <p:nvSpPr>
            <p:cNvPr id="161" name="TextBox 160">
              <a:extLst>
                <a:ext uri="{FF2B5EF4-FFF2-40B4-BE49-F238E27FC236}">
                  <a16:creationId xmlns:a16="http://schemas.microsoft.com/office/drawing/2014/main" id="{5B8E92EB-2C52-DFB6-1194-C5110DE905B1}"/>
                </a:ext>
              </a:extLst>
            </p:cNvPr>
            <p:cNvSpPr txBox="1"/>
            <p:nvPr/>
          </p:nvSpPr>
          <p:spPr>
            <a:xfrm>
              <a:off x="10472015" y="4807293"/>
              <a:ext cx="336549" cy="190392"/>
            </a:xfrm>
            <a:prstGeom prst="rect">
              <a:avLst/>
            </a:prstGeom>
          </p:spPr>
          <p:txBody>
            <a:bodyPr vert="horz" wrap="none" lIns="0" tIns="0" rIns="0" bIns="0" rtlCol="0">
              <a:noAutofit/>
            </a:bodyPr>
            <a:lstStyle/>
            <a:p>
              <a:pPr algn="ctr"/>
              <a:r>
                <a:rPr lang="en-US" sz="1400" dirty="0"/>
                <a:t>29</a:t>
              </a:r>
            </a:p>
          </p:txBody>
        </p:sp>
        <p:sp>
          <p:nvSpPr>
            <p:cNvPr id="162" name="TextBox 161">
              <a:extLst>
                <a:ext uri="{FF2B5EF4-FFF2-40B4-BE49-F238E27FC236}">
                  <a16:creationId xmlns:a16="http://schemas.microsoft.com/office/drawing/2014/main" id="{1945F816-8994-CF58-9FAE-FDC79070E134}"/>
                </a:ext>
              </a:extLst>
            </p:cNvPr>
            <p:cNvSpPr txBox="1"/>
            <p:nvPr/>
          </p:nvSpPr>
          <p:spPr>
            <a:xfrm>
              <a:off x="10727372" y="4807293"/>
              <a:ext cx="336549" cy="190392"/>
            </a:xfrm>
            <a:prstGeom prst="rect">
              <a:avLst/>
            </a:prstGeom>
          </p:spPr>
          <p:txBody>
            <a:bodyPr vert="horz" wrap="none" lIns="0" tIns="0" rIns="0" bIns="0" rtlCol="0">
              <a:noAutofit/>
            </a:bodyPr>
            <a:lstStyle/>
            <a:p>
              <a:pPr algn="ctr"/>
              <a:r>
                <a:rPr lang="en-US" sz="1400" dirty="0"/>
                <a:t>30</a:t>
              </a:r>
            </a:p>
          </p:txBody>
        </p:sp>
        <p:sp>
          <p:nvSpPr>
            <p:cNvPr id="163" name="TextBox 162">
              <a:extLst>
                <a:ext uri="{FF2B5EF4-FFF2-40B4-BE49-F238E27FC236}">
                  <a16:creationId xmlns:a16="http://schemas.microsoft.com/office/drawing/2014/main" id="{9A5B60B3-6790-35E6-1D9A-725B05A8709A}"/>
                </a:ext>
              </a:extLst>
            </p:cNvPr>
            <p:cNvSpPr txBox="1"/>
            <p:nvPr/>
          </p:nvSpPr>
          <p:spPr>
            <a:xfrm>
              <a:off x="10977021" y="4807293"/>
              <a:ext cx="336549" cy="190392"/>
            </a:xfrm>
            <a:prstGeom prst="rect">
              <a:avLst/>
            </a:prstGeom>
          </p:spPr>
          <p:txBody>
            <a:bodyPr vert="horz" wrap="none" lIns="0" tIns="0" rIns="0" bIns="0" rtlCol="0">
              <a:noAutofit/>
            </a:bodyPr>
            <a:lstStyle/>
            <a:p>
              <a:pPr algn="ctr"/>
              <a:r>
                <a:rPr lang="en-US" sz="1400" dirty="0"/>
                <a:t>31</a:t>
              </a:r>
            </a:p>
          </p:txBody>
        </p:sp>
        <p:sp>
          <p:nvSpPr>
            <p:cNvPr id="164" name="TextBox 163">
              <a:extLst>
                <a:ext uri="{FF2B5EF4-FFF2-40B4-BE49-F238E27FC236}">
                  <a16:creationId xmlns:a16="http://schemas.microsoft.com/office/drawing/2014/main" id="{E3485D97-A843-B318-0E16-E589D00CDE93}"/>
                </a:ext>
              </a:extLst>
            </p:cNvPr>
            <p:cNvSpPr txBox="1"/>
            <p:nvPr/>
          </p:nvSpPr>
          <p:spPr>
            <a:xfrm>
              <a:off x="11229433" y="4807293"/>
              <a:ext cx="336549" cy="190392"/>
            </a:xfrm>
            <a:prstGeom prst="rect">
              <a:avLst/>
            </a:prstGeom>
          </p:spPr>
          <p:txBody>
            <a:bodyPr vert="horz" wrap="none" lIns="0" tIns="0" rIns="0" bIns="0" rtlCol="0">
              <a:noAutofit/>
            </a:bodyPr>
            <a:lstStyle/>
            <a:p>
              <a:pPr algn="ctr"/>
              <a:r>
                <a:rPr lang="en-US" sz="1400" dirty="0"/>
                <a:t>32</a:t>
              </a:r>
            </a:p>
          </p:txBody>
        </p:sp>
      </p:grpSp>
      <p:sp>
        <p:nvSpPr>
          <p:cNvPr id="166" name="TextBox 165">
            <a:extLst>
              <a:ext uri="{FF2B5EF4-FFF2-40B4-BE49-F238E27FC236}">
                <a16:creationId xmlns:a16="http://schemas.microsoft.com/office/drawing/2014/main" id="{FA78BAC9-C7A1-21EE-EEEE-F78B3F65B9EA}"/>
              </a:ext>
            </a:extLst>
          </p:cNvPr>
          <p:cNvSpPr txBox="1"/>
          <p:nvPr/>
        </p:nvSpPr>
        <p:spPr>
          <a:xfrm>
            <a:off x="9766623" y="5491875"/>
            <a:ext cx="1246258" cy="215444"/>
          </a:xfrm>
          <a:prstGeom prst="rect">
            <a:avLst/>
          </a:prstGeom>
        </p:spPr>
        <p:txBody>
          <a:bodyPr vert="horz" wrap="square" lIns="0" tIns="0" rIns="0" bIns="0" rtlCol="0">
            <a:spAutoFit/>
          </a:bodyPr>
          <a:lstStyle/>
          <a:p>
            <a:pPr algn="ctr"/>
            <a:r>
              <a:rPr lang="en-US" sz="1400" dirty="0">
                <a:solidFill>
                  <a:schemeClr val="tx1">
                    <a:lumMod val="75000"/>
                    <a:lumOff val="25000"/>
                  </a:schemeClr>
                </a:solidFill>
                <a:latin typeface="Poppins Medium" panose="00000600000000000000" pitchFamily="2" charset="0"/>
                <a:cs typeface="Poppins Medium" panose="00000600000000000000" pitchFamily="2" charset="0"/>
              </a:rPr>
              <a:t>Wk</a:t>
            </a:r>
          </a:p>
        </p:txBody>
      </p:sp>
      <p:grpSp>
        <p:nvGrpSpPr>
          <p:cNvPr id="167" name="Group 166">
            <a:extLst>
              <a:ext uri="{FF2B5EF4-FFF2-40B4-BE49-F238E27FC236}">
                <a16:creationId xmlns:a16="http://schemas.microsoft.com/office/drawing/2014/main" id="{DF0F7862-A009-3EAE-03D6-06B385C1C200}"/>
              </a:ext>
            </a:extLst>
          </p:cNvPr>
          <p:cNvGrpSpPr/>
          <p:nvPr/>
        </p:nvGrpSpPr>
        <p:grpSpPr>
          <a:xfrm rot="5400000">
            <a:off x="10344245" y="4291118"/>
            <a:ext cx="90488" cy="2008421"/>
            <a:chOff x="7043530" y="480087"/>
            <a:chExt cx="170245" cy="4532345"/>
          </a:xfrm>
        </p:grpSpPr>
        <p:cxnSp>
          <p:nvCxnSpPr>
            <p:cNvPr id="168" name="Straight Connector 167">
              <a:extLst>
                <a:ext uri="{FF2B5EF4-FFF2-40B4-BE49-F238E27FC236}">
                  <a16:creationId xmlns:a16="http://schemas.microsoft.com/office/drawing/2014/main" id="{A4F8EC08-BFA6-4BDE-B33B-7D80CEAAC821}"/>
                </a:ext>
              </a:extLst>
            </p:cNvPr>
            <p:cNvCxnSpPr>
              <a:cxnSpLocks/>
            </p:cNvCxnSpPr>
            <p:nvPr/>
          </p:nvCxnSpPr>
          <p:spPr>
            <a:xfrm>
              <a:off x="7043530" y="2188923"/>
              <a:ext cx="1591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AAD5ABFB-8247-9684-2EA0-E6D432ABF96A}"/>
                </a:ext>
              </a:extLst>
            </p:cNvPr>
            <p:cNvCxnSpPr>
              <a:cxnSpLocks/>
            </p:cNvCxnSpPr>
            <p:nvPr/>
          </p:nvCxnSpPr>
          <p:spPr>
            <a:xfrm>
              <a:off x="7043530" y="2753625"/>
              <a:ext cx="1591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E2E84360-C436-E1AE-F384-C5590FD3EF81}"/>
                </a:ext>
              </a:extLst>
            </p:cNvPr>
            <p:cNvCxnSpPr>
              <a:cxnSpLocks/>
            </p:cNvCxnSpPr>
            <p:nvPr/>
          </p:nvCxnSpPr>
          <p:spPr>
            <a:xfrm>
              <a:off x="7043530" y="3318327"/>
              <a:ext cx="1591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A5C48E2F-CEC8-3309-BFC6-D0C401DA7CE0}"/>
                </a:ext>
              </a:extLst>
            </p:cNvPr>
            <p:cNvCxnSpPr>
              <a:cxnSpLocks/>
            </p:cNvCxnSpPr>
            <p:nvPr/>
          </p:nvCxnSpPr>
          <p:spPr>
            <a:xfrm>
              <a:off x="7043530" y="3883029"/>
              <a:ext cx="1591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35FDD3CF-72C7-A6FF-1DD5-CE29E1B59683}"/>
                </a:ext>
              </a:extLst>
            </p:cNvPr>
            <p:cNvCxnSpPr>
              <a:cxnSpLocks/>
            </p:cNvCxnSpPr>
            <p:nvPr/>
          </p:nvCxnSpPr>
          <p:spPr>
            <a:xfrm>
              <a:off x="7043530" y="4447731"/>
              <a:ext cx="1591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5BB67411-0CDE-8751-D4E9-6BABFB90EC11}"/>
                </a:ext>
              </a:extLst>
            </p:cNvPr>
            <p:cNvCxnSpPr>
              <a:cxnSpLocks/>
            </p:cNvCxnSpPr>
            <p:nvPr/>
          </p:nvCxnSpPr>
          <p:spPr>
            <a:xfrm>
              <a:off x="7043530" y="5012432"/>
              <a:ext cx="1591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490D2A9E-BC99-1144-09B5-FB4EADF60A0C}"/>
                </a:ext>
              </a:extLst>
            </p:cNvPr>
            <p:cNvCxnSpPr>
              <a:cxnSpLocks/>
            </p:cNvCxnSpPr>
            <p:nvPr/>
          </p:nvCxnSpPr>
          <p:spPr>
            <a:xfrm>
              <a:off x="7054576" y="480087"/>
              <a:ext cx="1591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B352C19F-2615-0246-A910-CD916263E4FF}"/>
                </a:ext>
              </a:extLst>
            </p:cNvPr>
            <p:cNvCxnSpPr>
              <a:cxnSpLocks/>
            </p:cNvCxnSpPr>
            <p:nvPr/>
          </p:nvCxnSpPr>
          <p:spPr>
            <a:xfrm>
              <a:off x="7054576" y="1044791"/>
              <a:ext cx="1591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78BBF3FA-DA82-FA3D-DBC7-4675D757B4A2}"/>
                </a:ext>
              </a:extLst>
            </p:cNvPr>
            <p:cNvCxnSpPr>
              <a:cxnSpLocks/>
            </p:cNvCxnSpPr>
            <p:nvPr/>
          </p:nvCxnSpPr>
          <p:spPr>
            <a:xfrm>
              <a:off x="7054576" y="1609491"/>
              <a:ext cx="1591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7" name="Group 176">
            <a:extLst>
              <a:ext uri="{FF2B5EF4-FFF2-40B4-BE49-F238E27FC236}">
                <a16:creationId xmlns:a16="http://schemas.microsoft.com/office/drawing/2014/main" id="{B087E849-048C-ADDE-6B42-E142EF4B6B53}"/>
              </a:ext>
            </a:extLst>
          </p:cNvPr>
          <p:cNvGrpSpPr/>
          <p:nvPr/>
        </p:nvGrpSpPr>
        <p:grpSpPr>
          <a:xfrm>
            <a:off x="9212716" y="5939778"/>
            <a:ext cx="2353266" cy="190392"/>
            <a:chOff x="9212716" y="4807293"/>
            <a:chExt cx="2353266" cy="190392"/>
          </a:xfrm>
        </p:grpSpPr>
        <p:sp>
          <p:nvSpPr>
            <p:cNvPr id="178" name="TextBox 177">
              <a:extLst>
                <a:ext uri="{FF2B5EF4-FFF2-40B4-BE49-F238E27FC236}">
                  <a16:creationId xmlns:a16="http://schemas.microsoft.com/office/drawing/2014/main" id="{20529B96-D6C8-7615-208F-FF4408C8CA78}"/>
                </a:ext>
              </a:extLst>
            </p:cNvPr>
            <p:cNvSpPr txBox="1"/>
            <p:nvPr/>
          </p:nvSpPr>
          <p:spPr>
            <a:xfrm>
              <a:off x="9212716" y="4807293"/>
              <a:ext cx="336549" cy="190392"/>
            </a:xfrm>
            <a:prstGeom prst="rect">
              <a:avLst/>
            </a:prstGeom>
          </p:spPr>
          <p:txBody>
            <a:bodyPr vert="horz" wrap="none" lIns="0" tIns="0" rIns="0" bIns="0" rtlCol="0">
              <a:noAutofit/>
            </a:bodyPr>
            <a:lstStyle/>
            <a:p>
              <a:pPr algn="ctr"/>
              <a:r>
                <a:rPr lang="en-US" sz="1200" dirty="0"/>
                <a:t>45</a:t>
              </a:r>
            </a:p>
            <a:p>
              <a:pPr algn="ctr"/>
              <a:r>
                <a:rPr lang="en-US" sz="1200" dirty="0"/>
                <a:t>37</a:t>
              </a:r>
            </a:p>
          </p:txBody>
        </p:sp>
        <p:sp>
          <p:nvSpPr>
            <p:cNvPr id="179" name="TextBox 178">
              <a:extLst>
                <a:ext uri="{FF2B5EF4-FFF2-40B4-BE49-F238E27FC236}">
                  <a16:creationId xmlns:a16="http://schemas.microsoft.com/office/drawing/2014/main" id="{2EF9F288-2353-382B-2EE6-41D9A5CD1139}"/>
                </a:ext>
              </a:extLst>
            </p:cNvPr>
            <p:cNvSpPr txBox="1"/>
            <p:nvPr/>
          </p:nvSpPr>
          <p:spPr>
            <a:xfrm>
              <a:off x="9462365" y="4807293"/>
              <a:ext cx="336549" cy="190392"/>
            </a:xfrm>
            <a:prstGeom prst="rect">
              <a:avLst/>
            </a:prstGeom>
          </p:spPr>
          <p:txBody>
            <a:bodyPr vert="horz" wrap="none" lIns="0" tIns="0" rIns="0" bIns="0" rtlCol="0">
              <a:noAutofit/>
            </a:bodyPr>
            <a:lstStyle/>
            <a:p>
              <a:pPr algn="ctr"/>
              <a:r>
                <a:rPr lang="en-US" sz="1200" dirty="0"/>
                <a:t>50</a:t>
              </a:r>
            </a:p>
            <a:p>
              <a:pPr algn="ctr"/>
              <a:r>
                <a:rPr lang="en-US" sz="1200" dirty="0"/>
                <a:t>45</a:t>
              </a:r>
            </a:p>
          </p:txBody>
        </p:sp>
        <p:sp>
          <p:nvSpPr>
            <p:cNvPr id="180" name="TextBox 179">
              <a:extLst>
                <a:ext uri="{FF2B5EF4-FFF2-40B4-BE49-F238E27FC236}">
                  <a16:creationId xmlns:a16="http://schemas.microsoft.com/office/drawing/2014/main" id="{C23B977A-EA1D-7157-75E5-4376070BAE87}"/>
                </a:ext>
              </a:extLst>
            </p:cNvPr>
            <p:cNvSpPr txBox="1"/>
            <p:nvPr/>
          </p:nvSpPr>
          <p:spPr>
            <a:xfrm>
              <a:off x="9717722" y="4807293"/>
              <a:ext cx="336549" cy="190392"/>
            </a:xfrm>
            <a:prstGeom prst="rect">
              <a:avLst/>
            </a:prstGeom>
          </p:spPr>
          <p:txBody>
            <a:bodyPr vert="horz" wrap="none" lIns="0" tIns="0" rIns="0" bIns="0" rtlCol="0">
              <a:noAutofit/>
            </a:bodyPr>
            <a:lstStyle/>
            <a:p>
              <a:pPr algn="ctr"/>
              <a:r>
                <a:rPr lang="en-US" sz="1200" dirty="0"/>
                <a:t>48</a:t>
              </a:r>
            </a:p>
            <a:p>
              <a:pPr algn="ctr"/>
              <a:r>
                <a:rPr lang="en-US" sz="1200" dirty="0"/>
                <a:t>47</a:t>
              </a:r>
            </a:p>
          </p:txBody>
        </p:sp>
        <p:sp>
          <p:nvSpPr>
            <p:cNvPr id="181" name="TextBox 180">
              <a:extLst>
                <a:ext uri="{FF2B5EF4-FFF2-40B4-BE49-F238E27FC236}">
                  <a16:creationId xmlns:a16="http://schemas.microsoft.com/office/drawing/2014/main" id="{93C1D3BF-78EE-464A-F1A9-CD70740B2E98}"/>
                </a:ext>
              </a:extLst>
            </p:cNvPr>
            <p:cNvSpPr txBox="1"/>
            <p:nvPr/>
          </p:nvSpPr>
          <p:spPr>
            <a:xfrm>
              <a:off x="9967371" y="4807293"/>
              <a:ext cx="336549" cy="190392"/>
            </a:xfrm>
            <a:prstGeom prst="rect">
              <a:avLst/>
            </a:prstGeom>
          </p:spPr>
          <p:txBody>
            <a:bodyPr vert="horz" wrap="none" lIns="0" tIns="0" rIns="0" bIns="0" rtlCol="0">
              <a:noAutofit/>
            </a:bodyPr>
            <a:lstStyle/>
            <a:p>
              <a:pPr algn="ctr"/>
              <a:r>
                <a:rPr lang="en-US" sz="1200" dirty="0"/>
                <a:t>48</a:t>
              </a:r>
            </a:p>
            <a:p>
              <a:pPr algn="ctr"/>
              <a:r>
                <a:rPr lang="en-US" sz="1200" dirty="0"/>
                <a:t>46</a:t>
              </a:r>
            </a:p>
          </p:txBody>
        </p:sp>
        <p:sp>
          <p:nvSpPr>
            <p:cNvPr id="182" name="TextBox 181">
              <a:extLst>
                <a:ext uri="{FF2B5EF4-FFF2-40B4-BE49-F238E27FC236}">
                  <a16:creationId xmlns:a16="http://schemas.microsoft.com/office/drawing/2014/main" id="{8F7F41B0-5B82-3A5A-A1F4-78091EFAD8B3}"/>
                </a:ext>
              </a:extLst>
            </p:cNvPr>
            <p:cNvSpPr txBox="1"/>
            <p:nvPr/>
          </p:nvSpPr>
          <p:spPr>
            <a:xfrm>
              <a:off x="10222366" y="4807293"/>
              <a:ext cx="336549" cy="190392"/>
            </a:xfrm>
            <a:prstGeom prst="rect">
              <a:avLst/>
            </a:prstGeom>
          </p:spPr>
          <p:txBody>
            <a:bodyPr vert="horz" wrap="none" lIns="0" tIns="0" rIns="0" bIns="0" rtlCol="0">
              <a:noAutofit/>
            </a:bodyPr>
            <a:lstStyle/>
            <a:p>
              <a:pPr algn="ctr"/>
              <a:r>
                <a:rPr lang="en-US" sz="1200" dirty="0"/>
                <a:t>48</a:t>
              </a:r>
            </a:p>
            <a:p>
              <a:pPr algn="ctr"/>
              <a:r>
                <a:rPr lang="en-US" sz="1200" dirty="0"/>
                <a:t>44</a:t>
              </a:r>
            </a:p>
          </p:txBody>
        </p:sp>
        <p:sp>
          <p:nvSpPr>
            <p:cNvPr id="183" name="TextBox 182">
              <a:extLst>
                <a:ext uri="{FF2B5EF4-FFF2-40B4-BE49-F238E27FC236}">
                  <a16:creationId xmlns:a16="http://schemas.microsoft.com/office/drawing/2014/main" id="{C9BF7EE2-0E6E-4670-73AF-2EDFCB86D314}"/>
                </a:ext>
              </a:extLst>
            </p:cNvPr>
            <p:cNvSpPr txBox="1"/>
            <p:nvPr/>
          </p:nvSpPr>
          <p:spPr>
            <a:xfrm>
              <a:off x="10472015" y="4807293"/>
              <a:ext cx="336549" cy="190392"/>
            </a:xfrm>
            <a:prstGeom prst="rect">
              <a:avLst/>
            </a:prstGeom>
          </p:spPr>
          <p:txBody>
            <a:bodyPr vert="horz" wrap="none" lIns="0" tIns="0" rIns="0" bIns="0" rtlCol="0">
              <a:noAutofit/>
            </a:bodyPr>
            <a:lstStyle/>
            <a:p>
              <a:pPr algn="ctr"/>
              <a:r>
                <a:rPr lang="en-US" sz="1200" dirty="0"/>
                <a:t>51</a:t>
              </a:r>
            </a:p>
            <a:p>
              <a:pPr algn="ctr"/>
              <a:r>
                <a:rPr lang="en-US" sz="1200" dirty="0"/>
                <a:t>43</a:t>
              </a:r>
            </a:p>
          </p:txBody>
        </p:sp>
        <p:sp>
          <p:nvSpPr>
            <p:cNvPr id="184" name="TextBox 183">
              <a:extLst>
                <a:ext uri="{FF2B5EF4-FFF2-40B4-BE49-F238E27FC236}">
                  <a16:creationId xmlns:a16="http://schemas.microsoft.com/office/drawing/2014/main" id="{9DB9C77B-BEAA-1911-464F-3F98DE541CA2}"/>
                </a:ext>
              </a:extLst>
            </p:cNvPr>
            <p:cNvSpPr txBox="1"/>
            <p:nvPr/>
          </p:nvSpPr>
          <p:spPr>
            <a:xfrm>
              <a:off x="10727372" y="4807293"/>
              <a:ext cx="336549" cy="190392"/>
            </a:xfrm>
            <a:prstGeom prst="rect">
              <a:avLst/>
            </a:prstGeom>
          </p:spPr>
          <p:txBody>
            <a:bodyPr vert="horz" wrap="none" lIns="0" tIns="0" rIns="0" bIns="0" rtlCol="0">
              <a:noAutofit/>
            </a:bodyPr>
            <a:lstStyle/>
            <a:p>
              <a:pPr algn="ctr"/>
              <a:r>
                <a:rPr lang="en-US" sz="1200" dirty="0"/>
                <a:t>51</a:t>
              </a:r>
            </a:p>
            <a:p>
              <a:pPr algn="ctr"/>
              <a:r>
                <a:rPr lang="en-US" sz="1200" dirty="0"/>
                <a:t>42</a:t>
              </a:r>
            </a:p>
          </p:txBody>
        </p:sp>
        <p:sp>
          <p:nvSpPr>
            <p:cNvPr id="185" name="TextBox 184">
              <a:extLst>
                <a:ext uri="{FF2B5EF4-FFF2-40B4-BE49-F238E27FC236}">
                  <a16:creationId xmlns:a16="http://schemas.microsoft.com/office/drawing/2014/main" id="{6FF0DC45-D8B6-8D40-C6CB-514EB2A99E04}"/>
                </a:ext>
              </a:extLst>
            </p:cNvPr>
            <p:cNvSpPr txBox="1"/>
            <p:nvPr/>
          </p:nvSpPr>
          <p:spPr>
            <a:xfrm>
              <a:off x="10977021" y="4807293"/>
              <a:ext cx="336549" cy="190392"/>
            </a:xfrm>
            <a:prstGeom prst="rect">
              <a:avLst/>
            </a:prstGeom>
          </p:spPr>
          <p:txBody>
            <a:bodyPr vert="horz" wrap="none" lIns="0" tIns="0" rIns="0" bIns="0" rtlCol="0">
              <a:noAutofit/>
            </a:bodyPr>
            <a:lstStyle/>
            <a:p>
              <a:pPr algn="ctr"/>
              <a:r>
                <a:rPr lang="en-US" sz="1200" dirty="0"/>
                <a:t>50</a:t>
              </a:r>
            </a:p>
            <a:p>
              <a:pPr algn="ctr"/>
              <a:r>
                <a:rPr lang="en-US" sz="1200" dirty="0"/>
                <a:t>43</a:t>
              </a:r>
            </a:p>
          </p:txBody>
        </p:sp>
        <p:sp>
          <p:nvSpPr>
            <p:cNvPr id="186" name="TextBox 185">
              <a:extLst>
                <a:ext uri="{FF2B5EF4-FFF2-40B4-BE49-F238E27FC236}">
                  <a16:creationId xmlns:a16="http://schemas.microsoft.com/office/drawing/2014/main" id="{D5B2A51F-9F43-7622-C815-61169E5814BD}"/>
                </a:ext>
              </a:extLst>
            </p:cNvPr>
            <p:cNvSpPr txBox="1"/>
            <p:nvPr/>
          </p:nvSpPr>
          <p:spPr>
            <a:xfrm>
              <a:off x="11229433" y="4807293"/>
              <a:ext cx="336549" cy="190392"/>
            </a:xfrm>
            <a:prstGeom prst="rect">
              <a:avLst/>
            </a:prstGeom>
          </p:spPr>
          <p:txBody>
            <a:bodyPr vert="horz" wrap="none" lIns="0" tIns="0" rIns="0" bIns="0" rtlCol="0">
              <a:noAutofit/>
            </a:bodyPr>
            <a:lstStyle/>
            <a:p>
              <a:pPr algn="ctr"/>
              <a:r>
                <a:rPr lang="en-US" sz="1200" dirty="0"/>
                <a:t>41</a:t>
              </a:r>
            </a:p>
            <a:p>
              <a:pPr algn="ctr"/>
              <a:r>
                <a:rPr lang="en-US" sz="1200" dirty="0"/>
                <a:t>35</a:t>
              </a:r>
            </a:p>
          </p:txBody>
        </p:sp>
      </p:grpSp>
      <p:sp>
        <p:nvSpPr>
          <p:cNvPr id="187" name="Freeform: Shape 186">
            <a:extLst>
              <a:ext uri="{FF2B5EF4-FFF2-40B4-BE49-F238E27FC236}">
                <a16:creationId xmlns:a16="http://schemas.microsoft.com/office/drawing/2014/main" id="{18AAE871-4653-09BD-F6D0-309D939D0345}"/>
              </a:ext>
            </a:extLst>
          </p:cNvPr>
          <p:cNvSpPr/>
          <p:nvPr/>
        </p:nvSpPr>
        <p:spPr>
          <a:xfrm>
            <a:off x="1157288" y="2535457"/>
            <a:ext cx="7091362" cy="1609725"/>
          </a:xfrm>
          <a:custGeom>
            <a:avLst/>
            <a:gdLst>
              <a:gd name="csX0" fmla="*/ 0 w 7091362"/>
              <a:gd name="csY0" fmla="*/ 23813 h 1609725"/>
              <a:gd name="csX1" fmla="*/ 276225 w 7091362"/>
              <a:gd name="csY1" fmla="*/ 128588 h 1609725"/>
              <a:gd name="csX2" fmla="*/ 528637 w 7091362"/>
              <a:gd name="csY2" fmla="*/ 0 h 1609725"/>
              <a:gd name="csX3" fmla="*/ 804862 w 7091362"/>
              <a:gd name="csY3" fmla="*/ 57150 h 1609725"/>
              <a:gd name="csX4" fmla="*/ 1042987 w 7091362"/>
              <a:gd name="csY4" fmla="*/ 409575 h 1609725"/>
              <a:gd name="csX5" fmla="*/ 1328737 w 7091362"/>
              <a:gd name="csY5" fmla="*/ 633413 h 1609725"/>
              <a:gd name="csX6" fmla="*/ 1566862 w 7091362"/>
              <a:gd name="csY6" fmla="*/ 728663 h 1609725"/>
              <a:gd name="csX7" fmla="*/ 1833562 w 7091362"/>
              <a:gd name="csY7" fmla="*/ 833438 h 1609725"/>
              <a:gd name="csX8" fmla="*/ 2105025 w 7091362"/>
              <a:gd name="csY8" fmla="*/ 947738 h 1609725"/>
              <a:gd name="csX9" fmla="*/ 2371725 w 7091362"/>
              <a:gd name="csY9" fmla="*/ 1028700 h 1609725"/>
              <a:gd name="csX10" fmla="*/ 2628900 w 7091362"/>
              <a:gd name="csY10" fmla="*/ 1019175 h 1609725"/>
              <a:gd name="csX11" fmla="*/ 2890837 w 7091362"/>
              <a:gd name="csY11" fmla="*/ 1152525 h 1609725"/>
              <a:gd name="csX12" fmla="*/ 3152775 w 7091362"/>
              <a:gd name="csY12" fmla="*/ 1262063 h 1609725"/>
              <a:gd name="csX13" fmla="*/ 3419475 w 7091362"/>
              <a:gd name="csY13" fmla="*/ 1333500 h 1609725"/>
              <a:gd name="csX14" fmla="*/ 3681412 w 7091362"/>
              <a:gd name="csY14" fmla="*/ 1414463 h 1609725"/>
              <a:gd name="csX15" fmla="*/ 3943350 w 7091362"/>
              <a:gd name="csY15" fmla="*/ 1438275 h 1609725"/>
              <a:gd name="csX16" fmla="*/ 4205287 w 7091362"/>
              <a:gd name="csY16" fmla="*/ 1457325 h 1609725"/>
              <a:gd name="csX17" fmla="*/ 4471987 w 7091362"/>
              <a:gd name="csY17" fmla="*/ 1419225 h 1609725"/>
              <a:gd name="csX18" fmla="*/ 4729162 w 7091362"/>
              <a:gd name="csY18" fmla="*/ 1385888 h 1609725"/>
              <a:gd name="csX19" fmla="*/ 5000625 w 7091362"/>
              <a:gd name="csY19" fmla="*/ 1538288 h 1609725"/>
              <a:gd name="csX20" fmla="*/ 5253037 w 7091362"/>
              <a:gd name="csY20" fmla="*/ 1538288 h 1609725"/>
              <a:gd name="csX21" fmla="*/ 5524500 w 7091362"/>
              <a:gd name="csY21" fmla="*/ 1552575 h 1609725"/>
              <a:gd name="csX22" fmla="*/ 5786437 w 7091362"/>
              <a:gd name="csY22" fmla="*/ 1509713 h 1609725"/>
              <a:gd name="csX23" fmla="*/ 6048375 w 7091362"/>
              <a:gd name="csY23" fmla="*/ 1609725 h 1609725"/>
              <a:gd name="csX24" fmla="*/ 6305550 w 7091362"/>
              <a:gd name="csY24" fmla="*/ 1600200 h 1609725"/>
              <a:gd name="csX25" fmla="*/ 6567487 w 7091362"/>
              <a:gd name="csY25" fmla="*/ 1590675 h 1609725"/>
              <a:gd name="csX26" fmla="*/ 6829425 w 7091362"/>
              <a:gd name="csY26" fmla="*/ 1600200 h 1609725"/>
              <a:gd name="csX27" fmla="*/ 7091362 w 7091362"/>
              <a:gd name="csY27" fmla="*/ 1547813 h 16097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7091362" h="1609725">
                <a:moveTo>
                  <a:pt x="0" y="23813"/>
                </a:moveTo>
                <a:lnTo>
                  <a:pt x="276225" y="128588"/>
                </a:lnTo>
                <a:lnTo>
                  <a:pt x="528637" y="0"/>
                </a:lnTo>
                <a:lnTo>
                  <a:pt x="804862" y="57150"/>
                </a:lnTo>
                <a:lnTo>
                  <a:pt x="1042987" y="409575"/>
                </a:lnTo>
                <a:lnTo>
                  <a:pt x="1328737" y="633413"/>
                </a:lnTo>
                <a:lnTo>
                  <a:pt x="1566862" y="728663"/>
                </a:lnTo>
                <a:lnTo>
                  <a:pt x="1833562" y="833438"/>
                </a:lnTo>
                <a:lnTo>
                  <a:pt x="2105025" y="947738"/>
                </a:lnTo>
                <a:lnTo>
                  <a:pt x="2371725" y="1028700"/>
                </a:lnTo>
                <a:lnTo>
                  <a:pt x="2628900" y="1019175"/>
                </a:lnTo>
                <a:lnTo>
                  <a:pt x="2890837" y="1152525"/>
                </a:lnTo>
                <a:lnTo>
                  <a:pt x="3152775" y="1262063"/>
                </a:lnTo>
                <a:lnTo>
                  <a:pt x="3419475" y="1333500"/>
                </a:lnTo>
                <a:lnTo>
                  <a:pt x="3681412" y="1414463"/>
                </a:lnTo>
                <a:lnTo>
                  <a:pt x="3943350" y="1438275"/>
                </a:lnTo>
                <a:lnTo>
                  <a:pt x="4205287" y="1457325"/>
                </a:lnTo>
                <a:lnTo>
                  <a:pt x="4471987" y="1419225"/>
                </a:lnTo>
                <a:lnTo>
                  <a:pt x="4729162" y="1385888"/>
                </a:lnTo>
                <a:lnTo>
                  <a:pt x="5000625" y="1538288"/>
                </a:lnTo>
                <a:lnTo>
                  <a:pt x="5253037" y="1538288"/>
                </a:lnTo>
                <a:lnTo>
                  <a:pt x="5524500" y="1552575"/>
                </a:lnTo>
                <a:lnTo>
                  <a:pt x="5786437" y="1509713"/>
                </a:lnTo>
                <a:lnTo>
                  <a:pt x="6048375" y="1609725"/>
                </a:lnTo>
                <a:lnTo>
                  <a:pt x="6305550" y="1600200"/>
                </a:lnTo>
                <a:lnTo>
                  <a:pt x="6567487" y="1590675"/>
                </a:lnTo>
                <a:lnTo>
                  <a:pt x="6829425" y="1600200"/>
                </a:lnTo>
                <a:lnTo>
                  <a:pt x="7091362" y="1547813"/>
                </a:lnTo>
              </a:path>
            </a:pathLst>
          </a:cu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88" name="Group 187">
            <a:extLst>
              <a:ext uri="{FF2B5EF4-FFF2-40B4-BE49-F238E27FC236}">
                <a16:creationId xmlns:a16="http://schemas.microsoft.com/office/drawing/2014/main" id="{841B7A39-00FD-BDD7-03B3-8895A32151C8}"/>
              </a:ext>
            </a:extLst>
          </p:cNvPr>
          <p:cNvGrpSpPr/>
          <p:nvPr/>
        </p:nvGrpSpPr>
        <p:grpSpPr>
          <a:xfrm rot="10800000">
            <a:off x="8199531" y="3943570"/>
            <a:ext cx="93476" cy="285750"/>
            <a:chOff x="2603502" y="4462463"/>
            <a:chExt cx="141287" cy="193676"/>
          </a:xfrm>
        </p:grpSpPr>
        <p:sp>
          <p:nvSpPr>
            <p:cNvPr id="189" name="Line 66">
              <a:extLst>
                <a:ext uri="{FF2B5EF4-FFF2-40B4-BE49-F238E27FC236}">
                  <a16:creationId xmlns:a16="http://schemas.microsoft.com/office/drawing/2014/main" id="{CBE3098A-CA1E-65FD-7B0B-CC1BCE70FE80}"/>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190" name="Line 67">
              <a:extLst>
                <a:ext uri="{FF2B5EF4-FFF2-40B4-BE49-F238E27FC236}">
                  <a16:creationId xmlns:a16="http://schemas.microsoft.com/office/drawing/2014/main" id="{58AF4310-D282-E74A-DAC5-4B0C2ECFC647}"/>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191" name="Line 68">
              <a:extLst>
                <a:ext uri="{FF2B5EF4-FFF2-40B4-BE49-F238E27FC236}">
                  <a16:creationId xmlns:a16="http://schemas.microsoft.com/office/drawing/2014/main" id="{40BD7DD7-B34D-46E3-865E-8A8206E61AD7}"/>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193" name="Group 192">
            <a:extLst>
              <a:ext uri="{FF2B5EF4-FFF2-40B4-BE49-F238E27FC236}">
                <a16:creationId xmlns:a16="http://schemas.microsoft.com/office/drawing/2014/main" id="{E0A7D495-807C-D1FC-6B87-76AB03AAEF0C}"/>
              </a:ext>
            </a:extLst>
          </p:cNvPr>
          <p:cNvGrpSpPr/>
          <p:nvPr/>
        </p:nvGrpSpPr>
        <p:grpSpPr>
          <a:xfrm rot="10800000">
            <a:off x="7942356" y="4009451"/>
            <a:ext cx="93476" cy="254342"/>
            <a:chOff x="2603502" y="4462463"/>
            <a:chExt cx="141287" cy="193676"/>
          </a:xfrm>
        </p:grpSpPr>
        <p:sp>
          <p:nvSpPr>
            <p:cNvPr id="194" name="Line 66">
              <a:extLst>
                <a:ext uri="{FF2B5EF4-FFF2-40B4-BE49-F238E27FC236}">
                  <a16:creationId xmlns:a16="http://schemas.microsoft.com/office/drawing/2014/main" id="{3FC200E8-AB78-3B8E-E664-2624CC1C284F}"/>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195" name="Line 67">
              <a:extLst>
                <a:ext uri="{FF2B5EF4-FFF2-40B4-BE49-F238E27FC236}">
                  <a16:creationId xmlns:a16="http://schemas.microsoft.com/office/drawing/2014/main" id="{EC919C17-EA1E-AF05-74C3-70B4FEF10663}"/>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196" name="Line 68">
              <a:extLst>
                <a:ext uri="{FF2B5EF4-FFF2-40B4-BE49-F238E27FC236}">
                  <a16:creationId xmlns:a16="http://schemas.microsoft.com/office/drawing/2014/main" id="{BD2C53AD-7607-E1C6-0281-FAAF79312CFB}"/>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197" name="Group 196">
            <a:extLst>
              <a:ext uri="{FF2B5EF4-FFF2-40B4-BE49-F238E27FC236}">
                <a16:creationId xmlns:a16="http://schemas.microsoft.com/office/drawing/2014/main" id="{727E0174-3BCC-3FB0-93ED-5465DB2DC23F}"/>
              </a:ext>
            </a:extLst>
          </p:cNvPr>
          <p:cNvGrpSpPr/>
          <p:nvPr/>
        </p:nvGrpSpPr>
        <p:grpSpPr>
          <a:xfrm rot="10800000">
            <a:off x="7678038" y="3999926"/>
            <a:ext cx="93476" cy="245098"/>
            <a:chOff x="2603502" y="4462463"/>
            <a:chExt cx="141287" cy="193676"/>
          </a:xfrm>
        </p:grpSpPr>
        <p:sp>
          <p:nvSpPr>
            <p:cNvPr id="198" name="Line 66">
              <a:extLst>
                <a:ext uri="{FF2B5EF4-FFF2-40B4-BE49-F238E27FC236}">
                  <a16:creationId xmlns:a16="http://schemas.microsoft.com/office/drawing/2014/main" id="{DDA5EDB1-DD6C-BABB-DB26-480C6E1A5DA6}"/>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199" name="Line 67">
              <a:extLst>
                <a:ext uri="{FF2B5EF4-FFF2-40B4-BE49-F238E27FC236}">
                  <a16:creationId xmlns:a16="http://schemas.microsoft.com/office/drawing/2014/main" id="{62C305C8-E3EE-33FA-1AD0-6E35A8069640}"/>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00" name="Line 68">
              <a:extLst>
                <a:ext uri="{FF2B5EF4-FFF2-40B4-BE49-F238E27FC236}">
                  <a16:creationId xmlns:a16="http://schemas.microsoft.com/office/drawing/2014/main" id="{374E07F7-168B-1437-0D0E-1054B5A455B1}"/>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201" name="Group 200">
            <a:extLst>
              <a:ext uri="{FF2B5EF4-FFF2-40B4-BE49-F238E27FC236}">
                <a16:creationId xmlns:a16="http://schemas.microsoft.com/office/drawing/2014/main" id="{BB34D8F7-B799-E8D5-08D1-D0C09C5907AE}"/>
              </a:ext>
            </a:extLst>
          </p:cNvPr>
          <p:cNvGrpSpPr/>
          <p:nvPr/>
        </p:nvGrpSpPr>
        <p:grpSpPr>
          <a:xfrm rot="10800000">
            <a:off x="8195562" y="4385688"/>
            <a:ext cx="93476" cy="314229"/>
            <a:chOff x="2603502" y="4462463"/>
            <a:chExt cx="141287" cy="193676"/>
          </a:xfrm>
        </p:grpSpPr>
        <p:sp>
          <p:nvSpPr>
            <p:cNvPr id="202" name="Line 66">
              <a:extLst>
                <a:ext uri="{FF2B5EF4-FFF2-40B4-BE49-F238E27FC236}">
                  <a16:creationId xmlns:a16="http://schemas.microsoft.com/office/drawing/2014/main" id="{B639BC75-9EA8-7B60-5C4E-2E1C56030F84}"/>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03" name="Line 67">
              <a:extLst>
                <a:ext uri="{FF2B5EF4-FFF2-40B4-BE49-F238E27FC236}">
                  <a16:creationId xmlns:a16="http://schemas.microsoft.com/office/drawing/2014/main" id="{65482EF5-743D-0D7D-4CB5-50CBADE367CC}"/>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04" name="Line 68">
              <a:extLst>
                <a:ext uri="{FF2B5EF4-FFF2-40B4-BE49-F238E27FC236}">
                  <a16:creationId xmlns:a16="http://schemas.microsoft.com/office/drawing/2014/main" id="{86B808E8-5830-A9A6-025E-06C1EB717ABF}"/>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205" name="Group 204">
            <a:extLst>
              <a:ext uri="{FF2B5EF4-FFF2-40B4-BE49-F238E27FC236}">
                <a16:creationId xmlns:a16="http://schemas.microsoft.com/office/drawing/2014/main" id="{2ED98DF6-057E-80BB-BEE3-9057929ACCAC}"/>
              </a:ext>
            </a:extLst>
          </p:cNvPr>
          <p:cNvGrpSpPr/>
          <p:nvPr/>
        </p:nvGrpSpPr>
        <p:grpSpPr>
          <a:xfrm rot="10800000">
            <a:off x="7937593" y="4399976"/>
            <a:ext cx="93476" cy="278155"/>
            <a:chOff x="2603502" y="4462463"/>
            <a:chExt cx="141287" cy="193676"/>
          </a:xfrm>
        </p:grpSpPr>
        <p:sp>
          <p:nvSpPr>
            <p:cNvPr id="206" name="Line 66">
              <a:extLst>
                <a:ext uri="{FF2B5EF4-FFF2-40B4-BE49-F238E27FC236}">
                  <a16:creationId xmlns:a16="http://schemas.microsoft.com/office/drawing/2014/main" id="{62904502-D6C0-49AD-EF6F-3510123BB38A}"/>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07" name="Line 67">
              <a:extLst>
                <a:ext uri="{FF2B5EF4-FFF2-40B4-BE49-F238E27FC236}">
                  <a16:creationId xmlns:a16="http://schemas.microsoft.com/office/drawing/2014/main" id="{6A7B3068-7130-FE41-1FE4-74AE687AC03C}"/>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08" name="Line 68">
              <a:extLst>
                <a:ext uri="{FF2B5EF4-FFF2-40B4-BE49-F238E27FC236}">
                  <a16:creationId xmlns:a16="http://schemas.microsoft.com/office/drawing/2014/main" id="{2BD89295-1566-9BD6-B1C6-1668298EA252}"/>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209" name="Group 208">
            <a:extLst>
              <a:ext uri="{FF2B5EF4-FFF2-40B4-BE49-F238E27FC236}">
                <a16:creationId xmlns:a16="http://schemas.microsoft.com/office/drawing/2014/main" id="{C8ABA825-67BC-BDD1-8A30-4A8C6BFE2007}"/>
              </a:ext>
            </a:extLst>
          </p:cNvPr>
          <p:cNvGrpSpPr/>
          <p:nvPr/>
        </p:nvGrpSpPr>
        <p:grpSpPr>
          <a:xfrm rot="10800000">
            <a:off x="7678038" y="4314251"/>
            <a:ext cx="93476" cy="245098"/>
            <a:chOff x="2603502" y="4462463"/>
            <a:chExt cx="141287" cy="193676"/>
          </a:xfrm>
        </p:grpSpPr>
        <p:sp>
          <p:nvSpPr>
            <p:cNvPr id="210" name="Line 66">
              <a:extLst>
                <a:ext uri="{FF2B5EF4-FFF2-40B4-BE49-F238E27FC236}">
                  <a16:creationId xmlns:a16="http://schemas.microsoft.com/office/drawing/2014/main" id="{DD6F44A3-C332-E13D-1129-87A184D705A5}"/>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11" name="Line 67">
              <a:extLst>
                <a:ext uri="{FF2B5EF4-FFF2-40B4-BE49-F238E27FC236}">
                  <a16:creationId xmlns:a16="http://schemas.microsoft.com/office/drawing/2014/main" id="{6D6E7568-078D-A7B3-20A5-06EA0FFAD1F1}"/>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12" name="Line 68">
              <a:extLst>
                <a:ext uri="{FF2B5EF4-FFF2-40B4-BE49-F238E27FC236}">
                  <a16:creationId xmlns:a16="http://schemas.microsoft.com/office/drawing/2014/main" id="{51854A6D-F758-A583-83DF-C5FA04158767}"/>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213" name="Group 212">
            <a:extLst>
              <a:ext uri="{FF2B5EF4-FFF2-40B4-BE49-F238E27FC236}">
                <a16:creationId xmlns:a16="http://schemas.microsoft.com/office/drawing/2014/main" id="{B3294A93-AF8C-B4C7-32C4-849BAED079FA}"/>
              </a:ext>
            </a:extLst>
          </p:cNvPr>
          <p:cNvGrpSpPr/>
          <p:nvPr/>
        </p:nvGrpSpPr>
        <p:grpSpPr>
          <a:xfrm rot="10800000">
            <a:off x="7411338" y="4369020"/>
            <a:ext cx="93476" cy="265113"/>
            <a:chOff x="2603502" y="4462463"/>
            <a:chExt cx="141287" cy="193676"/>
          </a:xfrm>
        </p:grpSpPr>
        <p:sp>
          <p:nvSpPr>
            <p:cNvPr id="214" name="Line 66">
              <a:extLst>
                <a:ext uri="{FF2B5EF4-FFF2-40B4-BE49-F238E27FC236}">
                  <a16:creationId xmlns:a16="http://schemas.microsoft.com/office/drawing/2014/main" id="{CC38F1A3-0D8A-AC8E-2D79-C580259C1300}"/>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15" name="Line 67">
              <a:extLst>
                <a:ext uri="{FF2B5EF4-FFF2-40B4-BE49-F238E27FC236}">
                  <a16:creationId xmlns:a16="http://schemas.microsoft.com/office/drawing/2014/main" id="{3FB5CC91-82EA-ADBF-A7CE-814BEF65D846}"/>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16" name="Line 68">
              <a:extLst>
                <a:ext uri="{FF2B5EF4-FFF2-40B4-BE49-F238E27FC236}">
                  <a16:creationId xmlns:a16="http://schemas.microsoft.com/office/drawing/2014/main" id="{EA5F0275-DF65-338F-6446-419575480EAE}"/>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217" name="Group 216">
            <a:extLst>
              <a:ext uri="{FF2B5EF4-FFF2-40B4-BE49-F238E27FC236}">
                <a16:creationId xmlns:a16="http://schemas.microsoft.com/office/drawing/2014/main" id="{6FA84478-DF9C-3BEB-3CD5-9656A7FB53B1}"/>
              </a:ext>
            </a:extLst>
          </p:cNvPr>
          <p:cNvGrpSpPr/>
          <p:nvPr/>
        </p:nvGrpSpPr>
        <p:grpSpPr>
          <a:xfrm rot="10800000">
            <a:off x="7408957" y="4012625"/>
            <a:ext cx="93476" cy="249238"/>
            <a:chOff x="2603502" y="4462463"/>
            <a:chExt cx="141287" cy="193676"/>
          </a:xfrm>
        </p:grpSpPr>
        <p:sp>
          <p:nvSpPr>
            <p:cNvPr id="218" name="Line 66">
              <a:extLst>
                <a:ext uri="{FF2B5EF4-FFF2-40B4-BE49-F238E27FC236}">
                  <a16:creationId xmlns:a16="http://schemas.microsoft.com/office/drawing/2014/main" id="{0288886A-C60F-0566-72EC-7EA0F02B4192}"/>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19" name="Line 67">
              <a:extLst>
                <a:ext uri="{FF2B5EF4-FFF2-40B4-BE49-F238E27FC236}">
                  <a16:creationId xmlns:a16="http://schemas.microsoft.com/office/drawing/2014/main" id="{9B4AF385-086A-3EAE-2C93-D54C29C2C2FB}"/>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20" name="Line 68">
              <a:extLst>
                <a:ext uri="{FF2B5EF4-FFF2-40B4-BE49-F238E27FC236}">
                  <a16:creationId xmlns:a16="http://schemas.microsoft.com/office/drawing/2014/main" id="{89BBB112-128A-1030-9046-8135F62F9DBB}"/>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221" name="Group 220">
            <a:extLst>
              <a:ext uri="{FF2B5EF4-FFF2-40B4-BE49-F238E27FC236}">
                <a16:creationId xmlns:a16="http://schemas.microsoft.com/office/drawing/2014/main" id="{5D267A17-7451-6FDC-478F-047A03828E98}"/>
              </a:ext>
            </a:extLst>
          </p:cNvPr>
          <p:cNvGrpSpPr/>
          <p:nvPr/>
        </p:nvGrpSpPr>
        <p:grpSpPr>
          <a:xfrm rot="10800000">
            <a:off x="7156544" y="4024531"/>
            <a:ext cx="93476" cy="249238"/>
            <a:chOff x="2603502" y="4462463"/>
            <a:chExt cx="141287" cy="193676"/>
          </a:xfrm>
        </p:grpSpPr>
        <p:sp>
          <p:nvSpPr>
            <p:cNvPr id="222" name="Line 66">
              <a:extLst>
                <a:ext uri="{FF2B5EF4-FFF2-40B4-BE49-F238E27FC236}">
                  <a16:creationId xmlns:a16="http://schemas.microsoft.com/office/drawing/2014/main" id="{F89DAAE8-FCC7-91A9-E584-9C3AB804D470}"/>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23" name="Line 67">
              <a:extLst>
                <a:ext uri="{FF2B5EF4-FFF2-40B4-BE49-F238E27FC236}">
                  <a16:creationId xmlns:a16="http://schemas.microsoft.com/office/drawing/2014/main" id="{04E0E281-065A-12F0-6B24-296127807852}"/>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24" name="Line 68">
              <a:extLst>
                <a:ext uri="{FF2B5EF4-FFF2-40B4-BE49-F238E27FC236}">
                  <a16:creationId xmlns:a16="http://schemas.microsoft.com/office/drawing/2014/main" id="{4149CCBC-78CA-E8FE-91A9-793FBAB44CA6}"/>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225" name="Group 224">
            <a:extLst>
              <a:ext uri="{FF2B5EF4-FFF2-40B4-BE49-F238E27FC236}">
                <a16:creationId xmlns:a16="http://schemas.microsoft.com/office/drawing/2014/main" id="{42A65FD2-8A61-306F-DB72-ECFA686E9214}"/>
              </a:ext>
            </a:extLst>
          </p:cNvPr>
          <p:cNvGrpSpPr/>
          <p:nvPr/>
        </p:nvGrpSpPr>
        <p:grpSpPr>
          <a:xfrm rot="10800000">
            <a:off x="7156544" y="4462681"/>
            <a:ext cx="93476" cy="249238"/>
            <a:chOff x="2603502" y="4462463"/>
            <a:chExt cx="141287" cy="193676"/>
          </a:xfrm>
        </p:grpSpPr>
        <p:sp>
          <p:nvSpPr>
            <p:cNvPr id="226" name="Line 66">
              <a:extLst>
                <a:ext uri="{FF2B5EF4-FFF2-40B4-BE49-F238E27FC236}">
                  <a16:creationId xmlns:a16="http://schemas.microsoft.com/office/drawing/2014/main" id="{ADB625D9-B6F0-1303-D2BC-2014E6688A13}"/>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27" name="Line 67">
              <a:extLst>
                <a:ext uri="{FF2B5EF4-FFF2-40B4-BE49-F238E27FC236}">
                  <a16:creationId xmlns:a16="http://schemas.microsoft.com/office/drawing/2014/main" id="{8402C27D-2772-37D4-3FA8-0AEEF10F2878}"/>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28" name="Line 68">
              <a:extLst>
                <a:ext uri="{FF2B5EF4-FFF2-40B4-BE49-F238E27FC236}">
                  <a16:creationId xmlns:a16="http://schemas.microsoft.com/office/drawing/2014/main" id="{5E01F075-C1B5-9DE7-C094-EAEAB73A2999}"/>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229" name="Group 228">
            <a:extLst>
              <a:ext uri="{FF2B5EF4-FFF2-40B4-BE49-F238E27FC236}">
                <a16:creationId xmlns:a16="http://schemas.microsoft.com/office/drawing/2014/main" id="{A6B19CC8-1C57-9B77-A775-F4413F405E8D}"/>
              </a:ext>
            </a:extLst>
          </p:cNvPr>
          <p:cNvGrpSpPr/>
          <p:nvPr/>
        </p:nvGrpSpPr>
        <p:grpSpPr>
          <a:xfrm rot="10800000">
            <a:off x="6889844" y="4402357"/>
            <a:ext cx="93476" cy="261835"/>
            <a:chOff x="2603502" y="4462463"/>
            <a:chExt cx="141287" cy="193676"/>
          </a:xfrm>
        </p:grpSpPr>
        <p:sp>
          <p:nvSpPr>
            <p:cNvPr id="230" name="Line 66">
              <a:extLst>
                <a:ext uri="{FF2B5EF4-FFF2-40B4-BE49-F238E27FC236}">
                  <a16:creationId xmlns:a16="http://schemas.microsoft.com/office/drawing/2014/main" id="{8323FD13-CF53-585B-D633-D2199A7B849B}"/>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31" name="Line 67">
              <a:extLst>
                <a:ext uri="{FF2B5EF4-FFF2-40B4-BE49-F238E27FC236}">
                  <a16:creationId xmlns:a16="http://schemas.microsoft.com/office/drawing/2014/main" id="{B37D96F5-6EE9-CA37-7186-45593464BE3F}"/>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32" name="Line 68">
              <a:extLst>
                <a:ext uri="{FF2B5EF4-FFF2-40B4-BE49-F238E27FC236}">
                  <a16:creationId xmlns:a16="http://schemas.microsoft.com/office/drawing/2014/main" id="{E994E520-CA2E-8139-0598-FE1DF5F62136}"/>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233" name="Group 232">
            <a:extLst>
              <a:ext uri="{FF2B5EF4-FFF2-40B4-BE49-F238E27FC236}">
                <a16:creationId xmlns:a16="http://schemas.microsoft.com/office/drawing/2014/main" id="{CB3886F4-1423-862F-BE75-E2CC6F90F631}"/>
              </a:ext>
            </a:extLst>
          </p:cNvPr>
          <p:cNvGrpSpPr/>
          <p:nvPr/>
        </p:nvGrpSpPr>
        <p:grpSpPr>
          <a:xfrm rot="10800000">
            <a:off x="6889844" y="3942774"/>
            <a:ext cx="93476" cy="235745"/>
            <a:chOff x="2603502" y="4462463"/>
            <a:chExt cx="141287" cy="193676"/>
          </a:xfrm>
        </p:grpSpPr>
        <p:sp>
          <p:nvSpPr>
            <p:cNvPr id="234" name="Line 66">
              <a:extLst>
                <a:ext uri="{FF2B5EF4-FFF2-40B4-BE49-F238E27FC236}">
                  <a16:creationId xmlns:a16="http://schemas.microsoft.com/office/drawing/2014/main" id="{257D28A0-DB77-7531-C2B8-7F2003EB6F84}"/>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35" name="Line 67">
              <a:extLst>
                <a:ext uri="{FF2B5EF4-FFF2-40B4-BE49-F238E27FC236}">
                  <a16:creationId xmlns:a16="http://schemas.microsoft.com/office/drawing/2014/main" id="{3B35C244-C65C-FF6B-C97E-37DBCF25549E}"/>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36" name="Line 68">
              <a:extLst>
                <a:ext uri="{FF2B5EF4-FFF2-40B4-BE49-F238E27FC236}">
                  <a16:creationId xmlns:a16="http://schemas.microsoft.com/office/drawing/2014/main" id="{F08650A8-80CC-668C-3E0A-F634D9C4EC58}"/>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237" name="Group 236">
            <a:extLst>
              <a:ext uri="{FF2B5EF4-FFF2-40B4-BE49-F238E27FC236}">
                <a16:creationId xmlns:a16="http://schemas.microsoft.com/office/drawing/2014/main" id="{0D627676-C677-8591-7D79-145CA5C6B626}"/>
              </a:ext>
            </a:extLst>
          </p:cNvPr>
          <p:cNvGrpSpPr/>
          <p:nvPr/>
        </p:nvGrpSpPr>
        <p:grpSpPr>
          <a:xfrm rot="10800000">
            <a:off x="6623144" y="3972835"/>
            <a:ext cx="93476" cy="235745"/>
            <a:chOff x="2603502" y="4462463"/>
            <a:chExt cx="141287" cy="193676"/>
          </a:xfrm>
        </p:grpSpPr>
        <p:sp>
          <p:nvSpPr>
            <p:cNvPr id="238" name="Line 66">
              <a:extLst>
                <a:ext uri="{FF2B5EF4-FFF2-40B4-BE49-F238E27FC236}">
                  <a16:creationId xmlns:a16="http://schemas.microsoft.com/office/drawing/2014/main" id="{BDFA788E-4948-7AE3-25EC-E58E068B9A91}"/>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39" name="Line 67">
              <a:extLst>
                <a:ext uri="{FF2B5EF4-FFF2-40B4-BE49-F238E27FC236}">
                  <a16:creationId xmlns:a16="http://schemas.microsoft.com/office/drawing/2014/main" id="{6AC86C5E-0A80-518B-C9F9-7422058646F2}"/>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40" name="Line 68">
              <a:extLst>
                <a:ext uri="{FF2B5EF4-FFF2-40B4-BE49-F238E27FC236}">
                  <a16:creationId xmlns:a16="http://schemas.microsoft.com/office/drawing/2014/main" id="{F5BCD3DE-304D-606F-EA6C-F0D674E9EEA7}"/>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241" name="Group 240">
            <a:extLst>
              <a:ext uri="{FF2B5EF4-FFF2-40B4-BE49-F238E27FC236}">
                <a16:creationId xmlns:a16="http://schemas.microsoft.com/office/drawing/2014/main" id="{DA1F15F6-B5FC-88DC-3AE6-14831194E9B8}"/>
              </a:ext>
            </a:extLst>
          </p:cNvPr>
          <p:cNvGrpSpPr/>
          <p:nvPr/>
        </p:nvGrpSpPr>
        <p:grpSpPr>
          <a:xfrm rot="10800000">
            <a:off x="6625526" y="4344309"/>
            <a:ext cx="93476" cy="239022"/>
            <a:chOff x="2603502" y="4462463"/>
            <a:chExt cx="141287" cy="193676"/>
          </a:xfrm>
        </p:grpSpPr>
        <p:sp>
          <p:nvSpPr>
            <p:cNvPr id="242" name="Line 66">
              <a:extLst>
                <a:ext uri="{FF2B5EF4-FFF2-40B4-BE49-F238E27FC236}">
                  <a16:creationId xmlns:a16="http://schemas.microsoft.com/office/drawing/2014/main" id="{1728C69B-661D-D9DA-FE48-039FC5492E9A}"/>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43" name="Line 67">
              <a:extLst>
                <a:ext uri="{FF2B5EF4-FFF2-40B4-BE49-F238E27FC236}">
                  <a16:creationId xmlns:a16="http://schemas.microsoft.com/office/drawing/2014/main" id="{0FEF7CEC-B201-F5C1-8CE4-C52BED03E494}"/>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44" name="Line 68">
              <a:extLst>
                <a:ext uri="{FF2B5EF4-FFF2-40B4-BE49-F238E27FC236}">
                  <a16:creationId xmlns:a16="http://schemas.microsoft.com/office/drawing/2014/main" id="{C0FAFEF0-C6EE-AE39-3875-84AF8961D968}"/>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245" name="Group 244">
            <a:extLst>
              <a:ext uri="{FF2B5EF4-FFF2-40B4-BE49-F238E27FC236}">
                <a16:creationId xmlns:a16="http://schemas.microsoft.com/office/drawing/2014/main" id="{C9019725-3FE1-D553-1696-D41671642978}"/>
              </a:ext>
            </a:extLst>
          </p:cNvPr>
          <p:cNvGrpSpPr/>
          <p:nvPr/>
        </p:nvGrpSpPr>
        <p:grpSpPr>
          <a:xfrm rot="10800000">
            <a:off x="6366763" y="4380926"/>
            <a:ext cx="93476" cy="243683"/>
            <a:chOff x="2603502" y="4462463"/>
            <a:chExt cx="141287" cy="193676"/>
          </a:xfrm>
        </p:grpSpPr>
        <p:sp>
          <p:nvSpPr>
            <p:cNvPr id="246" name="Line 66">
              <a:extLst>
                <a:ext uri="{FF2B5EF4-FFF2-40B4-BE49-F238E27FC236}">
                  <a16:creationId xmlns:a16="http://schemas.microsoft.com/office/drawing/2014/main" id="{EF017515-AB4F-21B0-DA3D-671447AC9A8D}"/>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47" name="Line 67">
              <a:extLst>
                <a:ext uri="{FF2B5EF4-FFF2-40B4-BE49-F238E27FC236}">
                  <a16:creationId xmlns:a16="http://schemas.microsoft.com/office/drawing/2014/main" id="{331336CA-3F6A-409D-DF31-D810FDB3BBAD}"/>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48" name="Line 68">
              <a:extLst>
                <a:ext uri="{FF2B5EF4-FFF2-40B4-BE49-F238E27FC236}">
                  <a16:creationId xmlns:a16="http://schemas.microsoft.com/office/drawing/2014/main" id="{B492DDB0-1E85-7ACF-6A86-AA40549D1D5A}"/>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249" name="Group 248">
            <a:extLst>
              <a:ext uri="{FF2B5EF4-FFF2-40B4-BE49-F238E27FC236}">
                <a16:creationId xmlns:a16="http://schemas.microsoft.com/office/drawing/2014/main" id="{E84A0EC9-911B-A024-9762-743E456F07ED}"/>
              </a:ext>
            </a:extLst>
          </p:cNvPr>
          <p:cNvGrpSpPr/>
          <p:nvPr/>
        </p:nvGrpSpPr>
        <p:grpSpPr>
          <a:xfrm rot="10800000">
            <a:off x="6366763" y="3964897"/>
            <a:ext cx="93476" cy="227910"/>
            <a:chOff x="2603502" y="4462463"/>
            <a:chExt cx="141287" cy="193676"/>
          </a:xfrm>
        </p:grpSpPr>
        <p:sp>
          <p:nvSpPr>
            <p:cNvPr id="250" name="Line 66">
              <a:extLst>
                <a:ext uri="{FF2B5EF4-FFF2-40B4-BE49-F238E27FC236}">
                  <a16:creationId xmlns:a16="http://schemas.microsoft.com/office/drawing/2014/main" id="{DA76B4A4-524D-01CA-57CF-FF65801E718A}"/>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51" name="Line 67">
              <a:extLst>
                <a:ext uri="{FF2B5EF4-FFF2-40B4-BE49-F238E27FC236}">
                  <a16:creationId xmlns:a16="http://schemas.microsoft.com/office/drawing/2014/main" id="{25345708-E27C-316E-29A7-5590A71B168D}"/>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52" name="Line 68">
              <a:extLst>
                <a:ext uri="{FF2B5EF4-FFF2-40B4-BE49-F238E27FC236}">
                  <a16:creationId xmlns:a16="http://schemas.microsoft.com/office/drawing/2014/main" id="{0C613D79-C670-B83D-03AE-9C8954442E0C}"/>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253" name="Group 252">
            <a:extLst>
              <a:ext uri="{FF2B5EF4-FFF2-40B4-BE49-F238E27FC236}">
                <a16:creationId xmlns:a16="http://schemas.microsoft.com/office/drawing/2014/main" id="{18E5A13E-529C-0F2B-F61E-5FF3A19403D1}"/>
              </a:ext>
            </a:extLst>
          </p:cNvPr>
          <p:cNvGrpSpPr/>
          <p:nvPr/>
        </p:nvGrpSpPr>
        <p:grpSpPr>
          <a:xfrm rot="10800000">
            <a:off x="6103143" y="3952299"/>
            <a:ext cx="93476" cy="227910"/>
            <a:chOff x="2603502" y="4462463"/>
            <a:chExt cx="141287" cy="193676"/>
          </a:xfrm>
        </p:grpSpPr>
        <p:sp>
          <p:nvSpPr>
            <p:cNvPr id="254" name="Line 66">
              <a:extLst>
                <a:ext uri="{FF2B5EF4-FFF2-40B4-BE49-F238E27FC236}">
                  <a16:creationId xmlns:a16="http://schemas.microsoft.com/office/drawing/2014/main" id="{5154F156-4D2E-936A-E54F-6498F334A8BF}"/>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55" name="Line 67">
              <a:extLst>
                <a:ext uri="{FF2B5EF4-FFF2-40B4-BE49-F238E27FC236}">
                  <a16:creationId xmlns:a16="http://schemas.microsoft.com/office/drawing/2014/main" id="{D8ACC7BF-2ECE-39E2-4037-2E2124471090}"/>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56" name="Line 68">
              <a:extLst>
                <a:ext uri="{FF2B5EF4-FFF2-40B4-BE49-F238E27FC236}">
                  <a16:creationId xmlns:a16="http://schemas.microsoft.com/office/drawing/2014/main" id="{2C705807-FB4F-0BD5-590A-3C0D2A18FA75}"/>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257" name="Group 256">
            <a:extLst>
              <a:ext uri="{FF2B5EF4-FFF2-40B4-BE49-F238E27FC236}">
                <a16:creationId xmlns:a16="http://schemas.microsoft.com/office/drawing/2014/main" id="{0C9D017E-65EC-E96C-3B10-530DCDA9D726}"/>
              </a:ext>
            </a:extLst>
          </p:cNvPr>
          <p:cNvGrpSpPr/>
          <p:nvPr/>
        </p:nvGrpSpPr>
        <p:grpSpPr>
          <a:xfrm rot="10800000">
            <a:off x="6103143" y="4336027"/>
            <a:ext cx="93476" cy="237780"/>
            <a:chOff x="2603502" y="4462463"/>
            <a:chExt cx="141287" cy="193676"/>
          </a:xfrm>
        </p:grpSpPr>
        <p:sp>
          <p:nvSpPr>
            <p:cNvPr id="258" name="Line 66">
              <a:extLst>
                <a:ext uri="{FF2B5EF4-FFF2-40B4-BE49-F238E27FC236}">
                  <a16:creationId xmlns:a16="http://schemas.microsoft.com/office/drawing/2014/main" id="{41EE5D78-8F45-415A-E9BF-58EBADC1F014}"/>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59" name="Line 67">
              <a:extLst>
                <a:ext uri="{FF2B5EF4-FFF2-40B4-BE49-F238E27FC236}">
                  <a16:creationId xmlns:a16="http://schemas.microsoft.com/office/drawing/2014/main" id="{E7DE3664-7D09-BB09-71DE-A22B6B270279}"/>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60" name="Line 68">
              <a:extLst>
                <a:ext uri="{FF2B5EF4-FFF2-40B4-BE49-F238E27FC236}">
                  <a16:creationId xmlns:a16="http://schemas.microsoft.com/office/drawing/2014/main" id="{31131098-91D9-2DB7-F660-215307CAA781}"/>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261" name="Group 260">
            <a:extLst>
              <a:ext uri="{FF2B5EF4-FFF2-40B4-BE49-F238E27FC236}">
                <a16:creationId xmlns:a16="http://schemas.microsoft.com/office/drawing/2014/main" id="{5D03EB01-106A-B796-B851-9CD5B2A4F010}"/>
              </a:ext>
            </a:extLst>
          </p:cNvPr>
          <p:cNvGrpSpPr/>
          <p:nvPr/>
        </p:nvGrpSpPr>
        <p:grpSpPr>
          <a:xfrm rot="10800000">
            <a:off x="5838628" y="3816915"/>
            <a:ext cx="93476" cy="227910"/>
            <a:chOff x="2603502" y="4462463"/>
            <a:chExt cx="141287" cy="193676"/>
          </a:xfrm>
        </p:grpSpPr>
        <p:sp>
          <p:nvSpPr>
            <p:cNvPr id="262" name="Line 66">
              <a:extLst>
                <a:ext uri="{FF2B5EF4-FFF2-40B4-BE49-F238E27FC236}">
                  <a16:creationId xmlns:a16="http://schemas.microsoft.com/office/drawing/2014/main" id="{D077E301-4C3B-26F7-E78B-E41B98A8DA9B}"/>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63" name="Line 67">
              <a:extLst>
                <a:ext uri="{FF2B5EF4-FFF2-40B4-BE49-F238E27FC236}">
                  <a16:creationId xmlns:a16="http://schemas.microsoft.com/office/drawing/2014/main" id="{335B5850-1047-4ECF-EDA4-1706D6ACF229}"/>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64" name="Line 68">
              <a:extLst>
                <a:ext uri="{FF2B5EF4-FFF2-40B4-BE49-F238E27FC236}">
                  <a16:creationId xmlns:a16="http://schemas.microsoft.com/office/drawing/2014/main" id="{6FEA7269-12B8-CB6D-8328-ED1748D1F7C4}"/>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265" name="Group 264">
            <a:extLst>
              <a:ext uri="{FF2B5EF4-FFF2-40B4-BE49-F238E27FC236}">
                <a16:creationId xmlns:a16="http://schemas.microsoft.com/office/drawing/2014/main" id="{24D8FF64-EB9D-AA6A-D6EC-513106514111}"/>
              </a:ext>
            </a:extLst>
          </p:cNvPr>
          <p:cNvGrpSpPr/>
          <p:nvPr/>
        </p:nvGrpSpPr>
        <p:grpSpPr>
          <a:xfrm rot="10800000">
            <a:off x="5838628" y="4288844"/>
            <a:ext cx="93476" cy="237780"/>
            <a:chOff x="2603502" y="4462463"/>
            <a:chExt cx="141287" cy="193676"/>
          </a:xfrm>
        </p:grpSpPr>
        <p:sp>
          <p:nvSpPr>
            <p:cNvPr id="266" name="Line 66">
              <a:extLst>
                <a:ext uri="{FF2B5EF4-FFF2-40B4-BE49-F238E27FC236}">
                  <a16:creationId xmlns:a16="http://schemas.microsoft.com/office/drawing/2014/main" id="{4C2F9EDD-4818-F975-E379-8DEB9688EDE9}"/>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67" name="Line 67">
              <a:extLst>
                <a:ext uri="{FF2B5EF4-FFF2-40B4-BE49-F238E27FC236}">
                  <a16:creationId xmlns:a16="http://schemas.microsoft.com/office/drawing/2014/main" id="{1E5C2EA5-A52A-53BB-32BA-BE39499B3AAA}"/>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68" name="Line 68">
              <a:extLst>
                <a:ext uri="{FF2B5EF4-FFF2-40B4-BE49-F238E27FC236}">
                  <a16:creationId xmlns:a16="http://schemas.microsoft.com/office/drawing/2014/main" id="{978E6A63-5626-B9FA-EDC8-F9B824F8FF67}"/>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269" name="Group 268">
            <a:extLst>
              <a:ext uri="{FF2B5EF4-FFF2-40B4-BE49-F238E27FC236}">
                <a16:creationId xmlns:a16="http://schemas.microsoft.com/office/drawing/2014/main" id="{98E23ECE-5533-C0E7-382D-CB4104DB8768}"/>
              </a:ext>
            </a:extLst>
          </p:cNvPr>
          <p:cNvGrpSpPr/>
          <p:nvPr/>
        </p:nvGrpSpPr>
        <p:grpSpPr>
          <a:xfrm rot="10800000">
            <a:off x="5581453" y="4321670"/>
            <a:ext cx="93476" cy="242611"/>
            <a:chOff x="2603502" y="4462463"/>
            <a:chExt cx="141287" cy="193676"/>
          </a:xfrm>
        </p:grpSpPr>
        <p:sp>
          <p:nvSpPr>
            <p:cNvPr id="270" name="Line 66">
              <a:extLst>
                <a:ext uri="{FF2B5EF4-FFF2-40B4-BE49-F238E27FC236}">
                  <a16:creationId xmlns:a16="http://schemas.microsoft.com/office/drawing/2014/main" id="{B8B77103-E65C-C213-96FB-19C657359424}"/>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71" name="Line 67">
              <a:extLst>
                <a:ext uri="{FF2B5EF4-FFF2-40B4-BE49-F238E27FC236}">
                  <a16:creationId xmlns:a16="http://schemas.microsoft.com/office/drawing/2014/main" id="{1150ADF3-8E89-D9DB-F68E-95388E023694}"/>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72" name="Line 68">
              <a:extLst>
                <a:ext uri="{FF2B5EF4-FFF2-40B4-BE49-F238E27FC236}">
                  <a16:creationId xmlns:a16="http://schemas.microsoft.com/office/drawing/2014/main" id="{456BA6F4-BD5B-F043-C3FD-06225C4B1245}"/>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273" name="Group 272">
            <a:extLst>
              <a:ext uri="{FF2B5EF4-FFF2-40B4-BE49-F238E27FC236}">
                <a16:creationId xmlns:a16="http://schemas.microsoft.com/office/drawing/2014/main" id="{EEF0A7B0-F748-CD20-25B5-5B6AC1641D8A}"/>
              </a:ext>
            </a:extLst>
          </p:cNvPr>
          <p:cNvGrpSpPr/>
          <p:nvPr/>
        </p:nvGrpSpPr>
        <p:grpSpPr>
          <a:xfrm rot="10800000">
            <a:off x="5581453" y="3831132"/>
            <a:ext cx="93476" cy="242611"/>
            <a:chOff x="2603502" y="4462463"/>
            <a:chExt cx="141287" cy="193676"/>
          </a:xfrm>
        </p:grpSpPr>
        <p:sp>
          <p:nvSpPr>
            <p:cNvPr id="274" name="Line 66">
              <a:extLst>
                <a:ext uri="{FF2B5EF4-FFF2-40B4-BE49-F238E27FC236}">
                  <a16:creationId xmlns:a16="http://schemas.microsoft.com/office/drawing/2014/main" id="{A26111C1-15B5-B019-222E-4FCDF513A227}"/>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75" name="Line 67">
              <a:extLst>
                <a:ext uri="{FF2B5EF4-FFF2-40B4-BE49-F238E27FC236}">
                  <a16:creationId xmlns:a16="http://schemas.microsoft.com/office/drawing/2014/main" id="{808C7960-359C-1694-F523-7702C645C8E0}"/>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76" name="Line 68">
              <a:extLst>
                <a:ext uri="{FF2B5EF4-FFF2-40B4-BE49-F238E27FC236}">
                  <a16:creationId xmlns:a16="http://schemas.microsoft.com/office/drawing/2014/main" id="{9D4D736D-8931-D59D-CB0B-A7E67C6E72FB}"/>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277" name="Group 276">
            <a:extLst>
              <a:ext uri="{FF2B5EF4-FFF2-40B4-BE49-F238E27FC236}">
                <a16:creationId xmlns:a16="http://schemas.microsoft.com/office/drawing/2014/main" id="{4EE9E8D5-492D-D6AD-5B5A-6B88FB0A2D88}"/>
              </a:ext>
            </a:extLst>
          </p:cNvPr>
          <p:cNvGrpSpPr/>
          <p:nvPr/>
        </p:nvGrpSpPr>
        <p:grpSpPr>
          <a:xfrm rot="10800000">
            <a:off x="5314753" y="3868956"/>
            <a:ext cx="93476" cy="233361"/>
            <a:chOff x="2603502" y="4462463"/>
            <a:chExt cx="141287" cy="193676"/>
          </a:xfrm>
        </p:grpSpPr>
        <p:sp>
          <p:nvSpPr>
            <p:cNvPr id="278" name="Line 66">
              <a:extLst>
                <a:ext uri="{FF2B5EF4-FFF2-40B4-BE49-F238E27FC236}">
                  <a16:creationId xmlns:a16="http://schemas.microsoft.com/office/drawing/2014/main" id="{30EB8E96-93F2-8578-A71F-9CAD6C8B1A82}"/>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79" name="Line 67">
              <a:extLst>
                <a:ext uri="{FF2B5EF4-FFF2-40B4-BE49-F238E27FC236}">
                  <a16:creationId xmlns:a16="http://schemas.microsoft.com/office/drawing/2014/main" id="{2BA67DA6-D7AD-FD18-39C0-4BAD632A4626}"/>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80" name="Line 68">
              <a:extLst>
                <a:ext uri="{FF2B5EF4-FFF2-40B4-BE49-F238E27FC236}">
                  <a16:creationId xmlns:a16="http://schemas.microsoft.com/office/drawing/2014/main" id="{34D5E965-ED84-EE62-6977-2439CCA9F9C5}"/>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281" name="Group 280">
            <a:extLst>
              <a:ext uri="{FF2B5EF4-FFF2-40B4-BE49-F238E27FC236}">
                <a16:creationId xmlns:a16="http://schemas.microsoft.com/office/drawing/2014/main" id="{F9B52DDD-C5E1-A9A3-4AD7-84816BB11DA5}"/>
              </a:ext>
            </a:extLst>
          </p:cNvPr>
          <p:cNvGrpSpPr/>
          <p:nvPr/>
        </p:nvGrpSpPr>
        <p:grpSpPr>
          <a:xfrm rot="10800000">
            <a:off x="5314753" y="4280911"/>
            <a:ext cx="93476" cy="230983"/>
            <a:chOff x="2603502" y="4462463"/>
            <a:chExt cx="141287" cy="193676"/>
          </a:xfrm>
        </p:grpSpPr>
        <p:sp>
          <p:nvSpPr>
            <p:cNvPr id="282" name="Line 66">
              <a:extLst>
                <a:ext uri="{FF2B5EF4-FFF2-40B4-BE49-F238E27FC236}">
                  <a16:creationId xmlns:a16="http://schemas.microsoft.com/office/drawing/2014/main" id="{6C13498A-BE25-8FDD-BCF7-CEF2537D3D82}"/>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83" name="Line 67">
              <a:extLst>
                <a:ext uri="{FF2B5EF4-FFF2-40B4-BE49-F238E27FC236}">
                  <a16:creationId xmlns:a16="http://schemas.microsoft.com/office/drawing/2014/main" id="{B1268340-E54E-4FFD-1A06-0B963E3BFFE1}"/>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84" name="Line 68">
              <a:extLst>
                <a:ext uri="{FF2B5EF4-FFF2-40B4-BE49-F238E27FC236}">
                  <a16:creationId xmlns:a16="http://schemas.microsoft.com/office/drawing/2014/main" id="{3BBCE935-C6CC-754D-F5EC-53FCA3387672}"/>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285" name="Group 284">
            <a:extLst>
              <a:ext uri="{FF2B5EF4-FFF2-40B4-BE49-F238E27FC236}">
                <a16:creationId xmlns:a16="http://schemas.microsoft.com/office/drawing/2014/main" id="{6C6DAFA1-4BEE-426A-E411-EC75FB5E6EB0}"/>
              </a:ext>
            </a:extLst>
          </p:cNvPr>
          <p:cNvGrpSpPr/>
          <p:nvPr/>
        </p:nvGrpSpPr>
        <p:grpSpPr>
          <a:xfrm rot="10800000">
            <a:off x="5048343" y="4277956"/>
            <a:ext cx="93476" cy="230983"/>
            <a:chOff x="2603502" y="4462463"/>
            <a:chExt cx="141287" cy="193676"/>
          </a:xfrm>
        </p:grpSpPr>
        <p:sp>
          <p:nvSpPr>
            <p:cNvPr id="286" name="Line 66">
              <a:extLst>
                <a:ext uri="{FF2B5EF4-FFF2-40B4-BE49-F238E27FC236}">
                  <a16:creationId xmlns:a16="http://schemas.microsoft.com/office/drawing/2014/main" id="{37947291-B944-4860-94C2-A30DCBA2E92C}"/>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87" name="Line 67">
              <a:extLst>
                <a:ext uri="{FF2B5EF4-FFF2-40B4-BE49-F238E27FC236}">
                  <a16:creationId xmlns:a16="http://schemas.microsoft.com/office/drawing/2014/main" id="{83DE3BC1-F551-EED5-27C9-7DA14940116D}"/>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88" name="Line 68">
              <a:extLst>
                <a:ext uri="{FF2B5EF4-FFF2-40B4-BE49-F238E27FC236}">
                  <a16:creationId xmlns:a16="http://schemas.microsoft.com/office/drawing/2014/main" id="{26AE44FE-687F-E6CB-BA5B-DD8E07841CB5}"/>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289" name="Group 288">
            <a:extLst>
              <a:ext uri="{FF2B5EF4-FFF2-40B4-BE49-F238E27FC236}">
                <a16:creationId xmlns:a16="http://schemas.microsoft.com/office/drawing/2014/main" id="{BAE75D5E-88C4-11E6-F155-987D09220C4D}"/>
              </a:ext>
            </a:extLst>
          </p:cNvPr>
          <p:cNvGrpSpPr/>
          <p:nvPr/>
        </p:nvGrpSpPr>
        <p:grpSpPr>
          <a:xfrm rot="10800000">
            <a:off x="5048343" y="3873719"/>
            <a:ext cx="93476" cy="219074"/>
            <a:chOff x="2603502" y="4462463"/>
            <a:chExt cx="141287" cy="193676"/>
          </a:xfrm>
        </p:grpSpPr>
        <p:sp>
          <p:nvSpPr>
            <p:cNvPr id="290" name="Line 66">
              <a:extLst>
                <a:ext uri="{FF2B5EF4-FFF2-40B4-BE49-F238E27FC236}">
                  <a16:creationId xmlns:a16="http://schemas.microsoft.com/office/drawing/2014/main" id="{4EFA265E-0E13-B79C-0426-E67F71BD0E3E}"/>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91" name="Line 67">
              <a:extLst>
                <a:ext uri="{FF2B5EF4-FFF2-40B4-BE49-F238E27FC236}">
                  <a16:creationId xmlns:a16="http://schemas.microsoft.com/office/drawing/2014/main" id="{AD84FEFE-8114-734F-C3FE-3317526E774A}"/>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92" name="Line 68">
              <a:extLst>
                <a:ext uri="{FF2B5EF4-FFF2-40B4-BE49-F238E27FC236}">
                  <a16:creationId xmlns:a16="http://schemas.microsoft.com/office/drawing/2014/main" id="{2839053B-2A0F-8C75-61D7-B0FC04671B13}"/>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293" name="Group 292">
            <a:extLst>
              <a:ext uri="{FF2B5EF4-FFF2-40B4-BE49-F238E27FC236}">
                <a16:creationId xmlns:a16="http://schemas.microsoft.com/office/drawing/2014/main" id="{58D4F4F7-FD15-CA69-4821-1FA49CFE881F}"/>
              </a:ext>
            </a:extLst>
          </p:cNvPr>
          <p:cNvGrpSpPr/>
          <p:nvPr/>
        </p:nvGrpSpPr>
        <p:grpSpPr>
          <a:xfrm rot="10800000">
            <a:off x="4791168" y="3839310"/>
            <a:ext cx="93476" cy="224910"/>
            <a:chOff x="2603502" y="4462463"/>
            <a:chExt cx="141287" cy="193676"/>
          </a:xfrm>
        </p:grpSpPr>
        <p:sp>
          <p:nvSpPr>
            <p:cNvPr id="294" name="Line 66">
              <a:extLst>
                <a:ext uri="{FF2B5EF4-FFF2-40B4-BE49-F238E27FC236}">
                  <a16:creationId xmlns:a16="http://schemas.microsoft.com/office/drawing/2014/main" id="{E78CBAB8-ECCD-7B19-E16D-7FD4B917E9B0}"/>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95" name="Line 67">
              <a:extLst>
                <a:ext uri="{FF2B5EF4-FFF2-40B4-BE49-F238E27FC236}">
                  <a16:creationId xmlns:a16="http://schemas.microsoft.com/office/drawing/2014/main" id="{0C53A463-1285-594C-FAC4-A30B324896A7}"/>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96" name="Line 68">
              <a:extLst>
                <a:ext uri="{FF2B5EF4-FFF2-40B4-BE49-F238E27FC236}">
                  <a16:creationId xmlns:a16="http://schemas.microsoft.com/office/drawing/2014/main" id="{97088B52-3AE2-F415-8093-242A54DD912F}"/>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297" name="Group 296">
            <a:extLst>
              <a:ext uri="{FF2B5EF4-FFF2-40B4-BE49-F238E27FC236}">
                <a16:creationId xmlns:a16="http://schemas.microsoft.com/office/drawing/2014/main" id="{31F949A6-9BF7-2C6D-31AC-206556E8E2FA}"/>
              </a:ext>
            </a:extLst>
          </p:cNvPr>
          <p:cNvGrpSpPr/>
          <p:nvPr/>
        </p:nvGrpSpPr>
        <p:grpSpPr>
          <a:xfrm rot="10800000">
            <a:off x="4526849" y="4104700"/>
            <a:ext cx="93476" cy="214589"/>
            <a:chOff x="2603502" y="4462463"/>
            <a:chExt cx="141287" cy="193676"/>
          </a:xfrm>
        </p:grpSpPr>
        <p:sp>
          <p:nvSpPr>
            <p:cNvPr id="298" name="Line 66">
              <a:extLst>
                <a:ext uri="{FF2B5EF4-FFF2-40B4-BE49-F238E27FC236}">
                  <a16:creationId xmlns:a16="http://schemas.microsoft.com/office/drawing/2014/main" id="{D30E3A6E-CF2E-D54F-6076-C66D6E766D28}"/>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299" name="Line 67">
              <a:extLst>
                <a:ext uri="{FF2B5EF4-FFF2-40B4-BE49-F238E27FC236}">
                  <a16:creationId xmlns:a16="http://schemas.microsoft.com/office/drawing/2014/main" id="{72797892-93EA-6341-0E17-BED3A398E372}"/>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00" name="Line 68">
              <a:extLst>
                <a:ext uri="{FF2B5EF4-FFF2-40B4-BE49-F238E27FC236}">
                  <a16:creationId xmlns:a16="http://schemas.microsoft.com/office/drawing/2014/main" id="{4EC05C3E-8F7F-F374-1419-9AA7BA1A1984}"/>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301" name="Group 300">
            <a:extLst>
              <a:ext uri="{FF2B5EF4-FFF2-40B4-BE49-F238E27FC236}">
                <a16:creationId xmlns:a16="http://schemas.microsoft.com/office/drawing/2014/main" id="{1784AD9C-7B84-E704-5579-EFECD742127F}"/>
              </a:ext>
            </a:extLst>
          </p:cNvPr>
          <p:cNvGrpSpPr/>
          <p:nvPr/>
        </p:nvGrpSpPr>
        <p:grpSpPr>
          <a:xfrm rot="10800000">
            <a:off x="4791168" y="4158397"/>
            <a:ext cx="93476" cy="243959"/>
            <a:chOff x="2603502" y="4462463"/>
            <a:chExt cx="141287" cy="193676"/>
          </a:xfrm>
        </p:grpSpPr>
        <p:sp>
          <p:nvSpPr>
            <p:cNvPr id="302" name="Line 66">
              <a:extLst>
                <a:ext uri="{FF2B5EF4-FFF2-40B4-BE49-F238E27FC236}">
                  <a16:creationId xmlns:a16="http://schemas.microsoft.com/office/drawing/2014/main" id="{6077C427-1DBF-9CB0-394C-D160F985843A}"/>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03" name="Line 67">
              <a:extLst>
                <a:ext uri="{FF2B5EF4-FFF2-40B4-BE49-F238E27FC236}">
                  <a16:creationId xmlns:a16="http://schemas.microsoft.com/office/drawing/2014/main" id="{D34B0067-30BF-34E4-4267-BBCC335381D7}"/>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04" name="Line 68">
              <a:extLst>
                <a:ext uri="{FF2B5EF4-FFF2-40B4-BE49-F238E27FC236}">
                  <a16:creationId xmlns:a16="http://schemas.microsoft.com/office/drawing/2014/main" id="{8DAB1B3A-4420-26B9-9431-F4090247C61D}"/>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305" name="Group 304">
            <a:extLst>
              <a:ext uri="{FF2B5EF4-FFF2-40B4-BE49-F238E27FC236}">
                <a16:creationId xmlns:a16="http://schemas.microsoft.com/office/drawing/2014/main" id="{34656A1D-44AA-FEA6-1C47-96947C54D54A}"/>
              </a:ext>
            </a:extLst>
          </p:cNvPr>
          <p:cNvGrpSpPr/>
          <p:nvPr/>
        </p:nvGrpSpPr>
        <p:grpSpPr>
          <a:xfrm rot="10800000">
            <a:off x="4526849" y="3759418"/>
            <a:ext cx="93476" cy="223838"/>
            <a:chOff x="2603502" y="4462463"/>
            <a:chExt cx="141287" cy="193676"/>
          </a:xfrm>
        </p:grpSpPr>
        <p:sp>
          <p:nvSpPr>
            <p:cNvPr id="306" name="Line 66">
              <a:extLst>
                <a:ext uri="{FF2B5EF4-FFF2-40B4-BE49-F238E27FC236}">
                  <a16:creationId xmlns:a16="http://schemas.microsoft.com/office/drawing/2014/main" id="{94C5E633-07F8-E37C-00DC-59BB45B3C599}"/>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07" name="Line 67">
              <a:extLst>
                <a:ext uri="{FF2B5EF4-FFF2-40B4-BE49-F238E27FC236}">
                  <a16:creationId xmlns:a16="http://schemas.microsoft.com/office/drawing/2014/main" id="{85F4DD6F-9950-9ED6-6C17-4CF81F7907D0}"/>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08" name="Line 68">
              <a:extLst>
                <a:ext uri="{FF2B5EF4-FFF2-40B4-BE49-F238E27FC236}">
                  <a16:creationId xmlns:a16="http://schemas.microsoft.com/office/drawing/2014/main" id="{8520BCA9-B57A-F8FA-ED8D-C4A3CA7593EA}"/>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309" name="Group 308">
            <a:extLst>
              <a:ext uri="{FF2B5EF4-FFF2-40B4-BE49-F238E27FC236}">
                <a16:creationId xmlns:a16="http://schemas.microsoft.com/office/drawing/2014/main" id="{2BEDAF35-EFB1-A89D-48FD-26C10B8DCA6B}"/>
              </a:ext>
            </a:extLst>
          </p:cNvPr>
          <p:cNvGrpSpPr/>
          <p:nvPr/>
        </p:nvGrpSpPr>
        <p:grpSpPr>
          <a:xfrm rot="10800000">
            <a:off x="4265098" y="3691011"/>
            <a:ext cx="93476" cy="213665"/>
            <a:chOff x="2603502" y="4462463"/>
            <a:chExt cx="141287" cy="193676"/>
          </a:xfrm>
        </p:grpSpPr>
        <p:sp>
          <p:nvSpPr>
            <p:cNvPr id="310" name="Line 66">
              <a:extLst>
                <a:ext uri="{FF2B5EF4-FFF2-40B4-BE49-F238E27FC236}">
                  <a16:creationId xmlns:a16="http://schemas.microsoft.com/office/drawing/2014/main" id="{FA35F1A1-D52D-4828-BC6A-20B399D59671}"/>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11" name="Line 67">
              <a:extLst>
                <a:ext uri="{FF2B5EF4-FFF2-40B4-BE49-F238E27FC236}">
                  <a16:creationId xmlns:a16="http://schemas.microsoft.com/office/drawing/2014/main" id="{8052DDC9-7B3B-4A9C-C400-852068653F08}"/>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12" name="Line 68">
              <a:extLst>
                <a:ext uri="{FF2B5EF4-FFF2-40B4-BE49-F238E27FC236}">
                  <a16:creationId xmlns:a16="http://schemas.microsoft.com/office/drawing/2014/main" id="{5880A0C0-8C65-0A08-C1B0-B708D46B01C9}"/>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313" name="Group 312">
            <a:extLst>
              <a:ext uri="{FF2B5EF4-FFF2-40B4-BE49-F238E27FC236}">
                <a16:creationId xmlns:a16="http://schemas.microsoft.com/office/drawing/2014/main" id="{BD64B3A1-9402-7055-4DE9-22B69E0703B7}"/>
              </a:ext>
            </a:extLst>
          </p:cNvPr>
          <p:cNvGrpSpPr/>
          <p:nvPr/>
        </p:nvGrpSpPr>
        <p:grpSpPr>
          <a:xfrm rot="10800000">
            <a:off x="4265098" y="4090413"/>
            <a:ext cx="93476" cy="228600"/>
            <a:chOff x="2603502" y="4462463"/>
            <a:chExt cx="141287" cy="193676"/>
          </a:xfrm>
        </p:grpSpPr>
        <p:sp>
          <p:nvSpPr>
            <p:cNvPr id="314" name="Line 66">
              <a:extLst>
                <a:ext uri="{FF2B5EF4-FFF2-40B4-BE49-F238E27FC236}">
                  <a16:creationId xmlns:a16="http://schemas.microsoft.com/office/drawing/2014/main" id="{B344DD8D-6009-77DD-49F3-5A78A170CE36}"/>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15" name="Line 67">
              <a:extLst>
                <a:ext uri="{FF2B5EF4-FFF2-40B4-BE49-F238E27FC236}">
                  <a16:creationId xmlns:a16="http://schemas.microsoft.com/office/drawing/2014/main" id="{2DBC4A19-31B2-9B3D-7979-9DB8AC24DFD1}"/>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16" name="Line 68">
              <a:extLst>
                <a:ext uri="{FF2B5EF4-FFF2-40B4-BE49-F238E27FC236}">
                  <a16:creationId xmlns:a16="http://schemas.microsoft.com/office/drawing/2014/main" id="{2631B279-9ED3-D87C-4A8C-31E15C89BB90}"/>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317" name="Group 316">
            <a:extLst>
              <a:ext uri="{FF2B5EF4-FFF2-40B4-BE49-F238E27FC236}">
                <a16:creationId xmlns:a16="http://schemas.microsoft.com/office/drawing/2014/main" id="{420E75E8-0531-9BFC-6663-3E0BC8AED742}"/>
              </a:ext>
            </a:extLst>
          </p:cNvPr>
          <p:cNvGrpSpPr/>
          <p:nvPr/>
        </p:nvGrpSpPr>
        <p:grpSpPr>
          <a:xfrm rot="10800000">
            <a:off x="4003160" y="3952301"/>
            <a:ext cx="93476" cy="247650"/>
            <a:chOff x="2603502" y="4462463"/>
            <a:chExt cx="141287" cy="193676"/>
          </a:xfrm>
        </p:grpSpPr>
        <p:sp>
          <p:nvSpPr>
            <p:cNvPr id="318" name="Line 66">
              <a:extLst>
                <a:ext uri="{FF2B5EF4-FFF2-40B4-BE49-F238E27FC236}">
                  <a16:creationId xmlns:a16="http://schemas.microsoft.com/office/drawing/2014/main" id="{34239A51-4747-666E-50A2-FB5825449EF1}"/>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19" name="Line 67">
              <a:extLst>
                <a:ext uri="{FF2B5EF4-FFF2-40B4-BE49-F238E27FC236}">
                  <a16:creationId xmlns:a16="http://schemas.microsoft.com/office/drawing/2014/main" id="{E2D97938-9507-2996-29F6-CA8AE452367A}"/>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20" name="Line 68">
              <a:extLst>
                <a:ext uri="{FF2B5EF4-FFF2-40B4-BE49-F238E27FC236}">
                  <a16:creationId xmlns:a16="http://schemas.microsoft.com/office/drawing/2014/main" id="{2F44CC09-E395-E2D3-20A7-FD5C4777443B}"/>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321" name="Group 320">
            <a:extLst>
              <a:ext uri="{FF2B5EF4-FFF2-40B4-BE49-F238E27FC236}">
                <a16:creationId xmlns:a16="http://schemas.microsoft.com/office/drawing/2014/main" id="{D1B33F2A-590B-8B83-0FFF-2788866CFBC5}"/>
              </a:ext>
            </a:extLst>
          </p:cNvPr>
          <p:cNvGrpSpPr/>
          <p:nvPr/>
        </p:nvGrpSpPr>
        <p:grpSpPr>
          <a:xfrm rot="10800000">
            <a:off x="4003160" y="3578444"/>
            <a:ext cx="93476" cy="221457"/>
            <a:chOff x="2603502" y="4462463"/>
            <a:chExt cx="141287" cy="193676"/>
          </a:xfrm>
        </p:grpSpPr>
        <p:sp>
          <p:nvSpPr>
            <p:cNvPr id="322" name="Line 66">
              <a:extLst>
                <a:ext uri="{FF2B5EF4-FFF2-40B4-BE49-F238E27FC236}">
                  <a16:creationId xmlns:a16="http://schemas.microsoft.com/office/drawing/2014/main" id="{681B673C-9421-291E-8375-663C58074501}"/>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23" name="Line 67">
              <a:extLst>
                <a:ext uri="{FF2B5EF4-FFF2-40B4-BE49-F238E27FC236}">
                  <a16:creationId xmlns:a16="http://schemas.microsoft.com/office/drawing/2014/main" id="{9986AD3A-7CE7-2798-F717-F5AFD9198E32}"/>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24" name="Line 68">
              <a:extLst>
                <a:ext uri="{FF2B5EF4-FFF2-40B4-BE49-F238E27FC236}">
                  <a16:creationId xmlns:a16="http://schemas.microsoft.com/office/drawing/2014/main" id="{9E41C5AE-DA47-E6A3-B514-7AE757D5E2CB}"/>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325" name="Group 324">
            <a:extLst>
              <a:ext uri="{FF2B5EF4-FFF2-40B4-BE49-F238E27FC236}">
                <a16:creationId xmlns:a16="http://schemas.microsoft.com/office/drawing/2014/main" id="{F4FD0473-F218-956C-31FD-30952AAE680F}"/>
              </a:ext>
            </a:extLst>
          </p:cNvPr>
          <p:cNvGrpSpPr/>
          <p:nvPr/>
        </p:nvGrpSpPr>
        <p:grpSpPr>
          <a:xfrm rot="10800000">
            <a:off x="3739494" y="3452238"/>
            <a:ext cx="93476" cy="211932"/>
            <a:chOff x="2603502" y="4462463"/>
            <a:chExt cx="141287" cy="193676"/>
          </a:xfrm>
        </p:grpSpPr>
        <p:sp>
          <p:nvSpPr>
            <p:cNvPr id="326" name="Line 66">
              <a:extLst>
                <a:ext uri="{FF2B5EF4-FFF2-40B4-BE49-F238E27FC236}">
                  <a16:creationId xmlns:a16="http://schemas.microsoft.com/office/drawing/2014/main" id="{EFBABF5E-FB2B-ABC0-B8BA-F07A1C2B21E4}"/>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27" name="Line 67">
              <a:extLst>
                <a:ext uri="{FF2B5EF4-FFF2-40B4-BE49-F238E27FC236}">
                  <a16:creationId xmlns:a16="http://schemas.microsoft.com/office/drawing/2014/main" id="{9327332A-E6A8-47B2-1D2E-33313DD84A2D}"/>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28" name="Line 68">
              <a:extLst>
                <a:ext uri="{FF2B5EF4-FFF2-40B4-BE49-F238E27FC236}">
                  <a16:creationId xmlns:a16="http://schemas.microsoft.com/office/drawing/2014/main" id="{11A263ED-10B6-3047-D777-7D91FD31CCED}"/>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329" name="Group 328">
            <a:extLst>
              <a:ext uri="{FF2B5EF4-FFF2-40B4-BE49-F238E27FC236}">
                <a16:creationId xmlns:a16="http://schemas.microsoft.com/office/drawing/2014/main" id="{F8F22F2A-D504-F162-4D8D-F4557D053D72}"/>
              </a:ext>
            </a:extLst>
          </p:cNvPr>
          <p:cNvGrpSpPr/>
          <p:nvPr/>
        </p:nvGrpSpPr>
        <p:grpSpPr>
          <a:xfrm rot="10800000">
            <a:off x="3739494" y="3990399"/>
            <a:ext cx="93476" cy="228601"/>
            <a:chOff x="2603502" y="4462463"/>
            <a:chExt cx="141287" cy="193676"/>
          </a:xfrm>
        </p:grpSpPr>
        <p:sp>
          <p:nvSpPr>
            <p:cNvPr id="330" name="Line 66">
              <a:extLst>
                <a:ext uri="{FF2B5EF4-FFF2-40B4-BE49-F238E27FC236}">
                  <a16:creationId xmlns:a16="http://schemas.microsoft.com/office/drawing/2014/main" id="{11C20468-25EF-747E-5CE4-F5604625E7F3}"/>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31" name="Line 67">
              <a:extLst>
                <a:ext uri="{FF2B5EF4-FFF2-40B4-BE49-F238E27FC236}">
                  <a16:creationId xmlns:a16="http://schemas.microsoft.com/office/drawing/2014/main" id="{CEFE9725-9CF9-5DD3-F288-878571AB11E3}"/>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32" name="Line 68">
              <a:extLst>
                <a:ext uri="{FF2B5EF4-FFF2-40B4-BE49-F238E27FC236}">
                  <a16:creationId xmlns:a16="http://schemas.microsoft.com/office/drawing/2014/main" id="{919A9F17-6769-3A84-789E-930A5FA7C05E}"/>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333" name="Group 332">
            <a:extLst>
              <a:ext uri="{FF2B5EF4-FFF2-40B4-BE49-F238E27FC236}">
                <a16:creationId xmlns:a16="http://schemas.microsoft.com/office/drawing/2014/main" id="{F1A19C29-E414-FF28-9617-20794AAB4B14}"/>
              </a:ext>
            </a:extLst>
          </p:cNvPr>
          <p:cNvGrpSpPr/>
          <p:nvPr/>
        </p:nvGrpSpPr>
        <p:grpSpPr>
          <a:xfrm rot="10800000">
            <a:off x="3468080" y="3968969"/>
            <a:ext cx="93476" cy="228601"/>
            <a:chOff x="2603502" y="4462463"/>
            <a:chExt cx="141287" cy="193676"/>
          </a:xfrm>
        </p:grpSpPr>
        <p:sp>
          <p:nvSpPr>
            <p:cNvPr id="334" name="Line 66">
              <a:extLst>
                <a:ext uri="{FF2B5EF4-FFF2-40B4-BE49-F238E27FC236}">
                  <a16:creationId xmlns:a16="http://schemas.microsoft.com/office/drawing/2014/main" id="{9F68A0CD-DAA3-31F8-0576-468D5C17AE83}"/>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35" name="Line 67">
              <a:extLst>
                <a:ext uri="{FF2B5EF4-FFF2-40B4-BE49-F238E27FC236}">
                  <a16:creationId xmlns:a16="http://schemas.microsoft.com/office/drawing/2014/main" id="{1D749BCE-C3E7-37CF-F025-E0D9481F70B2}"/>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36" name="Line 68">
              <a:extLst>
                <a:ext uri="{FF2B5EF4-FFF2-40B4-BE49-F238E27FC236}">
                  <a16:creationId xmlns:a16="http://schemas.microsoft.com/office/drawing/2014/main" id="{D93C4C61-BCFE-F4B8-904E-07C10A3A4200}"/>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337" name="Group 336">
            <a:extLst>
              <a:ext uri="{FF2B5EF4-FFF2-40B4-BE49-F238E27FC236}">
                <a16:creationId xmlns:a16="http://schemas.microsoft.com/office/drawing/2014/main" id="{0353ABD1-AB8F-4DE6-1CE5-57DB6C91B2DF}"/>
              </a:ext>
            </a:extLst>
          </p:cNvPr>
          <p:cNvGrpSpPr/>
          <p:nvPr/>
        </p:nvGrpSpPr>
        <p:grpSpPr>
          <a:xfrm rot="10800000">
            <a:off x="3473613" y="3465630"/>
            <a:ext cx="93476" cy="198540"/>
            <a:chOff x="2603502" y="4462463"/>
            <a:chExt cx="141287" cy="193676"/>
          </a:xfrm>
        </p:grpSpPr>
        <p:sp>
          <p:nvSpPr>
            <p:cNvPr id="338" name="Line 66">
              <a:extLst>
                <a:ext uri="{FF2B5EF4-FFF2-40B4-BE49-F238E27FC236}">
                  <a16:creationId xmlns:a16="http://schemas.microsoft.com/office/drawing/2014/main" id="{E5C4FCB9-D600-EF20-E0B9-504F2BAF7CFE}"/>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39" name="Line 67">
              <a:extLst>
                <a:ext uri="{FF2B5EF4-FFF2-40B4-BE49-F238E27FC236}">
                  <a16:creationId xmlns:a16="http://schemas.microsoft.com/office/drawing/2014/main" id="{9AC7B357-AD50-3A87-653F-601B2975FE0F}"/>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40" name="Line 68">
              <a:extLst>
                <a:ext uri="{FF2B5EF4-FFF2-40B4-BE49-F238E27FC236}">
                  <a16:creationId xmlns:a16="http://schemas.microsoft.com/office/drawing/2014/main" id="{B9970647-51C4-820D-B115-C2DCEECC9BED}"/>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341" name="Group 340">
            <a:extLst>
              <a:ext uri="{FF2B5EF4-FFF2-40B4-BE49-F238E27FC236}">
                <a16:creationId xmlns:a16="http://schemas.microsoft.com/office/drawing/2014/main" id="{74078B30-113B-CC8B-6223-7877A853A6AD}"/>
              </a:ext>
            </a:extLst>
          </p:cNvPr>
          <p:cNvGrpSpPr/>
          <p:nvPr/>
        </p:nvGrpSpPr>
        <p:grpSpPr>
          <a:xfrm rot="10800000">
            <a:off x="3218819" y="3385563"/>
            <a:ext cx="93476" cy="181540"/>
            <a:chOff x="2603502" y="4462463"/>
            <a:chExt cx="141287" cy="193676"/>
          </a:xfrm>
        </p:grpSpPr>
        <p:sp>
          <p:nvSpPr>
            <p:cNvPr id="342" name="Line 66">
              <a:extLst>
                <a:ext uri="{FF2B5EF4-FFF2-40B4-BE49-F238E27FC236}">
                  <a16:creationId xmlns:a16="http://schemas.microsoft.com/office/drawing/2014/main" id="{E2B05D2A-E49A-5FC3-F1F0-D8D845CA5CD4}"/>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43" name="Line 67">
              <a:extLst>
                <a:ext uri="{FF2B5EF4-FFF2-40B4-BE49-F238E27FC236}">
                  <a16:creationId xmlns:a16="http://schemas.microsoft.com/office/drawing/2014/main" id="{0AEE8C2E-3134-6480-88CC-75A47E8B4B94}"/>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44" name="Line 68">
              <a:extLst>
                <a:ext uri="{FF2B5EF4-FFF2-40B4-BE49-F238E27FC236}">
                  <a16:creationId xmlns:a16="http://schemas.microsoft.com/office/drawing/2014/main" id="{46D53C4C-3C38-E320-9B56-C0DFC1200FDD}"/>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345" name="Group 344">
            <a:extLst>
              <a:ext uri="{FF2B5EF4-FFF2-40B4-BE49-F238E27FC236}">
                <a16:creationId xmlns:a16="http://schemas.microsoft.com/office/drawing/2014/main" id="{302A2E51-1411-F5CB-8ABE-218256172AE6}"/>
              </a:ext>
            </a:extLst>
          </p:cNvPr>
          <p:cNvGrpSpPr/>
          <p:nvPr/>
        </p:nvGrpSpPr>
        <p:grpSpPr>
          <a:xfrm rot="10800000">
            <a:off x="3218819" y="3930870"/>
            <a:ext cx="93476" cy="207168"/>
            <a:chOff x="2603502" y="4462463"/>
            <a:chExt cx="141287" cy="193676"/>
          </a:xfrm>
        </p:grpSpPr>
        <p:sp>
          <p:nvSpPr>
            <p:cNvPr id="346" name="Line 66">
              <a:extLst>
                <a:ext uri="{FF2B5EF4-FFF2-40B4-BE49-F238E27FC236}">
                  <a16:creationId xmlns:a16="http://schemas.microsoft.com/office/drawing/2014/main" id="{3E08E941-D758-5DA9-2A52-9982BAEB6381}"/>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47" name="Line 67">
              <a:extLst>
                <a:ext uri="{FF2B5EF4-FFF2-40B4-BE49-F238E27FC236}">
                  <a16:creationId xmlns:a16="http://schemas.microsoft.com/office/drawing/2014/main" id="{4F019513-DFA3-C28C-977E-5A2519708C4B}"/>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48" name="Line 68">
              <a:extLst>
                <a:ext uri="{FF2B5EF4-FFF2-40B4-BE49-F238E27FC236}">
                  <a16:creationId xmlns:a16="http://schemas.microsoft.com/office/drawing/2014/main" id="{9BF91A2F-A7C7-C713-3F73-4CA894C482BB}"/>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349" name="Group 348">
            <a:extLst>
              <a:ext uri="{FF2B5EF4-FFF2-40B4-BE49-F238E27FC236}">
                <a16:creationId xmlns:a16="http://schemas.microsoft.com/office/drawing/2014/main" id="{046E6411-F5BF-2A08-BD30-585817AC89E4}"/>
              </a:ext>
            </a:extLst>
          </p:cNvPr>
          <p:cNvGrpSpPr/>
          <p:nvPr/>
        </p:nvGrpSpPr>
        <p:grpSpPr>
          <a:xfrm rot="10800000">
            <a:off x="2949380" y="3766562"/>
            <a:ext cx="93476" cy="193351"/>
            <a:chOff x="2603502" y="4462463"/>
            <a:chExt cx="141287" cy="193676"/>
          </a:xfrm>
        </p:grpSpPr>
        <p:sp>
          <p:nvSpPr>
            <p:cNvPr id="350" name="Line 66">
              <a:extLst>
                <a:ext uri="{FF2B5EF4-FFF2-40B4-BE49-F238E27FC236}">
                  <a16:creationId xmlns:a16="http://schemas.microsoft.com/office/drawing/2014/main" id="{5149B66A-97AF-DA30-ED6B-FA20E1CA8D48}"/>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51" name="Line 67">
              <a:extLst>
                <a:ext uri="{FF2B5EF4-FFF2-40B4-BE49-F238E27FC236}">
                  <a16:creationId xmlns:a16="http://schemas.microsoft.com/office/drawing/2014/main" id="{A8F6A8EE-796E-0ACE-5117-E1B529971648}"/>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52" name="Line 68">
              <a:extLst>
                <a:ext uri="{FF2B5EF4-FFF2-40B4-BE49-F238E27FC236}">
                  <a16:creationId xmlns:a16="http://schemas.microsoft.com/office/drawing/2014/main" id="{9AB9DF40-7669-A10D-6C6E-B8254F1C2359}"/>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353" name="Group 352">
            <a:extLst>
              <a:ext uri="{FF2B5EF4-FFF2-40B4-BE49-F238E27FC236}">
                <a16:creationId xmlns:a16="http://schemas.microsoft.com/office/drawing/2014/main" id="{341C1E81-E9FF-1456-26FC-4023DF4A50F6}"/>
              </a:ext>
            </a:extLst>
          </p:cNvPr>
          <p:cNvGrpSpPr/>
          <p:nvPr/>
        </p:nvGrpSpPr>
        <p:grpSpPr>
          <a:xfrm rot="10800000">
            <a:off x="2949380" y="3290312"/>
            <a:ext cx="93476" cy="176214"/>
            <a:chOff x="2603502" y="4462463"/>
            <a:chExt cx="141287" cy="193676"/>
          </a:xfrm>
        </p:grpSpPr>
        <p:sp>
          <p:nvSpPr>
            <p:cNvPr id="354" name="Line 66">
              <a:extLst>
                <a:ext uri="{FF2B5EF4-FFF2-40B4-BE49-F238E27FC236}">
                  <a16:creationId xmlns:a16="http://schemas.microsoft.com/office/drawing/2014/main" id="{C19E2AC1-8EB9-8AA4-435E-6E62125A3AA3}"/>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55" name="Line 67">
              <a:extLst>
                <a:ext uri="{FF2B5EF4-FFF2-40B4-BE49-F238E27FC236}">
                  <a16:creationId xmlns:a16="http://schemas.microsoft.com/office/drawing/2014/main" id="{A4C84453-B592-22DB-9070-EC0B33DBE00E}"/>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56" name="Line 68">
              <a:extLst>
                <a:ext uri="{FF2B5EF4-FFF2-40B4-BE49-F238E27FC236}">
                  <a16:creationId xmlns:a16="http://schemas.microsoft.com/office/drawing/2014/main" id="{8831A7C3-14FB-B1BD-E7CC-3158564AD6F9}"/>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357" name="Group 356">
            <a:extLst>
              <a:ext uri="{FF2B5EF4-FFF2-40B4-BE49-F238E27FC236}">
                <a16:creationId xmlns:a16="http://schemas.microsoft.com/office/drawing/2014/main" id="{E85E176F-9C0F-F032-4DCB-D01E39A5D7B3}"/>
              </a:ext>
            </a:extLst>
          </p:cNvPr>
          <p:cNvGrpSpPr/>
          <p:nvPr/>
        </p:nvGrpSpPr>
        <p:grpSpPr>
          <a:xfrm rot="10800000">
            <a:off x="2685349" y="3187920"/>
            <a:ext cx="93476" cy="160808"/>
            <a:chOff x="2603502" y="4462463"/>
            <a:chExt cx="141287" cy="193676"/>
          </a:xfrm>
        </p:grpSpPr>
        <p:sp>
          <p:nvSpPr>
            <p:cNvPr id="358" name="Line 66">
              <a:extLst>
                <a:ext uri="{FF2B5EF4-FFF2-40B4-BE49-F238E27FC236}">
                  <a16:creationId xmlns:a16="http://schemas.microsoft.com/office/drawing/2014/main" id="{66CC734E-88E9-DDFF-0B12-BBD6E268C026}"/>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59" name="Line 67">
              <a:extLst>
                <a:ext uri="{FF2B5EF4-FFF2-40B4-BE49-F238E27FC236}">
                  <a16:creationId xmlns:a16="http://schemas.microsoft.com/office/drawing/2014/main" id="{E38A39CA-B671-E7B4-BBA2-2CE4E0A6D614}"/>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60" name="Line 68">
              <a:extLst>
                <a:ext uri="{FF2B5EF4-FFF2-40B4-BE49-F238E27FC236}">
                  <a16:creationId xmlns:a16="http://schemas.microsoft.com/office/drawing/2014/main" id="{11139A2A-A37D-DFC4-B74A-3F31F49A459B}"/>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361" name="Group 360">
            <a:extLst>
              <a:ext uri="{FF2B5EF4-FFF2-40B4-BE49-F238E27FC236}">
                <a16:creationId xmlns:a16="http://schemas.microsoft.com/office/drawing/2014/main" id="{7D4E300C-D216-FB8D-A647-BA21E772B1B3}"/>
              </a:ext>
            </a:extLst>
          </p:cNvPr>
          <p:cNvGrpSpPr/>
          <p:nvPr/>
        </p:nvGrpSpPr>
        <p:grpSpPr>
          <a:xfrm rot="10800000">
            <a:off x="2685349" y="3649882"/>
            <a:ext cx="93476" cy="184621"/>
            <a:chOff x="2603502" y="4462463"/>
            <a:chExt cx="141287" cy="193676"/>
          </a:xfrm>
        </p:grpSpPr>
        <p:sp>
          <p:nvSpPr>
            <p:cNvPr id="362" name="Line 66">
              <a:extLst>
                <a:ext uri="{FF2B5EF4-FFF2-40B4-BE49-F238E27FC236}">
                  <a16:creationId xmlns:a16="http://schemas.microsoft.com/office/drawing/2014/main" id="{FA46D89C-8A2E-2709-9841-C8D038E7E763}"/>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63" name="Line 67">
              <a:extLst>
                <a:ext uri="{FF2B5EF4-FFF2-40B4-BE49-F238E27FC236}">
                  <a16:creationId xmlns:a16="http://schemas.microsoft.com/office/drawing/2014/main" id="{2282A946-4ADF-BDB7-DFBE-A69A82C81726}"/>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64" name="Line 68">
              <a:extLst>
                <a:ext uri="{FF2B5EF4-FFF2-40B4-BE49-F238E27FC236}">
                  <a16:creationId xmlns:a16="http://schemas.microsoft.com/office/drawing/2014/main" id="{640EDA36-6D53-CE21-B479-84BBA861511D}"/>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365" name="Group 364">
            <a:extLst>
              <a:ext uri="{FF2B5EF4-FFF2-40B4-BE49-F238E27FC236}">
                <a16:creationId xmlns:a16="http://schemas.microsoft.com/office/drawing/2014/main" id="{5624A50F-59FF-A251-4973-E8F3DAB26DD1}"/>
              </a:ext>
            </a:extLst>
          </p:cNvPr>
          <p:cNvGrpSpPr/>
          <p:nvPr/>
        </p:nvGrpSpPr>
        <p:grpSpPr>
          <a:xfrm rot="10800000">
            <a:off x="2425253" y="3452237"/>
            <a:ext cx="93476" cy="172950"/>
            <a:chOff x="2603502" y="4462463"/>
            <a:chExt cx="141287" cy="193676"/>
          </a:xfrm>
        </p:grpSpPr>
        <p:sp>
          <p:nvSpPr>
            <p:cNvPr id="366" name="Line 66">
              <a:extLst>
                <a:ext uri="{FF2B5EF4-FFF2-40B4-BE49-F238E27FC236}">
                  <a16:creationId xmlns:a16="http://schemas.microsoft.com/office/drawing/2014/main" id="{EC18AB5C-C997-46BB-E603-D9F6B6AA7F58}"/>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67" name="Line 67">
              <a:extLst>
                <a:ext uri="{FF2B5EF4-FFF2-40B4-BE49-F238E27FC236}">
                  <a16:creationId xmlns:a16="http://schemas.microsoft.com/office/drawing/2014/main" id="{ACD695D7-DFA6-F887-263F-14E667CF7CF2}"/>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68" name="Line 68">
              <a:extLst>
                <a:ext uri="{FF2B5EF4-FFF2-40B4-BE49-F238E27FC236}">
                  <a16:creationId xmlns:a16="http://schemas.microsoft.com/office/drawing/2014/main" id="{831A7AA6-E746-622A-579C-DAD1EA3BDA84}"/>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369" name="Group 368">
            <a:extLst>
              <a:ext uri="{FF2B5EF4-FFF2-40B4-BE49-F238E27FC236}">
                <a16:creationId xmlns:a16="http://schemas.microsoft.com/office/drawing/2014/main" id="{03011BEC-4776-6B13-694C-661F57A45E70}"/>
              </a:ext>
            </a:extLst>
          </p:cNvPr>
          <p:cNvGrpSpPr/>
          <p:nvPr/>
        </p:nvGrpSpPr>
        <p:grpSpPr>
          <a:xfrm rot="10800000">
            <a:off x="2429762" y="3096113"/>
            <a:ext cx="93476" cy="163244"/>
            <a:chOff x="2603502" y="4462463"/>
            <a:chExt cx="141287" cy="193676"/>
          </a:xfrm>
        </p:grpSpPr>
        <p:sp>
          <p:nvSpPr>
            <p:cNvPr id="370" name="Line 66">
              <a:extLst>
                <a:ext uri="{FF2B5EF4-FFF2-40B4-BE49-F238E27FC236}">
                  <a16:creationId xmlns:a16="http://schemas.microsoft.com/office/drawing/2014/main" id="{32737F52-DD85-AE63-A157-FA2FF1694FF1}"/>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71" name="Line 67">
              <a:extLst>
                <a:ext uri="{FF2B5EF4-FFF2-40B4-BE49-F238E27FC236}">
                  <a16:creationId xmlns:a16="http://schemas.microsoft.com/office/drawing/2014/main" id="{C55820E3-ED21-1455-FB00-E3C0146287BB}"/>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72" name="Line 68">
              <a:extLst>
                <a:ext uri="{FF2B5EF4-FFF2-40B4-BE49-F238E27FC236}">
                  <a16:creationId xmlns:a16="http://schemas.microsoft.com/office/drawing/2014/main" id="{48D20D11-8290-88AF-24DF-8C83D4E1C28C}"/>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373" name="Group 372">
            <a:extLst>
              <a:ext uri="{FF2B5EF4-FFF2-40B4-BE49-F238E27FC236}">
                <a16:creationId xmlns:a16="http://schemas.microsoft.com/office/drawing/2014/main" id="{3CA3C152-6799-178B-6473-4042BC9789F1}"/>
              </a:ext>
            </a:extLst>
          </p:cNvPr>
          <p:cNvGrpSpPr/>
          <p:nvPr/>
        </p:nvGrpSpPr>
        <p:grpSpPr>
          <a:xfrm rot="10800000">
            <a:off x="2161475" y="2880683"/>
            <a:ext cx="93476" cy="138168"/>
            <a:chOff x="2603502" y="4462463"/>
            <a:chExt cx="141287" cy="193676"/>
          </a:xfrm>
        </p:grpSpPr>
        <p:sp>
          <p:nvSpPr>
            <p:cNvPr id="374" name="Line 66">
              <a:extLst>
                <a:ext uri="{FF2B5EF4-FFF2-40B4-BE49-F238E27FC236}">
                  <a16:creationId xmlns:a16="http://schemas.microsoft.com/office/drawing/2014/main" id="{175213E7-9B41-0ED6-DDDF-FF7AF063966A}"/>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75" name="Line 67">
              <a:extLst>
                <a:ext uri="{FF2B5EF4-FFF2-40B4-BE49-F238E27FC236}">
                  <a16:creationId xmlns:a16="http://schemas.microsoft.com/office/drawing/2014/main" id="{035823AD-2D3A-B62F-B958-64378391B391}"/>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76" name="Line 68">
              <a:extLst>
                <a:ext uri="{FF2B5EF4-FFF2-40B4-BE49-F238E27FC236}">
                  <a16:creationId xmlns:a16="http://schemas.microsoft.com/office/drawing/2014/main" id="{F5703468-1FB6-603C-56C8-409D7BA26B65}"/>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377" name="Group 376">
            <a:extLst>
              <a:ext uri="{FF2B5EF4-FFF2-40B4-BE49-F238E27FC236}">
                <a16:creationId xmlns:a16="http://schemas.microsoft.com/office/drawing/2014/main" id="{4213EBF3-34F3-6315-1BEB-82DD92F72701}"/>
              </a:ext>
            </a:extLst>
          </p:cNvPr>
          <p:cNvGrpSpPr/>
          <p:nvPr/>
        </p:nvGrpSpPr>
        <p:grpSpPr>
          <a:xfrm rot="10800000">
            <a:off x="1647225" y="2510377"/>
            <a:ext cx="93476" cy="89374"/>
            <a:chOff x="2603502" y="4462463"/>
            <a:chExt cx="141287" cy="193676"/>
          </a:xfrm>
        </p:grpSpPr>
        <p:sp>
          <p:nvSpPr>
            <p:cNvPr id="378" name="Line 66">
              <a:extLst>
                <a:ext uri="{FF2B5EF4-FFF2-40B4-BE49-F238E27FC236}">
                  <a16:creationId xmlns:a16="http://schemas.microsoft.com/office/drawing/2014/main" id="{07978712-F74D-92F7-CBB0-1986B24CB11A}"/>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79" name="Line 67">
              <a:extLst>
                <a:ext uri="{FF2B5EF4-FFF2-40B4-BE49-F238E27FC236}">
                  <a16:creationId xmlns:a16="http://schemas.microsoft.com/office/drawing/2014/main" id="{CB530078-61E5-A309-7EFB-FB55A1F38645}"/>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80" name="Line 68">
              <a:extLst>
                <a:ext uri="{FF2B5EF4-FFF2-40B4-BE49-F238E27FC236}">
                  <a16:creationId xmlns:a16="http://schemas.microsoft.com/office/drawing/2014/main" id="{3D82032C-484D-F7BB-D200-EC76B0C30412}"/>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381" name="Group 380">
            <a:extLst>
              <a:ext uri="{FF2B5EF4-FFF2-40B4-BE49-F238E27FC236}">
                <a16:creationId xmlns:a16="http://schemas.microsoft.com/office/drawing/2014/main" id="{D379E3AD-1436-F1D7-1548-7306AA19EE50}"/>
              </a:ext>
            </a:extLst>
          </p:cNvPr>
          <p:cNvGrpSpPr/>
          <p:nvPr/>
        </p:nvGrpSpPr>
        <p:grpSpPr>
          <a:xfrm rot="10800000">
            <a:off x="1375278" y="2501408"/>
            <a:ext cx="93476" cy="89374"/>
            <a:chOff x="2603502" y="4462463"/>
            <a:chExt cx="141287" cy="193676"/>
          </a:xfrm>
        </p:grpSpPr>
        <p:sp>
          <p:nvSpPr>
            <p:cNvPr id="382" name="Line 66">
              <a:extLst>
                <a:ext uri="{FF2B5EF4-FFF2-40B4-BE49-F238E27FC236}">
                  <a16:creationId xmlns:a16="http://schemas.microsoft.com/office/drawing/2014/main" id="{6CBDED55-8AC7-7DD7-0503-62217E8F7E30}"/>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83" name="Line 67">
              <a:extLst>
                <a:ext uri="{FF2B5EF4-FFF2-40B4-BE49-F238E27FC236}">
                  <a16:creationId xmlns:a16="http://schemas.microsoft.com/office/drawing/2014/main" id="{486A6FD4-6C18-0A5E-79C2-970C32F5BBC2}"/>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84" name="Line 68">
              <a:extLst>
                <a:ext uri="{FF2B5EF4-FFF2-40B4-BE49-F238E27FC236}">
                  <a16:creationId xmlns:a16="http://schemas.microsoft.com/office/drawing/2014/main" id="{397210F9-70EF-07BB-B500-EB03C9812712}"/>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385" name="Group 384">
            <a:extLst>
              <a:ext uri="{FF2B5EF4-FFF2-40B4-BE49-F238E27FC236}">
                <a16:creationId xmlns:a16="http://schemas.microsoft.com/office/drawing/2014/main" id="{5F6366CC-4CF3-C4B3-812C-C9919B454789}"/>
              </a:ext>
            </a:extLst>
          </p:cNvPr>
          <p:cNvGrpSpPr/>
          <p:nvPr/>
        </p:nvGrpSpPr>
        <p:grpSpPr>
          <a:xfrm rot="10800000">
            <a:off x="1380269" y="2601293"/>
            <a:ext cx="93476" cy="89374"/>
            <a:chOff x="2603502" y="4462463"/>
            <a:chExt cx="141287" cy="193676"/>
          </a:xfrm>
        </p:grpSpPr>
        <p:sp>
          <p:nvSpPr>
            <p:cNvPr id="386" name="Line 66">
              <a:extLst>
                <a:ext uri="{FF2B5EF4-FFF2-40B4-BE49-F238E27FC236}">
                  <a16:creationId xmlns:a16="http://schemas.microsoft.com/office/drawing/2014/main" id="{DEC0DC21-BCA9-3ABF-34E9-36751DC2AFAC}"/>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87" name="Line 67">
              <a:extLst>
                <a:ext uri="{FF2B5EF4-FFF2-40B4-BE49-F238E27FC236}">
                  <a16:creationId xmlns:a16="http://schemas.microsoft.com/office/drawing/2014/main" id="{AA52F41B-5334-22FC-56F2-D6FEF33911BC}"/>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88" name="Line 68">
              <a:extLst>
                <a:ext uri="{FF2B5EF4-FFF2-40B4-BE49-F238E27FC236}">
                  <a16:creationId xmlns:a16="http://schemas.microsoft.com/office/drawing/2014/main" id="{416160BC-7A78-A13D-88D8-729E3C8DC175}"/>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389" name="Group 388">
            <a:extLst>
              <a:ext uri="{FF2B5EF4-FFF2-40B4-BE49-F238E27FC236}">
                <a16:creationId xmlns:a16="http://schemas.microsoft.com/office/drawing/2014/main" id="{DC4B62FC-D93D-B082-89DB-39823F0C1DBB}"/>
              </a:ext>
            </a:extLst>
          </p:cNvPr>
          <p:cNvGrpSpPr/>
          <p:nvPr/>
        </p:nvGrpSpPr>
        <p:grpSpPr>
          <a:xfrm rot="10800000">
            <a:off x="1116404" y="2523551"/>
            <a:ext cx="93476" cy="101280"/>
            <a:chOff x="2603502" y="4462463"/>
            <a:chExt cx="141287" cy="193676"/>
          </a:xfrm>
        </p:grpSpPr>
        <p:sp>
          <p:nvSpPr>
            <p:cNvPr id="390" name="Line 66">
              <a:extLst>
                <a:ext uri="{FF2B5EF4-FFF2-40B4-BE49-F238E27FC236}">
                  <a16:creationId xmlns:a16="http://schemas.microsoft.com/office/drawing/2014/main" id="{006FAECF-9A7C-5743-FA0E-638D95669ED5}"/>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91" name="Line 67">
              <a:extLst>
                <a:ext uri="{FF2B5EF4-FFF2-40B4-BE49-F238E27FC236}">
                  <a16:creationId xmlns:a16="http://schemas.microsoft.com/office/drawing/2014/main" id="{91183D32-1FCA-3347-6EEC-833F36CE7507}"/>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392" name="Line 68">
              <a:extLst>
                <a:ext uri="{FF2B5EF4-FFF2-40B4-BE49-F238E27FC236}">
                  <a16:creationId xmlns:a16="http://schemas.microsoft.com/office/drawing/2014/main" id="{B951261B-8DBA-C67B-3F17-E99B4B3D6456}"/>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419" name="Group 418">
            <a:extLst>
              <a:ext uri="{FF2B5EF4-FFF2-40B4-BE49-F238E27FC236}">
                <a16:creationId xmlns:a16="http://schemas.microsoft.com/office/drawing/2014/main" id="{DBF41A57-151C-6F6F-D9A1-5D36CEC6B21F}"/>
              </a:ext>
            </a:extLst>
          </p:cNvPr>
          <p:cNvGrpSpPr/>
          <p:nvPr/>
        </p:nvGrpSpPr>
        <p:grpSpPr>
          <a:xfrm>
            <a:off x="1370690" y="2497633"/>
            <a:ext cx="6938739" cy="1709975"/>
            <a:chOff x="1370690" y="1991001"/>
            <a:chExt cx="6938739" cy="1709975"/>
          </a:xfrm>
        </p:grpSpPr>
        <p:sp>
          <p:nvSpPr>
            <p:cNvPr id="393" name="Oval 392">
              <a:extLst>
                <a:ext uri="{FF2B5EF4-FFF2-40B4-BE49-F238E27FC236}">
                  <a16:creationId xmlns:a16="http://schemas.microsoft.com/office/drawing/2014/main" id="{BC4055CE-28D6-E82F-C112-D2EE8012776A}"/>
                </a:ext>
              </a:extLst>
            </p:cNvPr>
            <p:cNvSpPr/>
            <p:nvPr/>
          </p:nvSpPr>
          <p:spPr>
            <a:xfrm>
              <a:off x="8195129" y="3524250"/>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4" name="Oval 393">
              <a:extLst>
                <a:ext uri="{FF2B5EF4-FFF2-40B4-BE49-F238E27FC236}">
                  <a16:creationId xmlns:a16="http://schemas.microsoft.com/office/drawing/2014/main" id="{5B783380-23E9-1CC8-DD15-4CD8A297C52C}"/>
                </a:ext>
              </a:extLst>
            </p:cNvPr>
            <p:cNvSpPr/>
            <p:nvPr/>
          </p:nvSpPr>
          <p:spPr>
            <a:xfrm>
              <a:off x="7930798" y="3572389"/>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5" name="Oval 394">
              <a:extLst>
                <a:ext uri="{FF2B5EF4-FFF2-40B4-BE49-F238E27FC236}">
                  <a16:creationId xmlns:a16="http://schemas.microsoft.com/office/drawing/2014/main" id="{B72855A1-44F1-261E-9038-EF8337613BC1}"/>
                </a:ext>
              </a:extLst>
            </p:cNvPr>
            <p:cNvSpPr/>
            <p:nvPr/>
          </p:nvSpPr>
          <p:spPr>
            <a:xfrm>
              <a:off x="7666467" y="3562864"/>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6" name="Oval 395">
              <a:extLst>
                <a:ext uri="{FF2B5EF4-FFF2-40B4-BE49-F238E27FC236}">
                  <a16:creationId xmlns:a16="http://schemas.microsoft.com/office/drawing/2014/main" id="{ECB78D25-1A42-9E3F-D742-836DE994C6D7}"/>
                </a:ext>
              </a:extLst>
            </p:cNvPr>
            <p:cNvSpPr/>
            <p:nvPr/>
          </p:nvSpPr>
          <p:spPr>
            <a:xfrm>
              <a:off x="7402136" y="3579253"/>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7" name="Oval 396">
              <a:extLst>
                <a:ext uri="{FF2B5EF4-FFF2-40B4-BE49-F238E27FC236}">
                  <a16:creationId xmlns:a16="http://schemas.microsoft.com/office/drawing/2014/main" id="{352BC8FF-B55A-6250-BCFA-B48B208AA4FE}"/>
                </a:ext>
              </a:extLst>
            </p:cNvPr>
            <p:cNvSpPr/>
            <p:nvPr/>
          </p:nvSpPr>
          <p:spPr>
            <a:xfrm>
              <a:off x="7147328" y="3586676"/>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8" name="Oval 397">
              <a:extLst>
                <a:ext uri="{FF2B5EF4-FFF2-40B4-BE49-F238E27FC236}">
                  <a16:creationId xmlns:a16="http://schemas.microsoft.com/office/drawing/2014/main" id="{0DC24095-F631-AA0D-97EA-73D92FAA6D28}"/>
                </a:ext>
              </a:extLst>
            </p:cNvPr>
            <p:cNvSpPr/>
            <p:nvPr/>
          </p:nvSpPr>
          <p:spPr>
            <a:xfrm>
              <a:off x="6875868" y="3494602"/>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9" name="Oval 398">
              <a:extLst>
                <a:ext uri="{FF2B5EF4-FFF2-40B4-BE49-F238E27FC236}">
                  <a16:creationId xmlns:a16="http://schemas.microsoft.com/office/drawing/2014/main" id="{8D629826-DB0B-79AC-DB2C-C4E1F4553BF7}"/>
                </a:ext>
              </a:extLst>
            </p:cNvPr>
            <p:cNvSpPr/>
            <p:nvPr/>
          </p:nvSpPr>
          <p:spPr>
            <a:xfrm>
              <a:off x="6618666" y="3524250"/>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0" name="Oval 399">
              <a:extLst>
                <a:ext uri="{FF2B5EF4-FFF2-40B4-BE49-F238E27FC236}">
                  <a16:creationId xmlns:a16="http://schemas.microsoft.com/office/drawing/2014/main" id="{09CBD15F-8013-B276-F0C4-F7DF63A4DA7F}"/>
                </a:ext>
              </a:extLst>
            </p:cNvPr>
            <p:cNvSpPr/>
            <p:nvPr/>
          </p:nvSpPr>
          <p:spPr>
            <a:xfrm>
              <a:off x="6350730" y="3515239"/>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1" name="Oval 400">
              <a:extLst>
                <a:ext uri="{FF2B5EF4-FFF2-40B4-BE49-F238E27FC236}">
                  <a16:creationId xmlns:a16="http://schemas.microsoft.com/office/drawing/2014/main" id="{81D9971E-A07A-1962-185B-349EC4307444}"/>
                </a:ext>
              </a:extLst>
            </p:cNvPr>
            <p:cNvSpPr/>
            <p:nvPr/>
          </p:nvSpPr>
          <p:spPr>
            <a:xfrm>
              <a:off x="6099204" y="3505714"/>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2" name="Oval 401">
              <a:extLst>
                <a:ext uri="{FF2B5EF4-FFF2-40B4-BE49-F238E27FC236}">
                  <a16:creationId xmlns:a16="http://schemas.microsoft.com/office/drawing/2014/main" id="{B3F9F1E4-0238-8AE9-163D-103BB228C8F2}"/>
                </a:ext>
              </a:extLst>
            </p:cNvPr>
            <p:cNvSpPr/>
            <p:nvPr/>
          </p:nvSpPr>
          <p:spPr>
            <a:xfrm>
              <a:off x="5829329" y="3362972"/>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3" name="Oval 402">
              <a:extLst>
                <a:ext uri="{FF2B5EF4-FFF2-40B4-BE49-F238E27FC236}">
                  <a16:creationId xmlns:a16="http://schemas.microsoft.com/office/drawing/2014/main" id="{3EFBC67F-B042-9769-7E59-133312B74FB4}"/>
                </a:ext>
              </a:extLst>
            </p:cNvPr>
            <p:cNvSpPr/>
            <p:nvPr/>
          </p:nvSpPr>
          <p:spPr>
            <a:xfrm>
              <a:off x="5566760" y="3391414"/>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4" name="Oval 403">
              <a:extLst>
                <a:ext uri="{FF2B5EF4-FFF2-40B4-BE49-F238E27FC236}">
                  <a16:creationId xmlns:a16="http://schemas.microsoft.com/office/drawing/2014/main" id="{F7695224-5342-4205-9FA9-EF899CF082B2}"/>
                </a:ext>
              </a:extLst>
            </p:cNvPr>
            <p:cNvSpPr/>
            <p:nvPr/>
          </p:nvSpPr>
          <p:spPr>
            <a:xfrm>
              <a:off x="5307017" y="3429000"/>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5" name="Oval 404">
              <a:extLst>
                <a:ext uri="{FF2B5EF4-FFF2-40B4-BE49-F238E27FC236}">
                  <a16:creationId xmlns:a16="http://schemas.microsoft.com/office/drawing/2014/main" id="{AB4DD991-E561-404F-153D-01E0AD19EA0F}"/>
                </a:ext>
              </a:extLst>
            </p:cNvPr>
            <p:cNvSpPr/>
            <p:nvPr/>
          </p:nvSpPr>
          <p:spPr>
            <a:xfrm>
              <a:off x="5041622" y="3416947"/>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6" name="Oval 405">
              <a:extLst>
                <a:ext uri="{FF2B5EF4-FFF2-40B4-BE49-F238E27FC236}">
                  <a16:creationId xmlns:a16="http://schemas.microsoft.com/office/drawing/2014/main" id="{D34E4DB2-9EF7-153E-1D22-E945E7011818}"/>
                </a:ext>
              </a:extLst>
            </p:cNvPr>
            <p:cNvSpPr/>
            <p:nvPr/>
          </p:nvSpPr>
          <p:spPr>
            <a:xfrm>
              <a:off x="4778297" y="3391414"/>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7" name="Oval 406">
              <a:extLst>
                <a:ext uri="{FF2B5EF4-FFF2-40B4-BE49-F238E27FC236}">
                  <a16:creationId xmlns:a16="http://schemas.microsoft.com/office/drawing/2014/main" id="{A4944B77-75F6-69D6-644B-C268706EF5F7}"/>
                </a:ext>
              </a:extLst>
            </p:cNvPr>
            <p:cNvSpPr/>
            <p:nvPr/>
          </p:nvSpPr>
          <p:spPr>
            <a:xfrm>
              <a:off x="4515728" y="3305822"/>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8" name="Oval 407">
              <a:extLst>
                <a:ext uri="{FF2B5EF4-FFF2-40B4-BE49-F238E27FC236}">
                  <a16:creationId xmlns:a16="http://schemas.microsoft.com/office/drawing/2014/main" id="{885DC796-81CD-AF05-F560-8DE99D30EEC3}"/>
                </a:ext>
              </a:extLst>
            </p:cNvPr>
            <p:cNvSpPr/>
            <p:nvPr/>
          </p:nvSpPr>
          <p:spPr>
            <a:xfrm>
              <a:off x="4253159" y="3228086"/>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9" name="Oval 408">
              <a:extLst>
                <a:ext uri="{FF2B5EF4-FFF2-40B4-BE49-F238E27FC236}">
                  <a16:creationId xmlns:a16="http://schemas.microsoft.com/office/drawing/2014/main" id="{F452D075-6E47-8F48-89DC-3581C472A39F}"/>
                </a:ext>
              </a:extLst>
            </p:cNvPr>
            <p:cNvSpPr/>
            <p:nvPr/>
          </p:nvSpPr>
          <p:spPr>
            <a:xfrm>
              <a:off x="3986074" y="3135211"/>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0" name="Oval 409">
              <a:extLst>
                <a:ext uri="{FF2B5EF4-FFF2-40B4-BE49-F238E27FC236}">
                  <a16:creationId xmlns:a16="http://schemas.microsoft.com/office/drawing/2014/main" id="{CC5D5507-1DE0-8BD5-BEBA-C27042250D38}"/>
                </a:ext>
              </a:extLst>
            </p:cNvPr>
            <p:cNvSpPr/>
            <p:nvPr/>
          </p:nvSpPr>
          <p:spPr>
            <a:xfrm>
              <a:off x="3727402" y="2998686"/>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1" name="Oval 410">
              <a:extLst>
                <a:ext uri="{FF2B5EF4-FFF2-40B4-BE49-F238E27FC236}">
                  <a16:creationId xmlns:a16="http://schemas.microsoft.com/office/drawing/2014/main" id="{3B63358D-C584-AFB3-2FC4-6FF2D5CF4EFC}"/>
                </a:ext>
              </a:extLst>
            </p:cNvPr>
            <p:cNvSpPr/>
            <p:nvPr/>
          </p:nvSpPr>
          <p:spPr>
            <a:xfrm>
              <a:off x="3475771" y="3003347"/>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2" name="Oval 411">
              <a:extLst>
                <a:ext uri="{FF2B5EF4-FFF2-40B4-BE49-F238E27FC236}">
                  <a16:creationId xmlns:a16="http://schemas.microsoft.com/office/drawing/2014/main" id="{141B607A-423C-DC1F-3D55-38C9126E1504}"/>
                </a:ext>
              </a:extLst>
            </p:cNvPr>
            <p:cNvSpPr/>
            <p:nvPr/>
          </p:nvSpPr>
          <p:spPr>
            <a:xfrm>
              <a:off x="3205135" y="2917958"/>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3" name="Oval 412">
              <a:extLst>
                <a:ext uri="{FF2B5EF4-FFF2-40B4-BE49-F238E27FC236}">
                  <a16:creationId xmlns:a16="http://schemas.microsoft.com/office/drawing/2014/main" id="{5867B6F2-8198-B1C5-E284-7F7EEF966459}"/>
                </a:ext>
              </a:extLst>
            </p:cNvPr>
            <p:cNvSpPr/>
            <p:nvPr/>
          </p:nvSpPr>
          <p:spPr>
            <a:xfrm>
              <a:off x="2940602" y="2810141"/>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4" name="Oval 413">
              <a:extLst>
                <a:ext uri="{FF2B5EF4-FFF2-40B4-BE49-F238E27FC236}">
                  <a16:creationId xmlns:a16="http://schemas.microsoft.com/office/drawing/2014/main" id="{EC30D7E7-3E55-A70B-B0A8-EEA6501220A7}"/>
                </a:ext>
              </a:extLst>
            </p:cNvPr>
            <p:cNvSpPr/>
            <p:nvPr/>
          </p:nvSpPr>
          <p:spPr>
            <a:xfrm>
              <a:off x="2683173" y="2697435"/>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5" name="Oval 414">
              <a:extLst>
                <a:ext uri="{FF2B5EF4-FFF2-40B4-BE49-F238E27FC236}">
                  <a16:creationId xmlns:a16="http://schemas.microsoft.com/office/drawing/2014/main" id="{A301D778-8CDC-02B9-086F-0001B7B08B72}"/>
                </a:ext>
              </a:extLst>
            </p:cNvPr>
            <p:cNvSpPr/>
            <p:nvPr/>
          </p:nvSpPr>
          <p:spPr>
            <a:xfrm>
              <a:off x="2419350" y="2613298"/>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6" name="Oval 415">
              <a:extLst>
                <a:ext uri="{FF2B5EF4-FFF2-40B4-BE49-F238E27FC236}">
                  <a16:creationId xmlns:a16="http://schemas.microsoft.com/office/drawing/2014/main" id="{AB3300A6-46AE-FA46-81E1-D79FCF6D810D}"/>
                </a:ext>
              </a:extLst>
            </p:cNvPr>
            <p:cNvSpPr/>
            <p:nvPr/>
          </p:nvSpPr>
          <p:spPr>
            <a:xfrm>
              <a:off x="2151063" y="2397024"/>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7" name="Oval 416">
              <a:extLst>
                <a:ext uri="{FF2B5EF4-FFF2-40B4-BE49-F238E27FC236}">
                  <a16:creationId xmlns:a16="http://schemas.microsoft.com/office/drawing/2014/main" id="{0C09B353-4612-0CF9-CEB7-0DF943E08B5E}"/>
                </a:ext>
              </a:extLst>
            </p:cNvPr>
            <p:cNvSpPr/>
            <p:nvPr/>
          </p:nvSpPr>
          <p:spPr>
            <a:xfrm>
              <a:off x="1638977" y="1991001"/>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8" name="Oval 417">
              <a:extLst>
                <a:ext uri="{FF2B5EF4-FFF2-40B4-BE49-F238E27FC236}">
                  <a16:creationId xmlns:a16="http://schemas.microsoft.com/office/drawing/2014/main" id="{721C4150-A03B-4F01-120A-3F1BD078FAF8}"/>
                </a:ext>
              </a:extLst>
            </p:cNvPr>
            <p:cNvSpPr/>
            <p:nvPr/>
          </p:nvSpPr>
          <p:spPr>
            <a:xfrm>
              <a:off x="1370690" y="2089638"/>
              <a:ext cx="114300" cy="11430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20" name="Freeform: Shape 419">
            <a:extLst>
              <a:ext uri="{FF2B5EF4-FFF2-40B4-BE49-F238E27FC236}">
                <a16:creationId xmlns:a16="http://schemas.microsoft.com/office/drawing/2014/main" id="{63B44B0D-C284-A50F-552B-04543F234C7B}"/>
              </a:ext>
            </a:extLst>
          </p:cNvPr>
          <p:cNvSpPr/>
          <p:nvPr/>
        </p:nvSpPr>
        <p:spPr>
          <a:xfrm>
            <a:off x="1143000" y="2544982"/>
            <a:ext cx="7096125" cy="2047875"/>
          </a:xfrm>
          <a:custGeom>
            <a:avLst/>
            <a:gdLst>
              <a:gd name="csX0" fmla="*/ 7096125 w 7096125"/>
              <a:gd name="csY0" fmla="*/ 1985963 h 2047875"/>
              <a:gd name="csX1" fmla="*/ 6843713 w 7096125"/>
              <a:gd name="csY1" fmla="*/ 1995488 h 2047875"/>
              <a:gd name="csX2" fmla="*/ 6586538 w 7096125"/>
              <a:gd name="csY2" fmla="*/ 1895475 h 2047875"/>
              <a:gd name="csX3" fmla="*/ 6319838 w 7096125"/>
              <a:gd name="csY3" fmla="*/ 1947863 h 2047875"/>
              <a:gd name="csX4" fmla="*/ 6062663 w 7096125"/>
              <a:gd name="csY4" fmla="*/ 2047875 h 2047875"/>
              <a:gd name="csX5" fmla="*/ 5791200 w 7096125"/>
              <a:gd name="csY5" fmla="*/ 1990725 h 2047875"/>
              <a:gd name="csX6" fmla="*/ 5529263 w 7096125"/>
              <a:gd name="csY6" fmla="*/ 1924050 h 2047875"/>
              <a:gd name="csX7" fmla="*/ 5272088 w 7096125"/>
              <a:gd name="csY7" fmla="*/ 1952625 h 2047875"/>
              <a:gd name="csX8" fmla="*/ 5005388 w 7096125"/>
              <a:gd name="csY8" fmla="*/ 1905000 h 2047875"/>
              <a:gd name="csX9" fmla="*/ 4743450 w 7096125"/>
              <a:gd name="csY9" fmla="*/ 1866900 h 2047875"/>
              <a:gd name="csX10" fmla="*/ 4495800 w 7096125"/>
              <a:gd name="csY10" fmla="*/ 1900238 h 2047875"/>
              <a:gd name="csX11" fmla="*/ 4219575 w 7096125"/>
              <a:gd name="csY11" fmla="*/ 1843088 h 2047875"/>
              <a:gd name="csX12" fmla="*/ 3952875 w 7096125"/>
              <a:gd name="csY12" fmla="*/ 1852613 h 2047875"/>
              <a:gd name="csX13" fmla="*/ 3690938 w 7096125"/>
              <a:gd name="csY13" fmla="*/ 1733550 h 2047875"/>
              <a:gd name="csX14" fmla="*/ 3429000 w 7096125"/>
              <a:gd name="csY14" fmla="*/ 1666875 h 2047875"/>
              <a:gd name="csX15" fmla="*/ 3171825 w 7096125"/>
              <a:gd name="csY15" fmla="*/ 1671638 h 2047875"/>
              <a:gd name="csX16" fmla="*/ 2905125 w 7096125"/>
              <a:gd name="csY16" fmla="*/ 1528763 h 2047875"/>
              <a:gd name="csX17" fmla="*/ 2643188 w 7096125"/>
              <a:gd name="csY17" fmla="*/ 1552575 h 2047875"/>
              <a:gd name="csX18" fmla="*/ 2376488 w 7096125"/>
              <a:gd name="csY18" fmla="*/ 1533525 h 2047875"/>
              <a:gd name="csX19" fmla="*/ 2119313 w 7096125"/>
              <a:gd name="csY19" fmla="*/ 1485900 h 2047875"/>
              <a:gd name="csX20" fmla="*/ 1847850 w 7096125"/>
              <a:gd name="csY20" fmla="*/ 1319213 h 2047875"/>
              <a:gd name="csX21" fmla="*/ 1590675 w 7096125"/>
              <a:gd name="csY21" fmla="*/ 1200150 h 2047875"/>
              <a:gd name="csX22" fmla="*/ 1323975 w 7096125"/>
              <a:gd name="csY22" fmla="*/ 985838 h 2047875"/>
              <a:gd name="csX23" fmla="*/ 1062038 w 7096125"/>
              <a:gd name="csY23" fmla="*/ 533400 h 2047875"/>
              <a:gd name="csX24" fmla="*/ 785813 w 7096125"/>
              <a:gd name="csY24" fmla="*/ 33338 h 2047875"/>
              <a:gd name="csX25" fmla="*/ 519113 w 7096125"/>
              <a:gd name="csY25" fmla="*/ 66675 h 2047875"/>
              <a:gd name="csX26" fmla="*/ 280988 w 7096125"/>
              <a:gd name="csY26" fmla="*/ 0 h 2047875"/>
              <a:gd name="csX27" fmla="*/ 0 w 7096125"/>
              <a:gd name="csY27" fmla="*/ 28575 h 20478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7096125" h="2047875">
                <a:moveTo>
                  <a:pt x="7096125" y="1985963"/>
                </a:moveTo>
                <a:lnTo>
                  <a:pt x="6843713" y="1995488"/>
                </a:lnTo>
                <a:lnTo>
                  <a:pt x="6586538" y="1895475"/>
                </a:lnTo>
                <a:lnTo>
                  <a:pt x="6319838" y="1947863"/>
                </a:lnTo>
                <a:lnTo>
                  <a:pt x="6062663" y="2047875"/>
                </a:lnTo>
                <a:lnTo>
                  <a:pt x="5791200" y="1990725"/>
                </a:lnTo>
                <a:lnTo>
                  <a:pt x="5529263" y="1924050"/>
                </a:lnTo>
                <a:lnTo>
                  <a:pt x="5272088" y="1952625"/>
                </a:lnTo>
                <a:lnTo>
                  <a:pt x="5005388" y="1905000"/>
                </a:lnTo>
                <a:lnTo>
                  <a:pt x="4743450" y="1866900"/>
                </a:lnTo>
                <a:lnTo>
                  <a:pt x="4495800" y="1900238"/>
                </a:lnTo>
                <a:lnTo>
                  <a:pt x="4219575" y="1843088"/>
                </a:lnTo>
                <a:lnTo>
                  <a:pt x="3952875" y="1852613"/>
                </a:lnTo>
                <a:lnTo>
                  <a:pt x="3690938" y="1733550"/>
                </a:lnTo>
                <a:lnTo>
                  <a:pt x="3429000" y="1666875"/>
                </a:lnTo>
                <a:lnTo>
                  <a:pt x="3171825" y="1671638"/>
                </a:lnTo>
                <a:lnTo>
                  <a:pt x="2905125" y="1528763"/>
                </a:lnTo>
                <a:lnTo>
                  <a:pt x="2643188" y="1552575"/>
                </a:lnTo>
                <a:lnTo>
                  <a:pt x="2376488" y="1533525"/>
                </a:lnTo>
                <a:lnTo>
                  <a:pt x="2119313" y="1485900"/>
                </a:lnTo>
                <a:lnTo>
                  <a:pt x="1847850" y="1319213"/>
                </a:lnTo>
                <a:lnTo>
                  <a:pt x="1590675" y="1200150"/>
                </a:lnTo>
                <a:lnTo>
                  <a:pt x="1323975" y="985838"/>
                </a:lnTo>
                <a:lnTo>
                  <a:pt x="1062038" y="533400"/>
                </a:lnTo>
                <a:lnTo>
                  <a:pt x="785813" y="33338"/>
                </a:lnTo>
                <a:lnTo>
                  <a:pt x="519113" y="66675"/>
                </a:lnTo>
                <a:lnTo>
                  <a:pt x="280988" y="0"/>
                </a:lnTo>
                <a:lnTo>
                  <a:pt x="0" y="28575"/>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49" name="Group 448">
            <a:extLst>
              <a:ext uri="{FF2B5EF4-FFF2-40B4-BE49-F238E27FC236}">
                <a16:creationId xmlns:a16="http://schemas.microsoft.com/office/drawing/2014/main" id="{5B5EA96B-5E8A-0FA7-0C95-2861170F3F08}"/>
              </a:ext>
            </a:extLst>
          </p:cNvPr>
          <p:cNvGrpSpPr/>
          <p:nvPr/>
        </p:nvGrpSpPr>
        <p:grpSpPr>
          <a:xfrm>
            <a:off x="1111647" y="2504018"/>
            <a:ext cx="7200957" cy="2142712"/>
            <a:chOff x="1111647" y="1997386"/>
            <a:chExt cx="7200957" cy="2142712"/>
          </a:xfrm>
        </p:grpSpPr>
        <p:sp>
          <p:nvSpPr>
            <p:cNvPr id="421" name="Oval 420">
              <a:extLst>
                <a:ext uri="{FF2B5EF4-FFF2-40B4-BE49-F238E27FC236}">
                  <a16:creationId xmlns:a16="http://schemas.microsoft.com/office/drawing/2014/main" id="{C643D7E9-D101-8746-9098-6395D52845A0}"/>
                </a:ext>
              </a:extLst>
            </p:cNvPr>
            <p:cNvSpPr/>
            <p:nvPr/>
          </p:nvSpPr>
          <p:spPr>
            <a:xfrm>
              <a:off x="8198304" y="3981450"/>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2" name="Oval 421">
              <a:extLst>
                <a:ext uri="{FF2B5EF4-FFF2-40B4-BE49-F238E27FC236}">
                  <a16:creationId xmlns:a16="http://schemas.microsoft.com/office/drawing/2014/main" id="{D5FF41A9-E782-F3FA-2812-966E93B31569}"/>
                </a:ext>
              </a:extLst>
            </p:cNvPr>
            <p:cNvSpPr/>
            <p:nvPr/>
          </p:nvSpPr>
          <p:spPr>
            <a:xfrm>
              <a:off x="7925257" y="3981451"/>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3" name="Oval 422">
              <a:extLst>
                <a:ext uri="{FF2B5EF4-FFF2-40B4-BE49-F238E27FC236}">
                  <a16:creationId xmlns:a16="http://schemas.microsoft.com/office/drawing/2014/main" id="{2D2071DE-BBC9-C9E4-C0C5-98640A58B192}"/>
                </a:ext>
              </a:extLst>
            </p:cNvPr>
            <p:cNvSpPr/>
            <p:nvPr/>
          </p:nvSpPr>
          <p:spPr>
            <a:xfrm>
              <a:off x="7676037" y="3866078"/>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4" name="Oval 423">
              <a:extLst>
                <a:ext uri="{FF2B5EF4-FFF2-40B4-BE49-F238E27FC236}">
                  <a16:creationId xmlns:a16="http://schemas.microsoft.com/office/drawing/2014/main" id="{303D4046-A514-1601-0F0B-DCB34DF16299}"/>
                </a:ext>
              </a:extLst>
            </p:cNvPr>
            <p:cNvSpPr/>
            <p:nvPr/>
          </p:nvSpPr>
          <p:spPr>
            <a:xfrm>
              <a:off x="7402990" y="3936442"/>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5" name="Oval 424">
              <a:extLst>
                <a:ext uri="{FF2B5EF4-FFF2-40B4-BE49-F238E27FC236}">
                  <a16:creationId xmlns:a16="http://schemas.microsoft.com/office/drawing/2014/main" id="{62F17EE9-F0BA-40EE-E6FC-31C3C62A61FD}"/>
                </a:ext>
              </a:extLst>
            </p:cNvPr>
            <p:cNvSpPr/>
            <p:nvPr/>
          </p:nvSpPr>
          <p:spPr>
            <a:xfrm>
              <a:off x="7141857" y="4025798"/>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6" name="Oval 425">
              <a:extLst>
                <a:ext uri="{FF2B5EF4-FFF2-40B4-BE49-F238E27FC236}">
                  <a16:creationId xmlns:a16="http://schemas.microsoft.com/office/drawing/2014/main" id="{9589F633-2AF9-D904-ABAF-CCA4B09028FB}"/>
                </a:ext>
              </a:extLst>
            </p:cNvPr>
            <p:cNvSpPr/>
            <p:nvPr/>
          </p:nvSpPr>
          <p:spPr>
            <a:xfrm>
              <a:off x="6880224" y="3976688"/>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7" name="Oval 426">
              <a:extLst>
                <a:ext uri="{FF2B5EF4-FFF2-40B4-BE49-F238E27FC236}">
                  <a16:creationId xmlns:a16="http://schemas.microsoft.com/office/drawing/2014/main" id="{723B9F9C-B776-FF0E-DC6B-BF33DB7CC183}"/>
                </a:ext>
              </a:extLst>
            </p:cNvPr>
            <p:cNvSpPr/>
            <p:nvPr/>
          </p:nvSpPr>
          <p:spPr>
            <a:xfrm>
              <a:off x="6619067" y="3901102"/>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8" name="Oval 427">
              <a:extLst>
                <a:ext uri="{FF2B5EF4-FFF2-40B4-BE49-F238E27FC236}">
                  <a16:creationId xmlns:a16="http://schemas.microsoft.com/office/drawing/2014/main" id="{8D136C48-96CB-FAAC-5F0F-3BFB4FB3113E}"/>
                </a:ext>
              </a:extLst>
            </p:cNvPr>
            <p:cNvSpPr/>
            <p:nvPr/>
          </p:nvSpPr>
          <p:spPr>
            <a:xfrm>
              <a:off x="6356776" y="3933367"/>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9" name="Oval 428">
              <a:extLst>
                <a:ext uri="{FF2B5EF4-FFF2-40B4-BE49-F238E27FC236}">
                  <a16:creationId xmlns:a16="http://schemas.microsoft.com/office/drawing/2014/main" id="{41465253-0170-9729-68D1-8249B5CF3449}"/>
                </a:ext>
              </a:extLst>
            </p:cNvPr>
            <p:cNvSpPr/>
            <p:nvPr/>
          </p:nvSpPr>
          <p:spPr>
            <a:xfrm>
              <a:off x="6099815" y="3886200"/>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0" name="Oval 429">
              <a:extLst>
                <a:ext uri="{FF2B5EF4-FFF2-40B4-BE49-F238E27FC236}">
                  <a16:creationId xmlns:a16="http://schemas.microsoft.com/office/drawing/2014/main" id="{5C93C0A3-19F2-295C-F427-80835079D480}"/>
                </a:ext>
              </a:extLst>
            </p:cNvPr>
            <p:cNvSpPr/>
            <p:nvPr/>
          </p:nvSpPr>
          <p:spPr>
            <a:xfrm>
              <a:off x="5834509" y="3844924"/>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1" name="Oval 430">
              <a:extLst>
                <a:ext uri="{FF2B5EF4-FFF2-40B4-BE49-F238E27FC236}">
                  <a16:creationId xmlns:a16="http://schemas.microsoft.com/office/drawing/2014/main" id="{28DFE0B1-F3CD-B078-04AF-0FA7297D95A9}"/>
                </a:ext>
              </a:extLst>
            </p:cNvPr>
            <p:cNvSpPr/>
            <p:nvPr/>
          </p:nvSpPr>
          <p:spPr>
            <a:xfrm>
              <a:off x="5572846" y="3871455"/>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2" name="Oval 431">
              <a:extLst>
                <a:ext uri="{FF2B5EF4-FFF2-40B4-BE49-F238E27FC236}">
                  <a16:creationId xmlns:a16="http://schemas.microsoft.com/office/drawing/2014/main" id="{28807ECE-A2E4-04E6-F21E-0BFE1444996E}"/>
                </a:ext>
              </a:extLst>
            </p:cNvPr>
            <p:cNvSpPr/>
            <p:nvPr/>
          </p:nvSpPr>
          <p:spPr>
            <a:xfrm>
              <a:off x="5313220" y="3829050"/>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3" name="Oval 432">
              <a:extLst>
                <a:ext uri="{FF2B5EF4-FFF2-40B4-BE49-F238E27FC236}">
                  <a16:creationId xmlns:a16="http://schemas.microsoft.com/office/drawing/2014/main" id="{086A5DE9-823E-C9FA-F572-BC15CFA468DC}"/>
                </a:ext>
              </a:extLst>
            </p:cNvPr>
            <p:cNvSpPr/>
            <p:nvPr/>
          </p:nvSpPr>
          <p:spPr>
            <a:xfrm>
              <a:off x="5036995" y="3829050"/>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4" name="Oval 433">
              <a:extLst>
                <a:ext uri="{FF2B5EF4-FFF2-40B4-BE49-F238E27FC236}">
                  <a16:creationId xmlns:a16="http://schemas.microsoft.com/office/drawing/2014/main" id="{1AF083A4-8C18-281E-CE7E-5E6329CCFA1D}"/>
                </a:ext>
              </a:extLst>
            </p:cNvPr>
            <p:cNvSpPr/>
            <p:nvPr/>
          </p:nvSpPr>
          <p:spPr>
            <a:xfrm>
              <a:off x="4784583" y="3717874"/>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5" name="Oval 434">
              <a:extLst>
                <a:ext uri="{FF2B5EF4-FFF2-40B4-BE49-F238E27FC236}">
                  <a16:creationId xmlns:a16="http://schemas.microsoft.com/office/drawing/2014/main" id="{A7291BCF-CCB8-D549-D1E0-5D081AACBCB2}"/>
                </a:ext>
              </a:extLst>
            </p:cNvPr>
            <p:cNvSpPr/>
            <p:nvPr/>
          </p:nvSpPr>
          <p:spPr>
            <a:xfrm>
              <a:off x="4521688" y="3651198"/>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6" name="Oval 435">
              <a:extLst>
                <a:ext uri="{FF2B5EF4-FFF2-40B4-BE49-F238E27FC236}">
                  <a16:creationId xmlns:a16="http://schemas.microsoft.com/office/drawing/2014/main" id="{696019BB-54DD-1454-590C-15C8A135FB59}"/>
                </a:ext>
              </a:extLst>
            </p:cNvPr>
            <p:cNvSpPr/>
            <p:nvPr/>
          </p:nvSpPr>
          <p:spPr>
            <a:xfrm>
              <a:off x="4258966" y="3646435"/>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7" name="Oval 436">
              <a:extLst>
                <a:ext uri="{FF2B5EF4-FFF2-40B4-BE49-F238E27FC236}">
                  <a16:creationId xmlns:a16="http://schemas.microsoft.com/office/drawing/2014/main" id="{0237A7E6-5C4A-9DC9-7038-BCA12F76AF1B}"/>
                </a:ext>
              </a:extLst>
            </p:cNvPr>
            <p:cNvSpPr/>
            <p:nvPr/>
          </p:nvSpPr>
          <p:spPr>
            <a:xfrm>
              <a:off x="3986427" y="3514647"/>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8" name="Oval 437">
              <a:extLst>
                <a:ext uri="{FF2B5EF4-FFF2-40B4-BE49-F238E27FC236}">
                  <a16:creationId xmlns:a16="http://schemas.microsoft.com/office/drawing/2014/main" id="{9EB97C11-C63F-4A3B-A0DB-A11B9F67CEF5}"/>
                </a:ext>
              </a:extLst>
            </p:cNvPr>
            <p:cNvSpPr/>
            <p:nvPr/>
          </p:nvSpPr>
          <p:spPr>
            <a:xfrm>
              <a:off x="3730289" y="3543577"/>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9" name="Oval 438">
              <a:extLst>
                <a:ext uri="{FF2B5EF4-FFF2-40B4-BE49-F238E27FC236}">
                  <a16:creationId xmlns:a16="http://schemas.microsoft.com/office/drawing/2014/main" id="{3A320760-B506-3170-E509-F10B4B20BD5F}"/>
                </a:ext>
              </a:extLst>
            </p:cNvPr>
            <p:cNvSpPr/>
            <p:nvPr/>
          </p:nvSpPr>
          <p:spPr>
            <a:xfrm>
              <a:off x="3459536" y="3514647"/>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0" name="Oval 439">
              <a:extLst>
                <a:ext uri="{FF2B5EF4-FFF2-40B4-BE49-F238E27FC236}">
                  <a16:creationId xmlns:a16="http://schemas.microsoft.com/office/drawing/2014/main" id="{5E0A13D0-C86A-138F-9BBD-D62D08083206}"/>
                </a:ext>
              </a:extLst>
            </p:cNvPr>
            <p:cNvSpPr/>
            <p:nvPr/>
          </p:nvSpPr>
          <p:spPr>
            <a:xfrm>
              <a:off x="3214365" y="3464719"/>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1" name="Oval 440">
              <a:extLst>
                <a:ext uri="{FF2B5EF4-FFF2-40B4-BE49-F238E27FC236}">
                  <a16:creationId xmlns:a16="http://schemas.microsoft.com/office/drawing/2014/main" id="{42A47E05-1DE3-F60E-EB89-C71B8A894813}"/>
                </a:ext>
              </a:extLst>
            </p:cNvPr>
            <p:cNvSpPr/>
            <p:nvPr/>
          </p:nvSpPr>
          <p:spPr>
            <a:xfrm>
              <a:off x="2938968" y="3295648"/>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2" name="Oval 441">
              <a:extLst>
                <a:ext uri="{FF2B5EF4-FFF2-40B4-BE49-F238E27FC236}">
                  <a16:creationId xmlns:a16="http://schemas.microsoft.com/office/drawing/2014/main" id="{D7C945CC-4E8A-F488-1576-FA1D16F1A6AC}"/>
                </a:ext>
              </a:extLst>
            </p:cNvPr>
            <p:cNvSpPr/>
            <p:nvPr/>
          </p:nvSpPr>
          <p:spPr>
            <a:xfrm>
              <a:off x="2679702" y="3175699"/>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3" name="Oval 442">
              <a:extLst>
                <a:ext uri="{FF2B5EF4-FFF2-40B4-BE49-F238E27FC236}">
                  <a16:creationId xmlns:a16="http://schemas.microsoft.com/office/drawing/2014/main" id="{4A734CA9-DF23-B24C-8E9C-1B2A6AC79BAE}"/>
                </a:ext>
              </a:extLst>
            </p:cNvPr>
            <p:cNvSpPr/>
            <p:nvPr/>
          </p:nvSpPr>
          <p:spPr>
            <a:xfrm>
              <a:off x="2413051" y="2977648"/>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4" name="Oval 443">
              <a:extLst>
                <a:ext uri="{FF2B5EF4-FFF2-40B4-BE49-F238E27FC236}">
                  <a16:creationId xmlns:a16="http://schemas.microsoft.com/office/drawing/2014/main" id="{119FFE84-64A8-A387-F1B3-B077541001AB}"/>
                </a:ext>
              </a:extLst>
            </p:cNvPr>
            <p:cNvSpPr/>
            <p:nvPr/>
          </p:nvSpPr>
          <p:spPr>
            <a:xfrm>
              <a:off x="2154289" y="2516155"/>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5" name="Oval 444">
              <a:extLst>
                <a:ext uri="{FF2B5EF4-FFF2-40B4-BE49-F238E27FC236}">
                  <a16:creationId xmlns:a16="http://schemas.microsoft.com/office/drawing/2014/main" id="{38707749-C2F0-A942-5B55-99AD50926776}"/>
                </a:ext>
              </a:extLst>
            </p:cNvPr>
            <p:cNvSpPr/>
            <p:nvPr/>
          </p:nvSpPr>
          <p:spPr>
            <a:xfrm>
              <a:off x="1882775" y="2020307"/>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6" name="Oval 445">
              <a:extLst>
                <a:ext uri="{FF2B5EF4-FFF2-40B4-BE49-F238E27FC236}">
                  <a16:creationId xmlns:a16="http://schemas.microsoft.com/office/drawing/2014/main" id="{37F55F58-B851-D7EE-0DD0-8433D6CC05AC}"/>
                </a:ext>
              </a:extLst>
            </p:cNvPr>
            <p:cNvSpPr/>
            <p:nvPr/>
          </p:nvSpPr>
          <p:spPr>
            <a:xfrm>
              <a:off x="1631144" y="2054536"/>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7" name="Oval 446">
              <a:extLst>
                <a:ext uri="{FF2B5EF4-FFF2-40B4-BE49-F238E27FC236}">
                  <a16:creationId xmlns:a16="http://schemas.microsoft.com/office/drawing/2014/main" id="{8B58CED0-2445-D1A7-F02E-59C3AEC1C49B}"/>
                </a:ext>
              </a:extLst>
            </p:cNvPr>
            <p:cNvSpPr/>
            <p:nvPr/>
          </p:nvSpPr>
          <p:spPr>
            <a:xfrm>
              <a:off x="1359631" y="1997386"/>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8" name="Oval 447">
              <a:extLst>
                <a:ext uri="{FF2B5EF4-FFF2-40B4-BE49-F238E27FC236}">
                  <a16:creationId xmlns:a16="http://schemas.microsoft.com/office/drawing/2014/main" id="{A2941F59-D4C0-D51F-DE13-0098556693DF}"/>
                </a:ext>
              </a:extLst>
            </p:cNvPr>
            <p:cNvSpPr/>
            <p:nvPr/>
          </p:nvSpPr>
          <p:spPr>
            <a:xfrm>
              <a:off x="1111647" y="2011662"/>
              <a:ext cx="114300" cy="1143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50" name="Group 449">
            <a:extLst>
              <a:ext uri="{FF2B5EF4-FFF2-40B4-BE49-F238E27FC236}">
                <a16:creationId xmlns:a16="http://schemas.microsoft.com/office/drawing/2014/main" id="{7439FC48-8C53-FD56-B5C2-752534EBEDE7}"/>
              </a:ext>
            </a:extLst>
          </p:cNvPr>
          <p:cNvGrpSpPr/>
          <p:nvPr/>
        </p:nvGrpSpPr>
        <p:grpSpPr>
          <a:xfrm rot="10800000">
            <a:off x="9328655" y="3846731"/>
            <a:ext cx="93476" cy="422275"/>
            <a:chOff x="2603502" y="4462463"/>
            <a:chExt cx="141287" cy="193676"/>
          </a:xfrm>
        </p:grpSpPr>
        <p:sp>
          <p:nvSpPr>
            <p:cNvPr id="451" name="Line 66">
              <a:extLst>
                <a:ext uri="{FF2B5EF4-FFF2-40B4-BE49-F238E27FC236}">
                  <a16:creationId xmlns:a16="http://schemas.microsoft.com/office/drawing/2014/main" id="{AF5F10B5-5FD2-9065-6BFD-E8AD5A5E7B83}"/>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452" name="Line 67">
              <a:extLst>
                <a:ext uri="{FF2B5EF4-FFF2-40B4-BE49-F238E27FC236}">
                  <a16:creationId xmlns:a16="http://schemas.microsoft.com/office/drawing/2014/main" id="{A7D943C9-31E4-DCAE-18F5-A50366DC5E02}"/>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453" name="Line 68">
              <a:extLst>
                <a:ext uri="{FF2B5EF4-FFF2-40B4-BE49-F238E27FC236}">
                  <a16:creationId xmlns:a16="http://schemas.microsoft.com/office/drawing/2014/main" id="{7E87A19E-0479-2863-4266-30A66E879F4F}"/>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454" name="Group 453">
            <a:extLst>
              <a:ext uri="{FF2B5EF4-FFF2-40B4-BE49-F238E27FC236}">
                <a16:creationId xmlns:a16="http://schemas.microsoft.com/office/drawing/2014/main" id="{9B8E7B04-2586-7C22-F28B-2F90F8AAF5EB}"/>
              </a:ext>
            </a:extLst>
          </p:cNvPr>
          <p:cNvGrpSpPr/>
          <p:nvPr/>
        </p:nvGrpSpPr>
        <p:grpSpPr>
          <a:xfrm rot="10800000">
            <a:off x="9328655" y="4589681"/>
            <a:ext cx="93476" cy="438149"/>
            <a:chOff x="2603502" y="4462463"/>
            <a:chExt cx="141287" cy="193676"/>
          </a:xfrm>
        </p:grpSpPr>
        <p:sp>
          <p:nvSpPr>
            <p:cNvPr id="455" name="Line 66">
              <a:extLst>
                <a:ext uri="{FF2B5EF4-FFF2-40B4-BE49-F238E27FC236}">
                  <a16:creationId xmlns:a16="http://schemas.microsoft.com/office/drawing/2014/main" id="{DB57DB0E-E34B-1D08-6AAC-3B50530CFAA9}"/>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456" name="Line 67">
              <a:extLst>
                <a:ext uri="{FF2B5EF4-FFF2-40B4-BE49-F238E27FC236}">
                  <a16:creationId xmlns:a16="http://schemas.microsoft.com/office/drawing/2014/main" id="{E187AF55-C7EC-1B90-9062-FC9D10A90E0E}"/>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457" name="Line 68">
              <a:extLst>
                <a:ext uri="{FF2B5EF4-FFF2-40B4-BE49-F238E27FC236}">
                  <a16:creationId xmlns:a16="http://schemas.microsoft.com/office/drawing/2014/main" id="{41976FAE-73A4-386A-A39E-07AA72AF0722}"/>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458" name="Group 457">
            <a:extLst>
              <a:ext uri="{FF2B5EF4-FFF2-40B4-BE49-F238E27FC236}">
                <a16:creationId xmlns:a16="http://schemas.microsoft.com/office/drawing/2014/main" id="{91A04BEA-0D63-0C20-6081-99E1D9B01E38}"/>
              </a:ext>
            </a:extLst>
          </p:cNvPr>
          <p:cNvGrpSpPr/>
          <p:nvPr/>
        </p:nvGrpSpPr>
        <p:grpSpPr>
          <a:xfrm rot="10800000">
            <a:off x="9585830" y="4269006"/>
            <a:ext cx="93476" cy="365126"/>
            <a:chOff x="2603502" y="4462463"/>
            <a:chExt cx="141287" cy="193676"/>
          </a:xfrm>
        </p:grpSpPr>
        <p:sp>
          <p:nvSpPr>
            <p:cNvPr id="459" name="Line 66">
              <a:extLst>
                <a:ext uri="{FF2B5EF4-FFF2-40B4-BE49-F238E27FC236}">
                  <a16:creationId xmlns:a16="http://schemas.microsoft.com/office/drawing/2014/main" id="{6808339C-C1B0-9962-2775-55430C547FF4}"/>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460" name="Line 67">
              <a:extLst>
                <a:ext uri="{FF2B5EF4-FFF2-40B4-BE49-F238E27FC236}">
                  <a16:creationId xmlns:a16="http://schemas.microsoft.com/office/drawing/2014/main" id="{1CDF418C-0B08-1656-8911-0F2BECFA774A}"/>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461" name="Line 68">
              <a:extLst>
                <a:ext uri="{FF2B5EF4-FFF2-40B4-BE49-F238E27FC236}">
                  <a16:creationId xmlns:a16="http://schemas.microsoft.com/office/drawing/2014/main" id="{D6801AA0-FDC7-3ACF-338C-A89D7982D9D4}"/>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462" name="Group 461">
            <a:extLst>
              <a:ext uri="{FF2B5EF4-FFF2-40B4-BE49-F238E27FC236}">
                <a16:creationId xmlns:a16="http://schemas.microsoft.com/office/drawing/2014/main" id="{57C0A7F9-EE35-0CC6-3918-416949830242}"/>
              </a:ext>
            </a:extLst>
          </p:cNvPr>
          <p:cNvGrpSpPr/>
          <p:nvPr/>
        </p:nvGrpSpPr>
        <p:grpSpPr>
          <a:xfrm rot="10800000">
            <a:off x="9585830" y="4005481"/>
            <a:ext cx="93476" cy="263526"/>
            <a:chOff x="2603502" y="4462463"/>
            <a:chExt cx="141287" cy="193676"/>
          </a:xfrm>
        </p:grpSpPr>
        <p:sp>
          <p:nvSpPr>
            <p:cNvPr id="463" name="Line 66">
              <a:extLst>
                <a:ext uri="{FF2B5EF4-FFF2-40B4-BE49-F238E27FC236}">
                  <a16:creationId xmlns:a16="http://schemas.microsoft.com/office/drawing/2014/main" id="{A78CA294-02FD-FEFC-FD81-276F00378AB1}"/>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464" name="Line 67">
              <a:extLst>
                <a:ext uri="{FF2B5EF4-FFF2-40B4-BE49-F238E27FC236}">
                  <a16:creationId xmlns:a16="http://schemas.microsoft.com/office/drawing/2014/main" id="{3A54ACA5-9C20-1E24-61B3-75CF9F093298}"/>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465" name="Line 68">
              <a:extLst>
                <a:ext uri="{FF2B5EF4-FFF2-40B4-BE49-F238E27FC236}">
                  <a16:creationId xmlns:a16="http://schemas.microsoft.com/office/drawing/2014/main" id="{DBB3F079-D346-EE47-8BB3-58B18ACF821C}"/>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466" name="Group 465">
            <a:extLst>
              <a:ext uri="{FF2B5EF4-FFF2-40B4-BE49-F238E27FC236}">
                <a16:creationId xmlns:a16="http://schemas.microsoft.com/office/drawing/2014/main" id="{C703AB0C-8773-2A8D-EFE1-6DDE607ECDBF}"/>
              </a:ext>
            </a:extLst>
          </p:cNvPr>
          <p:cNvGrpSpPr/>
          <p:nvPr/>
        </p:nvGrpSpPr>
        <p:grpSpPr>
          <a:xfrm rot="10800000">
            <a:off x="9839830" y="4062631"/>
            <a:ext cx="93476" cy="625476"/>
            <a:chOff x="2603502" y="4462463"/>
            <a:chExt cx="141287" cy="193676"/>
          </a:xfrm>
        </p:grpSpPr>
        <p:sp>
          <p:nvSpPr>
            <p:cNvPr id="467" name="Line 66">
              <a:extLst>
                <a:ext uri="{FF2B5EF4-FFF2-40B4-BE49-F238E27FC236}">
                  <a16:creationId xmlns:a16="http://schemas.microsoft.com/office/drawing/2014/main" id="{A854BDB8-10D2-FB8A-BC05-2339466EF3BD}"/>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468" name="Line 67">
              <a:extLst>
                <a:ext uri="{FF2B5EF4-FFF2-40B4-BE49-F238E27FC236}">
                  <a16:creationId xmlns:a16="http://schemas.microsoft.com/office/drawing/2014/main" id="{3364A497-2117-FB2A-FDBF-EAD8941A4FF3}"/>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469" name="Line 68">
              <a:extLst>
                <a:ext uri="{FF2B5EF4-FFF2-40B4-BE49-F238E27FC236}">
                  <a16:creationId xmlns:a16="http://schemas.microsoft.com/office/drawing/2014/main" id="{D84AE282-2134-DE0D-AEE1-4027AACB3BF5}"/>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470" name="Group 469">
            <a:extLst>
              <a:ext uri="{FF2B5EF4-FFF2-40B4-BE49-F238E27FC236}">
                <a16:creationId xmlns:a16="http://schemas.microsoft.com/office/drawing/2014/main" id="{ED8E85C5-BA99-7EA5-E0F2-A8CAFCA47826}"/>
              </a:ext>
            </a:extLst>
          </p:cNvPr>
          <p:cNvGrpSpPr/>
          <p:nvPr/>
        </p:nvGrpSpPr>
        <p:grpSpPr>
          <a:xfrm rot="10800000">
            <a:off x="10093830" y="3954681"/>
            <a:ext cx="93476" cy="393701"/>
            <a:chOff x="2603502" y="4462463"/>
            <a:chExt cx="141287" cy="193676"/>
          </a:xfrm>
        </p:grpSpPr>
        <p:sp>
          <p:nvSpPr>
            <p:cNvPr id="471" name="Line 66">
              <a:extLst>
                <a:ext uri="{FF2B5EF4-FFF2-40B4-BE49-F238E27FC236}">
                  <a16:creationId xmlns:a16="http://schemas.microsoft.com/office/drawing/2014/main" id="{E8A5DC98-B282-029B-7B4C-BE54731FFA1F}"/>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472" name="Line 67">
              <a:extLst>
                <a:ext uri="{FF2B5EF4-FFF2-40B4-BE49-F238E27FC236}">
                  <a16:creationId xmlns:a16="http://schemas.microsoft.com/office/drawing/2014/main" id="{99C10B7E-2B5E-7A57-62C4-9A4ACE6C7986}"/>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473" name="Line 68">
              <a:extLst>
                <a:ext uri="{FF2B5EF4-FFF2-40B4-BE49-F238E27FC236}">
                  <a16:creationId xmlns:a16="http://schemas.microsoft.com/office/drawing/2014/main" id="{2786ABCB-A635-046B-1B73-1606AF43A891}"/>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474" name="Group 473">
            <a:extLst>
              <a:ext uri="{FF2B5EF4-FFF2-40B4-BE49-F238E27FC236}">
                <a16:creationId xmlns:a16="http://schemas.microsoft.com/office/drawing/2014/main" id="{27D14F01-462F-22E1-C07D-525AF2D38950}"/>
              </a:ext>
            </a:extLst>
          </p:cNvPr>
          <p:cNvGrpSpPr/>
          <p:nvPr/>
        </p:nvGrpSpPr>
        <p:grpSpPr>
          <a:xfrm rot="10800000">
            <a:off x="10093830" y="4310281"/>
            <a:ext cx="93476" cy="393701"/>
            <a:chOff x="2603502" y="4462463"/>
            <a:chExt cx="141287" cy="193676"/>
          </a:xfrm>
        </p:grpSpPr>
        <p:sp>
          <p:nvSpPr>
            <p:cNvPr id="475" name="Line 66">
              <a:extLst>
                <a:ext uri="{FF2B5EF4-FFF2-40B4-BE49-F238E27FC236}">
                  <a16:creationId xmlns:a16="http://schemas.microsoft.com/office/drawing/2014/main" id="{BE5E4FF4-C681-29B8-98DE-267955C2C604}"/>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476" name="Line 67">
              <a:extLst>
                <a:ext uri="{FF2B5EF4-FFF2-40B4-BE49-F238E27FC236}">
                  <a16:creationId xmlns:a16="http://schemas.microsoft.com/office/drawing/2014/main" id="{0EB8AA1B-D5C1-E484-3C6A-AFAF8F94EE87}"/>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477" name="Line 68">
              <a:extLst>
                <a:ext uri="{FF2B5EF4-FFF2-40B4-BE49-F238E27FC236}">
                  <a16:creationId xmlns:a16="http://schemas.microsoft.com/office/drawing/2014/main" id="{534DE72B-19F4-AD72-0783-5940F7628364}"/>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478" name="Group 477">
            <a:extLst>
              <a:ext uri="{FF2B5EF4-FFF2-40B4-BE49-F238E27FC236}">
                <a16:creationId xmlns:a16="http://schemas.microsoft.com/office/drawing/2014/main" id="{F97CF2F8-FA41-D960-BCF2-ED53B84F0EF2}"/>
              </a:ext>
            </a:extLst>
          </p:cNvPr>
          <p:cNvGrpSpPr/>
          <p:nvPr/>
        </p:nvGrpSpPr>
        <p:grpSpPr>
          <a:xfrm rot="10800000">
            <a:off x="10343014" y="4361081"/>
            <a:ext cx="93476" cy="393701"/>
            <a:chOff x="2603502" y="4462463"/>
            <a:chExt cx="141287" cy="193676"/>
          </a:xfrm>
        </p:grpSpPr>
        <p:sp>
          <p:nvSpPr>
            <p:cNvPr id="479" name="Line 66">
              <a:extLst>
                <a:ext uri="{FF2B5EF4-FFF2-40B4-BE49-F238E27FC236}">
                  <a16:creationId xmlns:a16="http://schemas.microsoft.com/office/drawing/2014/main" id="{71093DC2-0F98-036E-0E88-E3409E5FED49}"/>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480" name="Line 67">
              <a:extLst>
                <a:ext uri="{FF2B5EF4-FFF2-40B4-BE49-F238E27FC236}">
                  <a16:creationId xmlns:a16="http://schemas.microsoft.com/office/drawing/2014/main" id="{04DFD41E-CE2F-4127-62CA-9E9DBBAB82A1}"/>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481" name="Line 68">
              <a:extLst>
                <a:ext uri="{FF2B5EF4-FFF2-40B4-BE49-F238E27FC236}">
                  <a16:creationId xmlns:a16="http://schemas.microsoft.com/office/drawing/2014/main" id="{850E780A-04EF-37F3-1330-7DAE4EC894E6}"/>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482" name="Group 481">
            <a:extLst>
              <a:ext uri="{FF2B5EF4-FFF2-40B4-BE49-F238E27FC236}">
                <a16:creationId xmlns:a16="http://schemas.microsoft.com/office/drawing/2014/main" id="{096507D8-02FA-B245-056C-B62653DCE865}"/>
              </a:ext>
            </a:extLst>
          </p:cNvPr>
          <p:cNvGrpSpPr/>
          <p:nvPr/>
        </p:nvGrpSpPr>
        <p:grpSpPr>
          <a:xfrm rot="10800000">
            <a:off x="10343014" y="3959701"/>
            <a:ext cx="93476" cy="393701"/>
            <a:chOff x="2603502" y="4462463"/>
            <a:chExt cx="141287" cy="193676"/>
          </a:xfrm>
        </p:grpSpPr>
        <p:sp>
          <p:nvSpPr>
            <p:cNvPr id="483" name="Line 66">
              <a:extLst>
                <a:ext uri="{FF2B5EF4-FFF2-40B4-BE49-F238E27FC236}">
                  <a16:creationId xmlns:a16="http://schemas.microsoft.com/office/drawing/2014/main" id="{26563312-4496-7E84-9464-4864C748F503}"/>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484" name="Line 67">
              <a:extLst>
                <a:ext uri="{FF2B5EF4-FFF2-40B4-BE49-F238E27FC236}">
                  <a16:creationId xmlns:a16="http://schemas.microsoft.com/office/drawing/2014/main" id="{515A8BCF-CE36-CF16-50F8-0074F259456B}"/>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485" name="Line 68">
              <a:extLst>
                <a:ext uri="{FF2B5EF4-FFF2-40B4-BE49-F238E27FC236}">
                  <a16:creationId xmlns:a16="http://schemas.microsoft.com/office/drawing/2014/main" id="{9E41459B-1840-0478-6CB9-EA08868B655F}"/>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486" name="Group 485">
            <a:extLst>
              <a:ext uri="{FF2B5EF4-FFF2-40B4-BE49-F238E27FC236}">
                <a16:creationId xmlns:a16="http://schemas.microsoft.com/office/drawing/2014/main" id="{01DA1EBA-E222-8FCE-74B4-C120500B1E72}"/>
              </a:ext>
            </a:extLst>
          </p:cNvPr>
          <p:cNvGrpSpPr/>
          <p:nvPr/>
        </p:nvGrpSpPr>
        <p:grpSpPr>
          <a:xfrm rot="10800000">
            <a:off x="10589697" y="3861733"/>
            <a:ext cx="93476" cy="432673"/>
            <a:chOff x="2603502" y="4462463"/>
            <a:chExt cx="141287" cy="193676"/>
          </a:xfrm>
        </p:grpSpPr>
        <p:sp>
          <p:nvSpPr>
            <p:cNvPr id="487" name="Line 66">
              <a:extLst>
                <a:ext uri="{FF2B5EF4-FFF2-40B4-BE49-F238E27FC236}">
                  <a16:creationId xmlns:a16="http://schemas.microsoft.com/office/drawing/2014/main" id="{43B7B37C-F553-EC1B-E02A-9C5F75289802}"/>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488" name="Line 67">
              <a:extLst>
                <a:ext uri="{FF2B5EF4-FFF2-40B4-BE49-F238E27FC236}">
                  <a16:creationId xmlns:a16="http://schemas.microsoft.com/office/drawing/2014/main" id="{87893815-68F8-457B-DF74-507D95BE35ED}"/>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489" name="Line 68">
              <a:extLst>
                <a:ext uri="{FF2B5EF4-FFF2-40B4-BE49-F238E27FC236}">
                  <a16:creationId xmlns:a16="http://schemas.microsoft.com/office/drawing/2014/main" id="{79C420D2-3F7D-EC72-D5BD-042DA9D963D5}"/>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490" name="Group 489">
            <a:extLst>
              <a:ext uri="{FF2B5EF4-FFF2-40B4-BE49-F238E27FC236}">
                <a16:creationId xmlns:a16="http://schemas.microsoft.com/office/drawing/2014/main" id="{E66E7DFB-910C-F82C-7A9F-9FB391600EEB}"/>
              </a:ext>
            </a:extLst>
          </p:cNvPr>
          <p:cNvGrpSpPr/>
          <p:nvPr/>
        </p:nvGrpSpPr>
        <p:grpSpPr>
          <a:xfrm rot="10800000">
            <a:off x="10589697" y="4472206"/>
            <a:ext cx="93476" cy="371474"/>
            <a:chOff x="2603502" y="4462463"/>
            <a:chExt cx="141287" cy="193676"/>
          </a:xfrm>
        </p:grpSpPr>
        <p:sp>
          <p:nvSpPr>
            <p:cNvPr id="491" name="Line 66">
              <a:extLst>
                <a:ext uri="{FF2B5EF4-FFF2-40B4-BE49-F238E27FC236}">
                  <a16:creationId xmlns:a16="http://schemas.microsoft.com/office/drawing/2014/main" id="{DCE02493-AB60-64A9-B2D5-53D1BC8D044B}"/>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492" name="Line 67">
              <a:extLst>
                <a:ext uri="{FF2B5EF4-FFF2-40B4-BE49-F238E27FC236}">
                  <a16:creationId xmlns:a16="http://schemas.microsoft.com/office/drawing/2014/main" id="{59BDA00E-5138-0B71-D0A5-75953A30A646}"/>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493" name="Line 68">
              <a:extLst>
                <a:ext uri="{FF2B5EF4-FFF2-40B4-BE49-F238E27FC236}">
                  <a16:creationId xmlns:a16="http://schemas.microsoft.com/office/drawing/2014/main" id="{266476C1-5861-BC64-7848-D0943202BE14}"/>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494" name="Group 493">
            <a:extLst>
              <a:ext uri="{FF2B5EF4-FFF2-40B4-BE49-F238E27FC236}">
                <a16:creationId xmlns:a16="http://schemas.microsoft.com/office/drawing/2014/main" id="{D3B9211F-98E7-F05B-9BFC-54EFE6DC42C9}"/>
              </a:ext>
            </a:extLst>
          </p:cNvPr>
          <p:cNvGrpSpPr/>
          <p:nvPr/>
        </p:nvGrpSpPr>
        <p:grpSpPr>
          <a:xfrm rot="10800000">
            <a:off x="10846872" y="4373781"/>
            <a:ext cx="93476" cy="358773"/>
            <a:chOff x="2603502" y="4462463"/>
            <a:chExt cx="141287" cy="193676"/>
          </a:xfrm>
        </p:grpSpPr>
        <p:sp>
          <p:nvSpPr>
            <p:cNvPr id="495" name="Line 66">
              <a:extLst>
                <a:ext uri="{FF2B5EF4-FFF2-40B4-BE49-F238E27FC236}">
                  <a16:creationId xmlns:a16="http://schemas.microsoft.com/office/drawing/2014/main" id="{44DFA74F-D6A8-3A1E-46FC-027357F6F6F3}"/>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496" name="Line 67">
              <a:extLst>
                <a:ext uri="{FF2B5EF4-FFF2-40B4-BE49-F238E27FC236}">
                  <a16:creationId xmlns:a16="http://schemas.microsoft.com/office/drawing/2014/main" id="{F2A4858F-3335-9070-6C0A-DE0E36625CC8}"/>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497" name="Line 68">
              <a:extLst>
                <a:ext uri="{FF2B5EF4-FFF2-40B4-BE49-F238E27FC236}">
                  <a16:creationId xmlns:a16="http://schemas.microsoft.com/office/drawing/2014/main" id="{0C6B86AB-9865-B36D-0BE4-FFD78DECDC66}"/>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498" name="Group 497">
            <a:extLst>
              <a:ext uri="{FF2B5EF4-FFF2-40B4-BE49-F238E27FC236}">
                <a16:creationId xmlns:a16="http://schemas.microsoft.com/office/drawing/2014/main" id="{60A6E142-7596-F4EB-5ADA-E90609B7628B}"/>
              </a:ext>
            </a:extLst>
          </p:cNvPr>
          <p:cNvGrpSpPr/>
          <p:nvPr/>
        </p:nvGrpSpPr>
        <p:grpSpPr>
          <a:xfrm rot="10800000">
            <a:off x="10846872" y="3916580"/>
            <a:ext cx="93476" cy="447676"/>
            <a:chOff x="2603502" y="4462463"/>
            <a:chExt cx="141287" cy="193676"/>
          </a:xfrm>
        </p:grpSpPr>
        <p:sp>
          <p:nvSpPr>
            <p:cNvPr id="499" name="Line 66">
              <a:extLst>
                <a:ext uri="{FF2B5EF4-FFF2-40B4-BE49-F238E27FC236}">
                  <a16:creationId xmlns:a16="http://schemas.microsoft.com/office/drawing/2014/main" id="{3792AB81-8935-1251-4300-89640BBE5CE1}"/>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500" name="Line 67">
              <a:extLst>
                <a:ext uri="{FF2B5EF4-FFF2-40B4-BE49-F238E27FC236}">
                  <a16:creationId xmlns:a16="http://schemas.microsoft.com/office/drawing/2014/main" id="{4B164A6F-28C9-9851-0384-9E468052EF55}"/>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501" name="Line 68">
              <a:extLst>
                <a:ext uri="{FF2B5EF4-FFF2-40B4-BE49-F238E27FC236}">
                  <a16:creationId xmlns:a16="http://schemas.microsoft.com/office/drawing/2014/main" id="{2FED3F41-12C7-FB19-E3BC-7C20FB166646}"/>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502" name="Group 501">
            <a:extLst>
              <a:ext uri="{FF2B5EF4-FFF2-40B4-BE49-F238E27FC236}">
                <a16:creationId xmlns:a16="http://schemas.microsoft.com/office/drawing/2014/main" id="{E4D7E658-7700-5380-35AB-AF6FBC1769B4}"/>
              </a:ext>
            </a:extLst>
          </p:cNvPr>
          <p:cNvGrpSpPr/>
          <p:nvPr/>
        </p:nvGrpSpPr>
        <p:grpSpPr>
          <a:xfrm rot="10800000">
            <a:off x="11104047" y="3929281"/>
            <a:ext cx="93476" cy="424121"/>
            <a:chOff x="2603502" y="4462463"/>
            <a:chExt cx="141287" cy="193676"/>
          </a:xfrm>
        </p:grpSpPr>
        <p:sp>
          <p:nvSpPr>
            <p:cNvPr id="503" name="Line 66">
              <a:extLst>
                <a:ext uri="{FF2B5EF4-FFF2-40B4-BE49-F238E27FC236}">
                  <a16:creationId xmlns:a16="http://schemas.microsoft.com/office/drawing/2014/main" id="{8F624035-7C07-2B7B-4454-2384D8BD900D}"/>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504" name="Line 67">
              <a:extLst>
                <a:ext uri="{FF2B5EF4-FFF2-40B4-BE49-F238E27FC236}">
                  <a16:creationId xmlns:a16="http://schemas.microsoft.com/office/drawing/2014/main" id="{7D04DBF1-8BC4-A397-292C-F4475CFF0EFE}"/>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505" name="Line 68">
              <a:extLst>
                <a:ext uri="{FF2B5EF4-FFF2-40B4-BE49-F238E27FC236}">
                  <a16:creationId xmlns:a16="http://schemas.microsoft.com/office/drawing/2014/main" id="{2DAA2A7F-280C-126D-CA56-952E78A35790}"/>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506" name="Group 505">
            <a:extLst>
              <a:ext uri="{FF2B5EF4-FFF2-40B4-BE49-F238E27FC236}">
                <a16:creationId xmlns:a16="http://schemas.microsoft.com/office/drawing/2014/main" id="{D290946A-1508-E389-D7F8-F5D1F2F60847}"/>
              </a:ext>
            </a:extLst>
          </p:cNvPr>
          <p:cNvGrpSpPr/>
          <p:nvPr/>
        </p:nvGrpSpPr>
        <p:grpSpPr>
          <a:xfrm rot="10800000">
            <a:off x="11104047" y="4383306"/>
            <a:ext cx="93476" cy="363795"/>
            <a:chOff x="2603502" y="4462463"/>
            <a:chExt cx="141287" cy="193676"/>
          </a:xfrm>
        </p:grpSpPr>
        <p:sp>
          <p:nvSpPr>
            <p:cNvPr id="507" name="Line 66">
              <a:extLst>
                <a:ext uri="{FF2B5EF4-FFF2-40B4-BE49-F238E27FC236}">
                  <a16:creationId xmlns:a16="http://schemas.microsoft.com/office/drawing/2014/main" id="{6EF7A91F-B79B-EB88-4A72-13410CD5DB02}"/>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508" name="Line 67">
              <a:extLst>
                <a:ext uri="{FF2B5EF4-FFF2-40B4-BE49-F238E27FC236}">
                  <a16:creationId xmlns:a16="http://schemas.microsoft.com/office/drawing/2014/main" id="{106C4BDE-65AB-B7EA-2AC6-B93166241327}"/>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509" name="Line 68">
              <a:extLst>
                <a:ext uri="{FF2B5EF4-FFF2-40B4-BE49-F238E27FC236}">
                  <a16:creationId xmlns:a16="http://schemas.microsoft.com/office/drawing/2014/main" id="{B83596DA-9229-4F88-A6B3-7927CF00A5E3}"/>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510" name="Group 509">
            <a:extLst>
              <a:ext uri="{FF2B5EF4-FFF2-40B4-BE49-F238E27FC236}">
                <a16:creationId xmlns:a16="http://schemas.microsoft.com/office/drawing/2014/main" id="{C9F14457-981D-2EFA-D89C-039EDA54BF8F}"/>
              </a:ext>
            </a:extLst>
          </p:cNvPr>
          <p:cNvGrpSpPr/>
          <p:nvPr/>
        </p:nvGrpSpPr>
        <p:grpSpPr>
          <a:xfrm rot="10800000">
            <a:off x="11353099" y="4402356"/>
            <a:ext cx="93476" cy="424119"/>
            <a:chOff x="2603502" y="4462463"/>
            <a:chExt cx="141287" cy="193676"/>
          </a:xfrm>
        </p:grpSpPr>
        <p:sp>
          <p:nvSpPr>
            <p:cNvPr id="511" name="Line 66">
              <a:extLst>
                <a:ext uri="{FF2B5EF4-FFF2-40B4-BE49-F238E27FC236}">
                  <a16:creationId xmlns:a16="http://schemas.microsoft.com/office/drawing/2014/main" id="{8498493E-70A9-7459-D3AA-15E8B2E36C1B}"/>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512" name="Line 67">
              <a:extLst>
                <a:ext uri="{FF2B5EF4-FFF2-40B4-BE49-F238E27FC236}">
                  <a16:creationId xmlns:a16="http://schemas.microsoft.com/office/drawing/2014/main" id="{C316BC5D-67E4-D081-36EB-C8C1971F5D5B}"/>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513" name="Line 68">
              <a:extLst>
                <a:ext uri="{FF2B5EF4-FFF2-40B4-BE49-F238E27FC236}">
                  <a16:creationId xmlns:a16="http://schemas.microsoft.com/office/drawing/2014/main" id="{FFA10BCE-AEEF-7B90-C54F-02B34AA19768}"/>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grpSp>
        <p:nvGrpSpPr>
          <p:cNvPr id="514" name="Group 513">
            <a:extLst>
              <a:ext uri="{FF2B5EF4-FFF2-40B4-BE49-F238E27FC236}">
                <a16:creationId xmlns:a16="http://schemas.microsoft.com/office/drawing/2014/main" id="{7D41AF82-D6AB-91D6-0B91-D354A13CDEF5}"/>
              </a:ext>
            </a:extLst>
          </p:cNvPr>
          <p:cNvGrpSpPr/>
          <p:nvPr/>
        </p:nvGrpSpPr>
        <p:grpSpPr>
          <a:xfrm rot="10800000">
            <a:off x="11353099" y="3989605"/>
            <a:ext cx="93476" cy="495301"/>
            <a:chOff x="2603502" y="4462463"/>
            <a:chExt cx="141287" cy="193676"/>
          </a:xfrm>
        </p:grpSpPr>
        <p:sp>
          <p:nvSpPr>
            <p:cNvPr id="515" name="Line 66">
              <a:extLst>
                <a:ext uri="{FF2B5EF4-FFF2-40B4-BE49-F238E27FC236}">
                  <a16:creationId xmlns:a16="http://schemas.microsoft.com/office/drawing/2014/main" id="{44F435DF-D6DA-CBD6-4341-E0C7685DC0B8}"/>
                </a:ext>
              </a:extLst>
            </p:cNvPr>
            <p:cNvSpPr>
              <a:spLocks noChangeShapeType="1"/>
            </p:cNvSpPr>
            <p:nvPr/>
          </p:nvSpPr>
          <p:spPr bwMode="auto">
            <a:xfrm>
              <a:off x="2603502" y="4462464"/>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516" name="Line 67">
              <a:extLst>
                <a:ext uri="{FF2B5EF4-FFF2-40B4-BE49-F238E27FC236}">
                  <a16:creationId xmlns:a16="http://schemas.microsoft.com/office/drawing/2014/main" id="{8BEEF885-A6EF-D0BF-E838-850C4A84EAA8}"/>
                </a:ext>
              </a:extLst>
            </p:cNvPr>
            <p:cNvSpPr>
              <a:spLocks noChangeShapeType="1"/>
            </p:cNvSpPr>
            <p:nvPr/>
          </p:nvSpPr>
          <p:spPr bwMode="auto">
            <a:xfrm>
              <a:off x="2675200" y="4462463"/>
              <a:ext cx="0" cy="1905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sp>
          <p:nvSpPr>
            <p:cNvPr id="517" name="Line 68">
              <a:extLst>
                <a:ext uri="{FF2B5EF4-FFF2-40B4-BE49-F238E27FC236}">
                  <a16:creationId xmlns:a16="http://schemas.microsoft.com/office/drawing/2014/main" id="{F41BCEC2-9462-36A4-F13C-31F39D4AAF82}"/>
                </a:ext>
              </a:extLst>
            </p:cNvPr>
            <p:cNvSpPr>
              <a:spLocks noChangeShapeType="1"/>
            </p:cNvSpPr>
            <p:nvPr/>
          </p:nvSpPr>
          <p:spPr bwMode="auto">
            <a:xfrm>
              <a:off x="2603502" y="4656139"/>
              <a:ext cx="141287"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Poppins" pitchFamily="2" charset="77"/>
                <a:cs typeface="Poppins" pitchFamily="2" charset="77"/>
              </a:endParaRPr>
            </a:p>
          </p:txBody>
        </p:sp>
      </p:grpSp>
      <p:sp>
        <p:nvSpPr>
          <p:cNvPr id="518" name="Freeform: Shape 517">
            <a:extLst>
              <a:ext uri="{FF2B5EF4-FFF2-40B4-BE49-F238E27FC236}">
                <a16:creationId xmlns:a16="http://schemas.microsoft.com/office/drawing/2014/main" id="{C5B9384F-4399-0E9D-8EC9-531FC8D34935}"/>
              </a:ext>
            </a:extLst>
          </p:cNvPr>
          <p:cNvSpPr/>
          <p:nvPr/>
        </p:nvSpPr>
        <p:spPr>
          <a:xfrm>
            <a:off x="9375775" y="4065807"/>
            <a:ext cx="2041525" cy="746125"/>
          </a:xfrm>
          <a:custGeom>
            <a:avLst/>
            <a:gdLst>
              <a:gd name="csX0" fmla="*/ 0 w 2041525"/>
              <a:gd name="csY0" fmla="*/ 746125 h 746125"/>
              <a:gd name="csX1" fmla="*/ 257175 w 2041525"/>
              <a:gd name="csY1" fmla="*/ 377825 h 746125"/>
              <a:gd name="csX2" fmla="*/ 501650 w 2041525"/>
              <a:gd name="csY2" fmla="*/ 193675 h 746125"/>
              <a:gd name="csX3" fmla="*/ 762000 w 2041525"/>
              <a:gd name="csY3" fmla="*/ 82550 h 746125"/>
              <a:gd name="csX4" fmla="*/ 1006475 w 2041525"/>
              <a:gd name="csY4" fmla="*/ 101600 h 746125"/>
              <a:gd name="csX5" fmla="*/ 1260475 w 2041525"/>
              <a:gd name="csY5" fmla="*/ 0 h 746125"/>
              <a:gd name="csX6" fmla="*/ 1511300 w 2041525"/>
              <a:gd name="csY6" fmla="*/ 92075 h 746125"/>
              <a:gd name="csX7" fmla="*/ 1784350 w 2041525"/>
              <a:gd name="csY7" fmla="*/ 79375 h 746125"/>
              <a:gd name="csX8" fmla="*/ 2041525 w 2041525"/>
              <a:gd name="csY8" fmla="*/ 187325 h 746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41525" h="746125">
                <a:moveTo>
                  <a:pt x="0" y="746125"/>
                </a:moveTo>
                <a:lnTo>
                  <a:pt x="257175" y="377825"/>
                </a:lnTo>
                <a:lnTo>
                  <a:pt x="501650" y="193675"/>
                </a:lnTo>
                <a:lnTo>
                  <a:pt x="762000" y="82550"/>
                </a:lnTo>
                <a:lnTo>
                  <a:pt x="1006475" y="101600"/>
                </a:lnTo>
                <a:lnTo>
                  <a:pt x="1260475" y="0"/>
                </a:lnTo>
                <a:lnTo>
                  <a:pt x="1511300" y="92075"/>
                </a:lnTo>
                <a:lnTo>
                  <a:pt x="1784350" y="79375"/>
                </a:lnTo>
                <a:lnTo>
                  <a:pt x="2041525" y="187325"/>
                </a:lnTo>
              </a:path>
            </a:pathLst>
          </a:custGeom>
          <a:noFill/>
          <a:ln w="28575">
            <a:solidFill>
              <a:schemeClr val="bg1">
                <a:lumMod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28" name="Group 527">
            <a:extLst>
              <a:ext uri="{FF2B5EF4-FFF2-40B4-BE49-F238E27FC236}">
                <a16:creationId xmlns:a16="http://schemas.microsoft.com/office/drawing/2014/main" id="{70FB1534-DE6A-4D7F-B2B2-0AA3AE902B21}"/>
              </a:ext>
            </a:extLst>
          </p:cNvPr>
          <p:cNvGrpSpPr/>
          <p:nvPr/>
        </p:nvGrpSpPr>
        <p:grpSpPr>
          <a:xfrm>
            <a:off x="9318625" y="4019769"/>
            <a:ext cx="2140585" cy="853624"/>
            <a:chOff x="9318625" y="3513137"/>
            <a:chExt cx="2140585" cy="853624"/>
          </a:xfrm>
        </p:grpSpPr>
        <p:sp>
          <p:nvSpPr>
            <p:cNvPr id="519" name="Oval 518">
              <a:extLst>
                <a:ext uri="{FF2B5EF4-FFF2-40B4-BE49-F238E27FC236}">
                  <a16:creationId xmlns:a16="http://schemas.microsoft.com/office/drawing/2014/main" id="{0292DD59-C220-18AC-E69E-95F3A7E4A99E}"/>
                </a:ext>
              </a:extLst>
            </p:cNvPr>
            <p:cNvSpPr/>
            <p:nvPr/>
          </p:nvSpPr>
          <p:spPr>
            <a:xfrm>
              <a:off x="9318625" y="4252461"/>
              <a:ext cx="114300" cy="114300"/>
            </a:xfrm>
            <a:prstGeom prst="ellipse">
              <a:avLst/>
            </a:prstGeom>
            <a:solidFill>
              <a:schemeClr val="bg1"/>
            </a:solidFill>
            <a:ln w="1905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0" name="Oval 519">
              <a:extLst>
                <a:ext uri="{FF2B5EF4-FFF2-40B4-BE49-F238E27FC236}">
                  <a16:creationId xmlns:a16="http://schemas.microsoft.com/office/drawing/2014/main" id="{81614D7F-DEBE-9DBC-E812-9151600795BA}"/>
                </a:ext>
              </a:extLst>
            </p:cNvPr>
            <p:cNvSpPr/>
            <p:nvPr/>
          </p:nvSpPr>
          <p:spPr>
            <a:xfrm>
              <a:off x="9572625" y="3875087"/>
              <a:ext cx="114300" cy="114300"/>
            </a:xfrm>
            <a:prstGeom prst="ellipse">
              <a:avLst/>
            </a:prstGeom>
            <a:solidFill>
              <a:schemeClr val="bg1"/>
            </a:solidFill>
            <a:ln w="1905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1" name="Oval 520">
              <a:extLst>
                <a:ext uri="{FF2B5EF4-FFF2-40B4-BE49-F238E27FC236}">
                  <a16:creationId xmlns:a16="http://schemas.microsoft.com/office/drawing/2014/main" id="{4B3226BB-4306-0189-BC93-CEAF4ACACB13}"/>
                </a:ext>
              </a:extLst>
            </p:cNvPr>
            <p:cNvSpPr/>
            <p:nvPr/>
          </p:nvSpPr>
          <p:spPr>
            <a:xfrm>
              <a:off x="9820275" y="3703637"/>
              <a:ext cx="114300" cy="114300"/>
            </a:xfrm>
            <a:prstGeom prst="ellipse">
              <a:avLst/>
            </a:prstGeom>
            <a:solidFill>
              <a:schemeClr val="bg1"/>
            </a:solidFill>
            <a:ln w="1905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2" name="Oval 521">
              <a:extLst>
                <a:ext uri="{FF2B5EF4-FFF2-40B4-BE49-F238E27FC236}">
                  <a16:creationId xmlns:a16="http://schemas.microsoft.com/office/drawing/2014/main" id="{09EB8509-2CCC-8E77-BBF0-9C4EEB2B84A5}"/>
                </a:ext>
              </a:extLst>
            </p:cNvPr>
            <p:cNvSpPr/>
            <p:nvPr/>
          </p:nvSpPr>
          <p:spPr>
            <a:xfrm>
              <a:off x="10086975" y="3592512"/>
              <a:ext cx="114300" cy="114300"/>
            </a:xfrm>
            <a:prstGeom prst="ellipse">
              <a:avLst/>
            </a:prstGeom>
            <a:solidFill>
              <a:schemeClr val="bg1"/>
            </a:solidFill>
            <a:ln w="1905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3" name="Oval 522">
              <a:extLst>
                <a:ext uri="{FF2B5EF4-FFF2-40B4-BE49-F238E27FC236}">
                  <a16:creationId xmlns:a16="http://schemas.microsoft.com/office/drawing/2014/main" id="{EF2D60B5-4A7B-293F-7097-30EFAB865CBD}"/>
                </a:ext>
              </a:extLst>
            </p:cNvPr>
            <p:cNvSpPr/>
            <p:nvPr/>
          </p:nvSpPr>
          <p:spPr>
            <a:xfrm>
              <a:off x="10331450" y="3602037"/>
              <a:ext cx="114300" cy="114300"/>
            </a:xfrm>
            <a:prstGeom prst="ellipse">
              <a:avLst/>
            </a:prstGeom>
            <a:solidFill>
              <a:schemeClr val="bg1"/>
            </a:solidFill>
            <a:ln w="1905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4" name="Oval 523">
              <a:extLst>
                <a:ext uri="{FF2B5EF4-FFF2-40B4-BE49-F238E27FC236}">
                  <a16:creationId xmlns:a16="http://schemas.microsoft.com/office/drawing/2014/main" id="{6AFA023B-C4AF-B07E-BEEB-9EC3E4A6A443}"/>
                </a:ext>
              </a:extLst>
            </p:cNvPr>
            <p:cNvSpPr/>
            <p:nvPr/>
          </p:nvSpPr>
          <p:spPr>
            <a:xfrm>
              <a:off x="10584615" y="3513137"/>
              <a:ext cx="114300" cy="114300"/>
            </a:xfrm>
            <a:prstGeom prst="ellipse">
              <a:avLst/>
            </a:prstGeom>
            <a:solidFill>
              <a:schemeClr val="bg1"/>
            </a:solidFill>
            <a:ln w="1905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5" name="Oval 524">
              <a:extLst>
                <a:ext uri="{FF2B5EF4-FFF2-40B4-BE49-F238E27FC236}">
                  <a16:creationId xmlns:a16="http://schemas.microsoft.com/office/drawing/2014/main" id="{4DA5FD08-2E85-DE8B-3975-40FBC74640FF}"/>
                </a:ext>
              </a:extLst>
            </p:cNvPr>
            <p:cNvSpPr/>
            <p:nvPr/>
          </p:nvSpPr>
          <p:spPr>
            <a:xfrm>
              <a:off x="10829090" y="3592512"/>
              <a:ext cx="114300" cy="114300"/>
            </a:xfrm>
            <a:prstGeom prst="ellipse">
              <a:avLst/>
            </a:prstGeom>
            <a:solidFill>
              <a:schemeClr val="bg1"/>
            </a:solidFill>
            <a:ln w="1905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6" name="Oval 525">
              <a:extLst>
                <a:ext uri="{FF2B5EF4-FFF2-40B4-BE49-F238E27FC236}">
                  <a16:creationId xmlns:a16="http://schemas.microsoft.com/office/drawing/2014/main" id="{ABDB3BE6-A129-A0CF-5277-0C8778491CD8}"/>
                </a:ext>
              </a:extLst>
            </p:cNvPr>
            <p:cNvSpPr/>
            <p:nvPr/>
          </p:nvSpPr>
          <p:spPr>
            <a:xfrm>
              <a:off x="11088100" y="3589337"/>
              <a:ext cx="114300" cy="114300"/>
            </a:xfrm>
            <a:prstGeom prst="ellipse">
              <a:avLst/>
            </a:prstGeom>
            <a:solidFill>
              <a:schemeClr val="bg1"/>
            </a:solidFill>
            <a:ln w="1905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7" name="Oval 526">
              <a:extLst>
                <a:ext uri="{FF2B5EF4-FFF2-40B4-BE49-F238E27FC236}">
                  <a16:creationId xmlns:a16="http://schemas.microsoft.com/office/drawing/2014/main" id="{CA1310A8-2AB7-0D05-F6A9-E9472800725C}"/>
                </a:ext>
              </a:extLst>
            </p:cNvPr>
            <p:cNvSpPr/>
            <p:nvPr/>
          </p:nvSpPr>
          <p:spPr>
            <a:xfrm>
              <a:off x="11344910" y="3670299"/>
              <a:ext cx="114300" cy="114300"/>
            </a:xfrm>
            <a:prstGeom prst="ellipse">
              <a:avLst/>
            </a:prstGeom>
            <a:solidFill>
              <a:schemeClr val="bg1"/>
            </a:solidFill>
            <a:ln w="1905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29" name="Freeform: Shape 528">
            <a:extLst>
              <a:ext uri="{FF2B5EF4-FFF2-40B4-BE49-F238E27FC236}">
                <a16:creationId xmlns:a16="http://schemas.microsoft.com/office/drawing/2014/main" id="{8D56FACC-82F3-5A62-B38A-170B32572D73}"/>
              </a:ext>
            </a:extLst>
          </p:cNvPr>
          <p:cNvSpPr/>
          <p:nvPr/>
        </p:nvSpPr>
        <p:spPr>
          <a:xfrm>
            <a:off x="9369425" y="4046757"/>
            <a:ext cx="2028825" cy="615950"/>
          </a:xfrm>
          <a:custGeom>
            <a:avLst/>
            <a:gdLst>
              <a:gd name="csX0" fmla="*/ 0 w 2028825"/>
              <a:gd name="csY0" fmla="*/ 0 h 615950"/>
              <a:gd name="csX1" fmla="*/ 266700 w 2028825"/>
              <a:gd name="csY1" fmla="*/ 149225 h 615950"/>
              <a:gd name="csX2" fmla="*/ 523875 w 2028825"/>
              <a:gd name="csY2" fmla="*/ 431800 h 615950"/>
              <a:gd name="csX3" fmla="*/ 774700 w 2028825"/>
              <a:gd name="csY3" fmla="*/ 460375 h 615950"/>
              <a:gd name="csX4" fmla="*/ 1022350 w 2028825"/>
              <a:gd name="csY4" fmla="*/ 504825 h 615950"/>
              <a:gd name="csX5" fmla="*/ 1266825 w 2028825"/>
              <a:gd name="csY5" fmla="*/ 615950 h 615950"/>
              <a:gd name="csX6" fmla="*/ 1536700 w 2028825"/>
              <a:gd name="csY6" fmla="*/ 501650 h 615950"/>
              <a:gd name="csX7" fmla="*/ 1793875 w 2028825"/>
              <a:gd name="csY7" fmla="*/ 514350 h 615950"/>
              <a:gd name="csX8" fmla="*/ 2028825 w 2028825"/>
              <a:gd name="csY8" fmla="*/ 590550 h 6159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28825" h="615950">
                <a:moveTo>
                  <a:pt x="0" y="0"/>
                </a:moveTo>
                <a:lnTo>
                  <a:pt x="266700" y="149225"/>
                </a:lnTo>
                <a:lnTo>
                  <a:pt x="523875" y="431800"/>
                </a:lnTo>
                <a:lnTo>
                  <a:pt x="774700" y="460375"/>
                </a:lnTo>
                <a:lnTo>
                  <a:pt x="1022350" y="504825"/>
                </a:lnTo>
                <a:lnTo>
                  <a:pt x="1266825" y="615950"/>
                </a:lnTo>
                <a:lnTo>
                  <a:pt x="1536700" y="501650"/>
                </a:lnTo>
                <a:lnTo>
                  <a:pt x="1793875" y="514350"/>
                </a:lnTo>
                <a:lnTo>
                  <a:pt x="2028825" y="590550"/>
                </a:lnTo>
              </a:path>
            </a:pathLst>
          </a:custGeom>
          <a:noFill/>
          <a:ln w="28575">
            <a:solidFill>
              <a:schemeClr val="accent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39" name="Group 538">
            <a:extLst>
              <a:ext uri="{FF2B5EF4-FFF2-40B4-BE49-F238E27FC236}">
                <a16:creationId xmlns:a16="http://schemas.microsoft.com/office/drawing/2014/main" id="{F583E36E-C05D-A599-8E98-34FB57ADAC9F}"/>
              </a:ext>
            </a:extLst>
          </p:cNvPr>
          <p:cNvGrpSpPr/>
          <p:nvPr/>
        </p:nvGrpSpPr>
        <p:grpSpPr>
          <a:xfrm>
            <a:off x="9318625" y="4008657"/>
            <a:ext cx="2132518" cy="711199"/>
            <a:chOff x="9318625" y="3502025"/>
            <a:chExt cx="2132518" cy="711199"/>
          </a:xfrm>
        </p:grpSpPr>
        <p:sp>
          <p:nvSpPr>
            <p:cNvPr id="530" name="Oval 529">
              <a:extLst>
                <a:ext uri="{FF2B5EF4-FFF2-40B4-BE49-F238E27FC236}">
                  <a16:creationId xmlns:a16="http://schemas.microsoft.com/office/drawing/2014/main" id="{8115B87A-E971-16A2-DDE4-93A157B661A8}"/>
                </a:ext>
              </a:extLst>
            </p:cNvPr>
            <p:cNvSpPr/>
            <p:nvPr/>
          </p:nvSpPr>
          <p:spPr>
            <a:xfrm>
              <a:off x="9318625" y="3502025"/>
              <a:ext cx="114300" cy="114300"/>
            </a:xfrm>
            <a:prstGeom prst="ellipse">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1" name="Oval 530">
              <a:extLst>
                <a:ext uri="{FF2B5EF4-FFF2-40B4-BE49-F238E27FC236}">
                  <a16:creationId xmlns:a16="http://schemas.microsoft.com/office/drawing/2014/main" id="{7C1D3854-B2A1-E2A4-3713-07636BE41BA8}"/>
                </a:ext>
              </a:extLst>
            </p:cNvPr>
            <p:cNvSpPr/>
            <p:nvPr/>
          </p:nvSpPr>
          <p:spPr>
            <a:xfrm>
              <a:off x="9575800" y="3638550"/>
              <a:ext cx="114300" cy="114300"/>
            </a:xfrm>
            <a:prstGeom prst="ellipse">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2" name="Oval 531">
              <a:extLst>
                <a:ext uri="{FF2B5EF4-FFF2-40B4-BE49-F238E27FC236}">
                  <a16:creationId xmlns:a16="http://schemas.microsoft.com/office/drawing/2014/main" id="{99FEB0F2-D300-C18D-1E5C-C21005BD7465}"/>
                </a:ext>
              </a:extLst>
            </p:cNvPr>
            <p:cNvSpPr/>
            <p:nvPr/>
          </p:nvSpPr>
          <p:spPr>
            <a:xfrm>
              <a:off x="9829800" y="3913187"/>
              <a:ext cx="114300" cy="114300"/>
            </a:xfrm>
            <a:prstGeom prst="ellipse">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3" name="Oval 532">
              <a:extLst>
                <a:ext uri="{FF2B5EF4-FFF2-40B4-BE49-F238E27FC236}">
                  <a16:creationId xmlns:a16="http://schemas.microsoft.com/office/drawing/2014/main" id="{D0E99D99-E46A-E338-241B-BB2BA660F1C5}"/>
                </a:ext>
              </a:extLst>
            </p:cNvPr>
            <p:cNvSpPr/>
            <p:nvPr/>
          </p:nvSpPr>
          <p:spPr>
            <a:xfrm>
              <a:off x="10082622" y="3952874"/>
              <a:ext cx="114300" cy="114300"/>
            </a:xfrm>
            <a:prstGeom prst="ellipse">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4" name="Oval 533">
              <a:extLst>
                <a:ext uri="{FF2B5EF4-FFF2-40B4-BE49-F238E27FC236}">
                  <a16:creationId xmlns:a16="http://schemas.microsoft.com/office/drawing/2014/main" id="{95AAD14A-C038-E505-A4FE-E36D9846C5F2}"/>
                </a:ext>
              </a:extLst>
            </p:cNvPr>
            <p:cNvSpPr/>
            <p:nvPr/>
          </p:nvSpPr>
          <p:spPr>
            <a:xfrm>
              <a:off x="10336212" y="3984624"/>
              <a:ext cx="114300" cy="114300"/>
            </a:xfrm>
            <a:prstGeom prst="ellipse">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5" name="Oval 534">
              <a:extLst>
                <a:ext uri="{FF2B5EF4-FFF2-40B4-BE49-F238E27FC236}">
                  <a16:creationId xmlns:a16="http://schemas.microsoft.com/office/drawing/2014/main" id="{CB697F23-F8A0-DB2B-E13E-7749E363193E}"/>
                </a:ext>
              </a:extLst>
            </p:cNvPr>
            <p:cNvSpPr/>
            <p:nvPr/>
          </p:nvSpPr>
          <p:spPr>
            <a:xfrm>
              <a:off x="10587036" y="4098924"/>
              <a:ext cx="114300" cy="114300"/>
            </a:xfrm>
            <a:prstGeom prst="ellipse">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6" name="Oval 535">
              <a:extLst>
                <a:ext uri="{FF2B5EF4-FFF2-40B4-BE49-F238E27FC236}">
                  <a16:creationId xmlns:a16="http://schemas.microsoft.com/office/drawing/2014/main" id="{DBD2B703-6197-617A-64D3-74401149CC15}"/>
                </a:ext>
              </a:extLst>
            </p:cNvPr>
            <p:cNvSpPr/>
            <p:nvPr/>
          </p:nvSpPr>
          <p:spPr>
            <a:xfrm>
              <a:off x="10835604" y="3984624"/>
              <a:ext cx="114300" cy="114300"/>
            </a:xfrm>
            <a:prstGeom prst="ellipse">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7" name="Oval 536">
              <a:extLst>
                <a:ext uri="{FF2B5EF4-FFF2-40B4-BE49-F238E27FC236}">
                  <a16:creationId xmlns:a16="http://schemas.microsoft.com/office/drawing/2014/main" id="{8F2F3C99-298D-3843-8BE3-B5C9828E3DA4}"/>
                </a:ext>
              </a:extLst>
            </p:cNvPr>
            <p:cNvSpPr/>
            <p:nvPr/>
          </p:nvSpPr>
          <p:spPr>
            <a:xfrm>
              <a:off x="11095953" y="4010024"/>
              <a:ext cx="114300" cy="114300"/>
            </a:xfrm>
            <a:prstGeom prst="ellipse">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8" name="Oval 537">
              <a:extLst>
                <a:ext uri="{FF2B5EF4-FFF2-40B4-BE49-F238E27FC236}">
                  <a16:creationId xmlns:a16="http://schemas.microsoft.com/office/drawing/2014/main" id="{6DFF9484-1582-A34E-2E84-0B10C6B040F9}"/>
                </a:ext>
              </a:extLst>
            </p:cNvPr>
            <p:cNvSpPr/>
            <p:nvPr/>
          </p:nvSpPr>
          <p:spPr>
            <a:xfrm>
              <a:off x="11336843" y="4067174"/>
              <a:ext cx="114300" cy="114300"/>
            </a:xfrm>
            <a:prstGeom prst="ellipse">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4299892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F534E9-AE96-FD7A-E342-70D024E06586}"/>
              </a:ext>
            </a:extLst>
          </p:cNvPr>
          <p:cNvSpPr>
            <a:spLocks noGrp="1"/>
          </p:cNvSpPr>
          <p:nvPr>
            <p:ph idx="1"/>
          </p:nvPr>
        </p:nvSpPr>
        <p:spPr/>
        <p:txBody>
          <a:bodyPr/>
          <a:lstStyle/>
          <a:p>
            <a:r>
              <a:rPr lang="en-US" b="1" dirty="0">
                <a:solidFill>
                  <a:schemeClr val="accent1"/>
                </a:solidFill>
              </a:rPr>
              <a:t>Linerixibat received FDA approval March 2026</a:t>
            </a:r>
          </a:p>
          <a:p>
            <a:r>
              <a:rPr lang="en-US" b="1" dirty="0">
                <a:solidFill>
                  <a:schemeClr val="accent1"/>
                </a:solidFill>
              </a:rPr>
              <a:t>Indication</a:t>
            </a:r>
            <a:r>
              <a:rPr lang="en-US" dirty="0"/>
              <a:t>: the treatment of cholestatic pruritus associated with PBC in adult patients</a:t>
            </a:r>
          </a:p>
          <a:p>
            <a:r>
              <a:rPr lang="en-US" b="1" dirty="0">
                <a:solidFill>
                  <a:schemeClr val="accent1"/>
                </a:solidFill>
              </a:rPr>
              <a:t>Dosing</a:t>
            </a:r>
            <a:r>
              <a:rPr lang="en-US" dirty="0"/>
              <a:t>: 40 mg, recommended twice daily at least 30 minutes before food or beverage other than water</a:t>
            </a:r>
          </a:p>
          <a:p>
            <a:endParaRPr lang="en-US" dirty="0"/>
          </a:p>
        </p:txBody>
      </p:sp>
      <p:sp>
        <p:nvSpPr>
          <p:cNvPr id="5" name="Content Placeholder 4">
            <a:extLst>
              <a:ext uri="{FF2B5EF4-FFF2-40B4-BE49-F238E27FC236}">
                <a16:creationId xmlns:a16="http://schemas.microsoft.com/office/drawing/2014/main" id="{59138738-90C7-A7B1-04B0-B2B62AE39A03}"/>
              </a:ext>
            </a:extLst>
          </p:cNvPr>
          <p:cNvSpPr>
            <a:spLocks noGrp="1"/>
          </p:cNvSpPr>
          <p:nvPr>
            <p:ph idx="13"/>
          </p:nvPr>
        </p:nvSpPr>
        <p:spPr/>
        <p:txBody>
          <a:bodyPr/>
          <a:lstStyle/>
          <a:p>
            <a:r>
              <a:rPr lang="en-US" b="1" dirty="0">
                <a:solidFill>
                  <a:schemeClr val="accent6"/>
                </a:solidFill>
              </a:rPr>
              <a:t>Limitations of use</a:t>
            </a:r>
            <a:r>
              <a:rPr lang="en-US"/>
              <a:t>: decompensated </a:t>
            </a:r>
            <a:r>
              <a:rPr lang="en-US" dirty="0"/>
              <a:t>cirrhosis or those with prior or active hepatic decompensation events (</a:t>
            </a:r>
            <a:r>
              <a:rPr lang="en-US" dirty="0" err="1"/>
              <a:t>eg</a:t>
            </a:r>
            <a:r>
              <a:rPr lang="en-US" dirty="0"/>
              <a:t>, variceal hemorrhage, ascites, hepatic encephalopathy)</a:t>
            </a:r>
          </a:p>
          <a:p>
            <a:r>
              <a:rPr lang="en-US" b="1" dirty="0">
                <a:solidFill>
                  <a:schemeClr val="accent6"/>
                </a:solidFill>
              </a:rPr>
              <a:t>Warnings and precautions</a:t>
            </a:r>
            <a:r>
              <a:rPr lang="en-US" dirty="0"/>
              <a:t>: monitor for liver test elevations, diarrhea, fat-soluble vitamin deficiency, bleeding, and fracture</a:t>
            </a:r>
          </a:p>
          <a:p>
            <a:endParaRPr lang="en-US" dirty="0"/>
          </a:p>
          <a:p>
            <a:endParaRPr lang="en-US" dirty="0"/>
          </a:p>
        </p:txBody>
      </p:sp>
      <p:sp>
        <p:nvSpPr>
          <p:cNvPr id="2" name="Title 1">
            <a:extLst>
              <a:ext uri="{FF2B5EF4-FFF2-40B4-BE49-F238E27FC236}">
                <a16:creationId xmlns:a16="http://schemas.microsoft.com/office/drawing/2014/main" id="{BA64EF8A-5D79-AFD3-878F-B2115CAF5A25}"/>
              </a:ext>
            </a:extLst>
          </p:cNvPr>
          <p:cNvSpPr>
            <a:spLocks noGrp="1"/>
          </p:cNvSpPr>
          <p:nvPr>
            <p:ph type="title"/>
          </p:nvPr>
        </p:nvSpPr>
        <p:spPr/>
        <p:txBody>
          <a:bodyPr/>
          <a:lstStyle/>
          <a:p>
            <a:r>
              <a:rPr lang="en-US" dirty="0"/>
              <a:t>Linerixibat is Now FDA Approved for Cholestatic Pruritus In PBC</a:t>
            </a:r>
          </a:p>
        </p:txBody>
      </p:sp>
      <p:sp>
        <p:nvSpPr>
          <p:cNvPr id="4" name="Content Placeholder 3">
            <a:extLst>
              <a:ext uri="{FF2B5EF4-FFF2-40B4-BE49-F238E27FC236}">
                <a16:creationId xmlns:a16="http://schemas.microsoft.com/office/drawing/2014/main" id="{ABB82865-E765-ADCD-E47F-E28A1900C2BD}"/>
              </a:ext>
            </a:extLst>
          </p:cNvPr>
          <p:cNvSpPr>
            <a:spLocks noGrp="1"/>
          </p:cNvSpPr>
          <p:nvPr>
            <p:ph sz="quarter" idx="10"/>
          </p:nvPr>
        </p:nvSpPr>
        <p:spPr/>
        <p:txBody>
          <a:bodyPr/>
          <a:lstStyle/>
          <a:p>
            <a:r>
              <a:rPr lang="en-US" dirty="0"/>
              <a:t>Linerixibat PI.</a:t>
            </a:r>
          </a:p>
        </p:txBody>
      </p:sp>
    </p:spTree>
    <p:extLst>
      <p:ext uri="{BB962C8B-B14F-4D97-AF65-F5344CB8AC3E}">
        <p14:creationId xmlns:p14="http://schemas.microsoft.com/office/powerpoint/2010/main" val="13639386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croll: Vertical 9">
            <a:extLst>
              <a:ext uri="{FF2B5EF4-FFF2-40B4-BE49-F238E27FC236}">
                <a16:creationId xmlns:a16="http://schemas.microsoft.com/office/drawing/2014/main" id="{4F268684-0693-2D5C-8EEF-303125FB0E7D}"/>
              </a:ext>
            </a:extLst>
          </p:cNvPr>
          <p:cNvSpPr/>
          <p:nvPr/>
        </p:nvSpPr>
        <p:spPr>
          <a:xfrm>
            <a:off x="1330010" y="1333501"/>
            <a:ext cx="10014580" cy="4267200"/>
          </a:xfrm>
          <a:prstGeom prst="verticalScroll">
            <a:avLst>
              <a:gd name="adj" fmla="val 10502"/>
            </a:avLst>
          </a:prstGeom>
          <a:solidFill>
            <a:schemeClr val="bg2"/>
          </a:solidFill>
          <a:ln>
            <a:solidFill>
              <a:schemeClr val="tx2">
                <a:lumMod val="90000"/>
              </a:schemeClr>
            </a:solidFill>
          </a:ln>
          <a:effectLst>
            <a:outerShdw blurRad="76200" dir="13500000" sy="23000" kx="12000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3484C83F-8B6F-4BA7-AA5A-2B853B23D76C}"/>
              </a:ext>
            </a:extLst>
          </p:cNvPr>
          <p:cNvSpPr>
            <a:spLocks noGrp="1"/>
          </p:cNvSpPr>
          <p:nvPr>
            <p:ph type="title"/>
          </p:nvPr>
        </p:nvSpPr>
        <p:spPr/>
        <p:txBody>
          <a:bodyPr/>
          <a:lstStyle/>
          <a:p>
            <a:r>
              <a:rPr lang="en-US" dirty="0"/>
              <a:t>My Approach: Addressing PBC Pruritus</a:t>
            </a:r>
          </a:p>
        </p:txBody>
      </p:sp>
      <p:sp>
        <p:nvSpPr>
          <p:cNvPr id="6" name="Content Placeholder 5">
            <a:extLst>
              <a:ext uri="{FF2B5EF4-FFF2-40B4-BE49-F238E27FC236}">
                <a16:creationId xmlns:a16="http://schemas.microsoft.com/office/drawing/2014/main" id="{1587399F-215B-92A4-96A6-E3B43454E3C8}"/>
              </a:ext>
            </a:extLst>
          </p:cNvPr>
          <p:cNvSpPr>
            <a:spLocks noGrp="1"/>
          </p:cNvSpPr>
          <p:nvPr>
            <p:ph idx="1"/>
          </p:nvPr>
        </p:nvSpPr>
        <p:spPr>
          <a:xfrm>
            <a:off x="2312358" y="2349501"/>
            <a:ext cx="8444542" cy="2755899"/>
          </a:xfrm>
        </p:spPr>
        <p:txBody>
          <a:bodyPr/>
          <a:lstStyle/>
          <a:p>
            <a:pPr>
              <a:buSzPct val="100000"/>
              <a:buFont typeface="Wingdings" panose="05000000000000000000" pitchFamily="2" charset="2"/>
              <a:buChar char="q"/>
            </a:pPr>
            <a:r>
              <a:rPr lang="en-US" dirty="0"/>
              <a:t>Ask all patients!</a:t>
            </a:r>
          </a:p>
          <a:p>
            <a:pPr>
              <a:buSzPct val="100000"/>
              <a:buFont typeface="Wingdings" panose="05000000000000000000" pitchFamily="2" charset="2"/>
              <a:buChar char="q"/>
            </a:pPr>
            <a:r>
              <a:rPr lang="en-US" dirty="0"/>
              <a:t>Use a systematic approach with formal assessment</a:t>
            </a:r>
          </a:p>
          <a:p>
            <a:pPr>
              <a:buSzPct val="100000"/>
              <a:buFont typeface="Wingdings" panose="05000000000000000000" pitchFamily="2" charset="2"/>
              <a:buChar char="q"/>
            </a:pPr>
            <a:r>
              <a:rPr lang="en-US" dirty="0"/>
              <a:t>Consider therapeutic index/safety</a:t>
            </a:r>
          </a:p>
          <a:p>
            <a:pPr>
              <a:buSzPct val="100000"/>
              <a:buFont typeface="Wingdings" panose="05000000000000000000" pitchFamily="2" charset="2"/>
              <a:buChar char="q"/>
            </a:pPr>
            <a:r>
              <a:rPr lang="en-US" dirty="0"/>
              <a:t>Reassess for response</a:t>
            </a:r>
          </a:p>
          <a:p>
            <a:pPr>
              <a:buSzPct val="100000"/>
              <a:buFont typeface="Wingdings" panose="05000000000000000000" pitchFamily="2" charset="2"/>
              <a:buChar char="q"/>
            </a:pPr>
            <a:r>
              <a:rPr lang="en-US" dirty="0"/>
              <a:t>Individualized options</a:t>
            </a:r>
          </a:p>
        </p:txBody>
      </p:sp>
      <p:pic>
        <p:nvPicPr>
          <p:cNvPr id="17" name="Graphic 16" descr="Pen with solid fill">
            <a:extLst>
              <a:ext uri="{FF2B5EF4-FFF2-40B4-BE49-F238E27FC236}">
                <a16:creationId xmlns:a16="http://schemas.microsoft.com/office/drawing/2014/main" id="{A31CE72E-5BE1-A04F-9967-58EB28CBCFA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365885" y="4140200"/>
            <a:ext cx="1265250" cy="1265250"/>
          </a:xfrm>
          <a:prstGeom prst="rect">
            <a:avLst/>
          </a:prstGeom>
        </p:spPr>
      </p:pic>
      <p:sp>
        <p:nvSpPr>
          <p:cNvPr id="19" name="Content Placeholder 18">
            <a:extLst>
              <a:ext uri="{FF2B5EF4-FFF2-40B4-BE49-F238E27FC236}">
                <a16:creationId xmlns:a16="http://schemas.microsoft.com/office/drawing/2014/main" id="{1312C454-F8DF-2A07-60E3-E8ED35353622}"/>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30862099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5E2E72D-2F33-1AFC-6810-452C94359E4F}"/>
              </a:ext>
            </a:extLst>
          </p:cNvPr>
          <p:cNvSpPr>
            <a:spLocks noGrp="1"/>
          </p:cNvSpPr>
          <p:nvPr>
            <p:ph type="title"/>
          </p:nvPr>
        </p:nvSpPr>
        <p:spPr>
          <a:xfrm>
            <a:off x="231078" y="531006"/>
            <a:ext cx="11740260" cy="502445"/>
          </a:xfrm>
        </p:spPr>
        <p:txBody>
          <a:bodyPr anchor="ctr">
            <a:normAutofit/>
          </a:bodyPr>
          <a:lstStyle/>
          <a:p>
            <a:r>
              <a:rPr lang="en-US" dirty="0"/>
              <a:t>Pruritus Monitoring and Follow-up</a:t>
            </a:r>
          </a:p>
        </p:txBody>
      </p:sp>
      <p:sp>
        <p:nvSpPr>
          <p:cNvPr id="13" name="Content Placeholder 3">
            <a:extLst>
              <a:ext uri="{FF2B5EF4-FFF2-40B4-BE49-F238E27FC236}">
                <a16:creationId xmlns:a16="http://schemas.microsoft.com/office/drawing/2014/main" id="{5AACDDA1-F416-9A96-68B6-D57406C5C586}"/>
              </a:ext>
            </a:extLst>
          </p:cNvPr>
          <p:cNvSpPr>
            <a:spLocks noGrp="1"/>
          </p:cNvSpPr>
          <p:nvPr>
            <p:ph sz="quarter" idx="10"/>
          </p:nvPr>
        </p:nvSpPr>
        <p:spPr>
          <a:xfrm>
            <a:off x="1712199" y="6302375"/>
            <a:ext cx="7812290" cy="327025"/>
          </a:xfrm>
        </p:spPr>
        <p:txBody>
          <a:bodyPr/>
          <a:lstStyle/>
          <a:p>
            <a:endParaRPr lang="en-US" dirty="0"/>
          </a:p>
        </p:txBody>
      </p:sp>
      <p:graphicFrame>
        <p:nvGraphicFramePr>
          <p:cNvPr id="9" name="Content Placeholder 5">
            <a:extLst>
              <a:ext uri="{FF2B5EF4-FFF2-40B4-BE49-F238E27FC236}">
                <a16:creationId xmlns:a16="http://schemas.microsoft.com/office/drawing/2014/main" id="{C64E9BF4-9C8F-A738-0654-C4FC2FC0DC08}"/>
              </a:ext>
            </a:extLst>
          </p:cNvPr>
          <p:cNvGraphicFramePr>
            <a:graphicFrameLocks noGrp="1"/>
          </p:cNvGraphicFramePr>
          <p:nvPr>
            <p:ph idx="1"/>
            <p:extLst>
              <p:ext uri="{D42A27DB-BD31-4B8C-83A1-F6EECF244321}">
                <p14:modId xmlns:p14="http://schemas.microsoft.com/office/powerpoint/2010/main" val="2416831443"/>
              </p:ext>
            </p:extLst>
          </p:nvPr>
        </p:nvGraphicFramePr>
        <p:xfrm>
          <a:off x="231078" y="1335023"/>
          <a:ext cx="11740260" cy="4754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0" name="Group 9">
            <a:extLst>
              <a:ext uri="{FF2B5EF4-FFF2-40B4-BE49-F238E27FC236}">
                <a16:creationId xmlns:a16="http://schemas.microsoft.com/office/drawing/2014/main" id="{E743C69A-A01D-DE23-B06F-1FBC1EF29142}"/>
              </a:ext>
            </a:extLst>
          </p:cNvPr>
          <p:cNvGrpSpPr/>
          <p:nvPr/>
        </p:nvGrpSpPr>
        <p:grpSpPr>
          <a:xfrm>
            <a:off x="6594764" y="3833094"/>
            <a:ext cx="5366158" cy="997524"/>
            <a:chOff x="6594764" y="3833094"/>
            <a:chExt cx="5366158" cy="997524"/>
          </a:xfrm>
        </p:grpSpPr>
        <p:sp>
          <p:nvSpPr>
            <p:cNvPr id="8" name="Rectangle: Top Corners Rounded 7">
              <a:extLst>
                <a:ext uri="{FF2B5EF4-FFF2-40B4-BE49-F238E27FC236}">
                  <a16:creationId xmlns:a16="http://schemas.microsoft.com/office/drawing/2014/main" id="{64814E96-A26F-6593-572F-BEC618BF9745}"/>
                </a:ext>
              </a:extLst>
            </p:cNvPr>
            <p:cNvSpPr/>
            <p:nvPr/>
          </p:nvSpPr>
          <p:spPr>
            <a:xfrm rot="5400000">
              <a:off x="8779081" y="1648777"/>
              <a:ext cx="997524" cy="5366158"/>
            </a:xfrm>
            <a:prstGeom prst="round2SameRect">
              <a:avLst>
                <a:gd name="adj1" fmla="val 10186"/>
                <a:gd name="adj2" fmla="val 0"/>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E1C14AFD-5493-1331-492E-5625DB4C3C9E}"/>
                </a:ext>
              </a:extLst>
            </p:cNvPr>
            <p:cNvSpPr txBox="1"/>
            <p:nvPr/>
          </p:nvSpPr>
          <p:spPr>
            <a:xfrm>
              <a:off x="6825673" y="3934692"/>
              <a:ext cx="4996872" cy="822036"/>
            </a:xfrm>
            <a:prstGeom prst="rect">
              <a:avLst/>
            </a:prstGeom>
          </p:spPr>
          <p:txBody>
            <a:bodyPr vert="horz" wrap="square" lIns="0" tIns="0" rIns="0" bIns="0" rtlCol="0">
              <a:noAutofit/>
            </a:bodyPr>
            <a:lstStyle/>
            <a:p>
              <a:pPr marL="171450" lvl="0" indent="-171450">
                <a:buFont typeface="Arial" panose="020B0604020202020204" pitchFamily="34" charset="0"/>
                <a:buChar char="•"/>
              </a:pPr>
              <a:r>
                <a:rPr lang="en-US" dirty="0"/>
                <a:t>Consider sertraline if coexisting mood symptoms</a:t>
              </a:r>
            </a:p>
            <a:p>
              <a:pPr marL="171450" lvl="0" indent="-171450">
                <a:buFont typeface="Arial" panose="020B0604020202020204" pitchFamily="34" charset="0"/>
                <a:buChar char="•"/>
              </a:pPr>
              <a:r>
                <a:rPr lang="en-US" dirty="0"/>
                <a:t>Consider gabapentin if coexisting pain</a:t>
              </a:r>
            </a:p>
          </p:txBody>
        </p:sp>
      </p:grpSp>
      <p:grpSp>
        <p:nvGrpSpPr>
          <p:cNvPr id="12" name="Group 11">
            <a:extLst>
              <a:ext uri="{FF2B5EF4-FFF2-40B4-BE49-F238E27FC236}">
                <a16:creationId xmlns:a16="http://schemas.microsoft.com/office/drawing/2014/main" id="{76508111-262C-33B0-4815-17F3D3013ECF}"/>
              </a:ext>
            </a:extLst>
          </p:cNvPr>
          <p:cNvGrpSpPr/>
          <p:nvPr/>
        </p:nvGrpSpPr>
        <p:grpSpPr>
          <a:xfrm>
            <a:off x="6605180" y="5092379"/>
            <a:ext cx="5366158" cy="997524"/>
            <a:chOff x="6605180" y="5092379"/>
            <a:chExt cx="5366158" cy="997524"/>
          </a:xfrm>
        </p:grpSpPr>
        <p:sp>
          <p:nvSpPr>
            <p:cNvPr id="11" name="Rectangle: Top Corners Rounded 10">
              <a:extLst>
                <a:ext uri="{FF2B5EF4-FFF2-40B4-BE49-F238E27FC236}">
                  <a16:creationId xmlns:a16="http://schemas.microsoft.com/office/drawing/2014/main" id="{690C77FF-1CAE-1D93-49FC-DECAF84DAEC6}"/>
                </a:ext>
              </a:extLst>
            </p:cNvPr>
            <p:cNvSpPr/>
            <p:nvPr/>
          </p:nvSpPr>
          <p:spPr>
            <a:xfrm rot="5400000">
              <a:off x="8789497" y="2908062"/>
              <a:ext cx="997524" cy="5366158"/>
            </a:xfrm>
            <a:prstGeom prst="round2SameRect">
              <a:avLst>
                <a:gd name="adj1" fmla="val 10186"/>
                <a:gd name="adj2" fmla="val 0"/>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58880755-1853-64C1-B4A2-BC7D4841AE42}"/>
                </a:ext>
              </a:extLst>
            </p:cNvPr>
            <p:cNvSpPr txBox="1"/>
            <p:nvPr/>
          </p:nvSpPr>
          <p:spPr>
            <a:xfrm>
              <a:off x="6825673" y="5318669"/>
              <a:ext cx="4996872" cy="544945"/>
            </a:xfrm>
            <a:prstGeom prst="rect">
              <a:avLst/>
            </a:prstGeom>
          </p:spPr>
          <p:txBody>
            <a:bodyPr vert="horz" wrap="square" lIns="0" tIns="0" rIns="0" bIns="0" rtlCol="0">
              <a:noAutofit/>
            </a:bodyPr>
            <a:lstStyle/>
            <a:p>
              <a:pPr marL="171450" lvl="0" indent="-171450">
                <a:buFont typeface="Arial" panose="020B0604020202020204" pitchFamily="34" charset="0"/>
                <a:buChar char="•"/>
              </a:pPr>
              <a:r>
                <a:rPr lang="en-US" dirty="0"/>
                <a:t>Slow up-titration, discontinue if intolerant/ineffective</a:t>
              </a:r>
            </a:p>
          </p:txBody>
        </p:sp>
      </p:grpSp>
    </p:spTree>
    <p:extLst>
      <p:ext uri="{BB962C8B-B14F-4D97-AF65-F5344CB8AC3E}">
        <p14:creationId xmlns:p14="http://schemas.microsoft.com/office/powerpoint/2010/main" val="1913662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73AEE8-89D4-01C4-7FB2-6DD1B5487B90}"/>
              </a:ext>
            </a:extLst>
          </p:cNvPr>
          <p:cNvSpPr>
            <a:spLocks noGrp="1"/>
          </p:cNvSpPr>
          <p:nvPr>
            <p:ph type="title"/>
          </p:nvPr>
        </p:nvSpPr>
        <p:spPr/>
        <p:txBody>
          <a:bodyPr/>
          <a:lstStyle/>
          <a:p>
            <a:r>
              <a:rPr lang="en-US" dirty="0"/>
              <a:t>PBC Pruritus Take-home Points</a:t>
            </a:r>
          </a:p>
        </p:txBody>
      </p:sp>
      <p:sp>
        <p:nvSpPr>
          <p:cNvPr id="7" name="Content Placeholder 6">
            <a:extLst>
              <a:ext uri="{FF2B5EF4-FFF2-40B4-BE49-F238E27FC236}">
                <a16:creationId xmlns:a16="http://schemas.microsoft.com/office/drawing/2014/main" id="{83677B16-2B89-29EF-4F66-FB399C47E7AE}"/>
              </a:ext>
            </a:extLst>
          </p:cNvPr>
          <p:cNvSpPr>
            <a:spLocks noGrp="1"/>
          </p:cNvSpPr>
          <p:nvPr>
            <p:ph idx="1"/>
          </p:nvPr>
        </p:nvSpPr>
        <p:spPr/>
        <p:txBody>
          <a:bodyPr/>
          <a:lstStyle/>
          <a:p>
            <a:r>
              <a:rPr lang="en-US" dirty="0"/>
              <a:t>Objectively evaluate pruritus as part of routine clinical care</a:t>
            </a:r>
          </a:p>
          <a:p>
            <a:r>
              <a:rPr lang="en-US" dirty="0"/>
              <a:t>Assess impact of pruritus on quality of life</a:t>
            </a:r>
          </a:p>
          <a:p>
            <a:r>
              <a:rPr lang="en-US" dirty="0"/>
              <a:t>Consider both nonpharmacologic and pharmacologic options for treatment</a:t>
            </a:r>
          </a:p>
          <a:p>
            <a:r>
              <a:rPr lang="en-US" dirty="0"/>
              <a:t>Traditional pharmacologic options available but variable efficacy/tolerability</a:t>
            </a:r>
          </a:p>
          <a:p>
            <a:r>
              <a:rPr lang="en-US" dirty="0"/>
              <a:t>Evolving pipeline of effective options</a:t>
            </a:r>
          </a:p>
          <a:p>
            <a:pPr lvl="2"/>
            <a:r>
              <a:rPr lang="en-US" dirty="0"/>
              <a:t>PPARs: FDA approved for disease control, may also help with symptoms but need appropriate patient selection and monitoring</a:t>
            </a:r>
          </a:p>
          <a:p>
            <a:pPr lvl="2"/>
            <a:r>
              <a:rPr lang="en-US" dirty="0"/>
              <a:t>IBATs: in drug development pipeline</a:t>
            </a:r>
          </a:p>
          <a:p>
            <a:endParaRPr lang="en-US" dirty="0"/>
          </a:p>
        </p:txBody>
      </p:sp>
      <p:sp>
        <p:nvSpPr>
          <p:cNvPr id="8" name="Content Placeholder 7">
            <a:extLst>
              <a:ext uri="{FF2B5EF4-FFF2-40B4-BE49-F238E27FC236}">
                <a16:creationId xmlns:a16="http://schemas.microsoft.com/office/drawing/2014/main" id="{8CBE299B-85ED-0F1B-C508-6F7C85594C5C}"/>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17547602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BC5F6-9AFB-3FD7-8D18-C0ECE66DF92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6B55A6C-9E92-7DAE-206A-EBA7795DA28C}"/>
              </a:ext>
            </a:extLst>
          </p:cNvPr>
          <p:cNvSpPr>
            <a:spLocks noGrp="1"/>
          </p:cNvSpPr>
          <p:nvPr>
            <p:ph type="title"/>
          </p:nvPr>
        </p:nvSpPr>
        <p:spPr>
          <a:xfrm>
            <a:off x="228600" y="1601674"/>
            <a:ext cx="11118850" cy="559127"/>
          </a:xfrm>
        </p:spPr>
        <p:txBody>
          <a:bodyPr/>
          <a:lstStyle/>
          <a:p>
            <a:r>
              <a:rPr lang="en-US" sz="4000" dirty="0">
                <a:latin typeface="Poppins" panose="00000500000000000000" pitchFamily="2" charset="0"/>
                <a:cs typeface="Poppins" panose="00000500000000000000" pitchFamily="2" charset="0"/>
              </a:rPr>
              <a:t>Fatigue</a:t>
            </a:r>
          </a:p>
        </p:txBody>
      </p:sp>
    </p:spTree>
    <p:extLst>
      <p:ext uri="{BB962C8B-B14F-4D97-AF65-F5344CB8AC3E}">
        <p14:creationId xmlns:p14="http://schemas.microsoft.com/office/powerpoint/2010/main" val="27979080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416D7-7C7C-43F0-BA4D-F4CDDB69177F}"/>
              </a:ext>
            </a:extLst>
          </p:cNvPr>
          <p:cNvSpPr>
            <a:spLocks noGrp="1"/>
          </p:cNvSpPr>
          <p:nvPr>
            <p:ph type="title"/>
          </p:nvPr>
        </p:nvSpPr>
        <p:spPr/>
        <p:txBody>
          <a:bodyPr/>
          <a:lstStyle/>
          <a:p>
            <a:r>
              <a:rPr lang="en-US" kern="0" dirty="0"/>
              <a:t>In PBC, Fatigue Is:</a:t>
            </a:r>
            <a:endParaRPr lang="en-US" dirty="0"/>
          </a:p>
        </p:txBody>
      </p:sp>
      <p:sp>
        <p:nvSpPr>
          <p:cNvPr id="16" name="Content Placeholder 15">
            <a:extLst>
              <a:ext uri="{FF2B5EF4-FFF2-40B4-BE49-F238E27FC236}">
                <a16:creationId xmlns:a16="http://schemas.microsoft.com/office/drawing/2014/main" id="{BED9DA85-4280-F37E-BB9C-D17033172086}"/>
              </a:ext>
            </a:extLst>
          </p:cNvPr>
          <p:cNvSpPr>
            <a:spLocks noGrp="1"/>
          </p:cNvSpPr>
          <p:nvPr>
            <p:ph sz="quarter" idx="10"/>
          </p:nvPr>
        </p:nvSpPr>
        <p:spPr/>
        <p:txBody>
          <a:bodyPr/>
          <a:lstStyle/>
          <a:p>
            <a:r>
              <a:rPr lang="en-US" dirty="0"/>
              <a:t>1. Lindor. Hepatology. 2019;69:394. 2. Rishe. Acta Derm Venereol. 2008;88:34. 3. Martin. J Patient Rep Outcomes. 2019;3:2. </a:t>
            </a:r>
            <a:br>
              <a:rPr lang="en-US" dirty="0"/>
            </a:br>
            <a:r>
              <a:rPr lang="en-US" dirty="0"/>
              <a:t>4. Montagnese. Liver Int. 2013;33:203.</a:t>
            </a:r>
          </a:p>
        </p:txBody>
      </p:sp>
      <p:sp>
        <p:nvSpPr>
          <p:cNvPr id="11" name="Content Placeholder 7">
            <a:extLst>
              <a:ext uri="{FF2B5EF4-FFF2-40B4-BE49-F238E27FC236}">
                <a16:creationId xmlns:a16="http://schemas.microsoft.com/office/drawing/2014/main" id="{4E3B5589-1240-AF6D-0696-EC7FAFD68D33}"/>
              </a:ext>
            </a:extLst>
          </p:cNvPr>
          <p:cNvSpPr txBox="1">
            <a:spLocks/>
          </p:cNvSpPr>
          <p:nvPr/>
        </p:nvSpPr>
        <p:spPr bwMode="auto">
          <a:xfrm>
            <a:off x="649842" y="2777406"/>
            <a:ext cx="3474720" cy="2683080"/>
          </a:xfrm>
          <a:prstGeom prst="rect">
            <a:avLst/>
          </a:pr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mn-lt"/>
                <a:ea typeface="+mn-ea"/>
                <a:cs typeface="+mn-cs"/>
              </a:rPr>
              <a:t>Patients with PBC </a:t>
            </a:r>
            <a:r>
              <a:rPr kumimoji="0" lang="en-US" sz="2000" b="1" i="0" u="none" strike="noStrike" kern="0" cap="none" spc="0" normalizeH="0" baseline="0" noProof="0" dirty="0">
                <a:ln>
                  <a:noFill/>
                </a:ln>
                <a:solidFill>
                  <a:srgbClr val="000000"/>
                </a:solidFill>
                <a:effectLst/>
                <a:uLnTx/>
                <a:uFillTx/>
                <a:latin typeface="+mn-lt"/>
                <a:ea typeface="+mn-ea"/>
                <a:cs typeface="+mn-cs"/>
              </a:rPr>
              <a:t>affected by fatigue</a:t>
            </a:r>
            <a:r>
              <a:rPr kumimoji="0" lang="en-US" sz="2000" b="0" i="0" u="none" strike="noStrike" kern="0" cap="none" spc="0" normalizeH="0" baseline="0" noProof="0" dirty="0">
                <a:ln>
                  <a:noFill/>
                </a:ln>
                <a:solidFill>
                  <a:srgbClr val="000000"/>
                </a:solidFill>
                <a:effectLst/>
                <a:uLnTx/>
                <a:uFillTx/>
                <a:latin typeface="+mn-lt"/>
                <a:ea typeface="+mn-ea"/>
                <a:cs typeface="+mn-cs"/>
              </a:rPr>
              <a:t>: </a:t>
            </a:r>
            <a:br>
              <a:rPr kumimoji="0" lang="en-US" sz="2000" b="0" i="0" u="none" strike="noStrike" kern="0" cap="none" spc="0" normalizeH="0" baseline="0" noProof="0" dirty="0">
                <a:ln>
                  <a:noFill/>
                </a:ln>
                <a:solidFill>
                  <a:srgbClr val="000000"/>
                </a:solidFill>
                <a:effectLst/>
                <a:uLnTx/>
                <a:uFillTx/>
                <a:latin typeface="+mn-lt"/>
                <a:ea typeface="+mn-ea"/>
                <a:cs typeface="+mn-cs"/>
              </a:rPr>
            </a:br>
            <a:r>
              <a:rPr kumimoji="0" lang="en-US" sz="2000" b="0" i="0" u="none" strike="noStrike" kern="0" cap="none" spc="0" normalizeH="0" baseline="0" noProof="0" dirty="0">
                <a:ln>
                  <a:noFill/>
                </a:ln>
                <a:solidFill>
                  <a:srgbClr val="000000"/>
                </a:solidFill>
                <a:effectLst/>
                <a:uLnTx/>
                <a:uFillTx/>
                <a:latin typeface="+mn-lt"/>
                <a:ea typeface="+mn-ea"/>
                <a:cs typeface="+mn-cs"/>
              </a:rPr>
              <a:t>50% to 78%</a:t>
            </a:r>
            <a:r>
              <a:rPr kumimoji="0" lang="en-US" sz="2000" b="0" i="0" u="none" strike="noStrike" kern="0" cap="none" spc="0" normalizeH="0" baseline="30000" noProof="0" dirty="0">
                <a:ln>
                  <a:noFill/>
                </a:ln>
                <a:solidFill>
                  <a:srgbClr val="000000"/>
                </a:solidFill>
                <a:effectLst/>
                <a:uLnTx/>
                <a:uFillTx/>
                <a:latin typeface="+mn-lt"/>
                <a:ea typeface="+mn-ea"/>
                <a:cs typeface="+mn-cs"/>
              </a:rPr>
              <a:t>1</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1" i="0" u="none" strike="noStrike" kern="0" cap="none" spc="0" normalizeH="0" baseline="0" noProof="0" dirty="0">
              <a:ln>
                <a:noFill/>
              </a:ln>
              <a:solidFill>
                <a:srgbClr val="000000"/>
              </a:solidFill>
              <a:effectLst/>
              <a:uLnTx/>
              <a:uFillTx/>
              <a:latin typeface="+mn-lt"/>
              <a:ea typeface="+mn-ea"/>
              <a:cs typeface="+mn-cs"/>
            </a:endParaRPr>
          </a:p>
        </p:txBody>
      </p:sp>
      <p:sp>
        <p:nvSpPr>
          <p:cNvPr id="12" name="Rectangle 11">
            <a:extLst>
              <a:ext uri="{FF2B5EF4-FFF2-40B4-BE49-F238E27FC236}">
                <a16:creationId xmlns:a16="http://schemas.microsoft.com/office/drawing/2014/main" id="{D038F445-3D1B-9E31-D0AF-AB97095E358E}"/>
              </a:ext>
            </a:extLst>
          </p:cNvPr>
          <p:cNvSpPr/>
          <p:nvPr/>
        </p:nvSpPr>
        <p:spPr bwMode="auto">
          <a:xfrm>
            <a:off x="657779" y="1604786"/>
            <a:ext cx="3474720" cy="1169377"/>
          </a:xfrm>
          <a:prstGeom prst="rect">
            <a:avLst/>
          </a:prstGeom>
          <a:solidFill>
            <a:schemeClr val="accent1"/>
          </a:solidFill>
          <a:ln w="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chemeClr val="bg2"/>
                </a:solidFill>
                <a:effectLst/>
                <a:uLnTx/>
                <a:uFillTx/>
                <a:ea typeface="+mn-ea"/>
                <a:cs typeface="Arial" panose="020B0604020202020204" pitchFamily="34" charset="0"/>
              </a:rPr>
              <a:t>Highly Prevalent</a:t>
            </a:r>
          </a:p>
        </p:txBody>
      </p:sp>
      <p:graphicFrame>
        <p:nvGraphicFramePr>
          <p:cNvPr id="13" name="Chart 12">
            <a:extLst>
              <a:ext uri="{FF2B5EF4-FFF2-40B4-BE49-F238E27FC236}">
                <a16:creationId xmlns:a16="http://schemas.microsoft.com/office/drawing/2014/main" id="{5D5511DE-BA86-867A-3215-C68AD4B71C89}"/>
              </a:ext>
            </a:extLst>
          </p:cNvPr>
          <p:cNvGraphicFramePr/>
          <p:nvPr>
            <p:extLst>
              <p:ext uri="{D42A27DB-BD31-4B8C-83A1-F6EECF244321}">
                <p14:modId xmlns:p14="http://schemas.microsoft.com/office/powerpoint/2010/main" val="2608578666"/>
              </p:ext>
            </p:extLst>
          </p:nvPr>
        </p:nvGraphicFramePr>
        <p:xfrm>
          <a:off x="1222402" y="3695411"/>
          <a:ext cx="2349772" cy="1557803"/>
        </p:xfrm>
        <a:graphic>
          <a:graphicData uri="http://schemas.openxmlformats.org/drawingml/2006/chart">
            <c:chart xmlns:c="http://schemas.openxmlformats.org/drawingml/2006/chart" xmlns:r="http://schemas.openxmlformats.org/officeDocument/2006/relationships" r:id="rId3"/>
          </a:graphicData>
        </a:graphic>
      </p:graphicFrame>
      <p:sp>
        <p:nvSpPr>
          <p:cNvPr id="3" name="Content Placeholder 8">
            <a:extLst>
              <a:ext uri="{FF2B5EF4-FFF2-40B4-BE49-F238E27FC236}">
                <a16:creationId xmlns:a16="http://schemas.microsoft.com/office/drawing/2014/main" id="{96657E25-9116-AA87-0DB5-6297531A6F7B}"/>
              </a:ext>
            </a:extLst>
          </p:cNvPr>
          <p:cNvSpPr txBox="1">
            <a:spLocks/>
          </p:cNvSpPr>
          <p:nvPr/>
        </p:nvSpPr>
        <p:spPr bwMode="auto">
          <a:xfrm>
            <a:off x="4352187" y="2775519"/>
            <a:ext cx="3474720" cy="2684924"/>
          </a:xfrm>
          <a:prstGeom prst="rect">
            <a:avLst/>
          </a:prstGeom>
          <a:solidFill>
            <a:schemeClr val="accent6">
              <a:alpha val="20000"/>
            </a:schemeClr>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mn-lt"/>
                <a:ea typeface="+mn-ea"/>
              </a:rPr>
              <a:t>Patients with PBC and pruritus who report </a:t>
            </a:r>
            <a:br>
              <a:rPr kumimoji="0" lang="en-US" sz="2000" b="0" i="0" u="none" strike="noStrike" kern="0" cap="none" spc="0" normalizeH="0" baseline="0" noProof="0" dirty="0">
                <a:ln>
                  <a:noFill/>
                </a:ln>
                <a:solidFill>
                  <a:srgbClr val="000000"/>
                </a:solidFill>
                <a:effectLst/>
                <a:uLnTx/>
                <a:uFillTx/>
                <a:latin typeface="+mn-lt"/>
                <a:ea typeface="+mn-ea"/>
              </a:rPr>
            </a:br>
            <a:r>
              <a:rPr kumimoji="0" lang="en-US" sz="2000" b="1" i="0" u="none" strike="noStrike" kern="0" cap="none" spc="0" normalizeH="0" baseline="0" noProof="0" dirty="0">
                <a:ln>
                  <a:noFill/>
                </a:ln>
                <a:solidFill>
                  <a:srgbClr val="000000"/>
                </a:solidFill>
                <a:effectLst/>
                <a:uLnTx/>
                <a:uFillTx/>
                <a:latin typeface="+mn-lt"/>
                <a:ea typeface="+mn-ea"/>
              </a:rPr>
              <a:t>sleep disturbance</a:t>
            </a:r>
            <a:r>
              <a:rPr kumimoji="0" lang="en-US" sz="2000" b="0" i="0" u="none" strike="noStrike" kern="0" cap="none" spc="0" normalizeH="0" baseline="0" noProof="0" dirty="0">
                <a:ln>
                  <a:noFill/>
                </a:ln>
                <a:solidFill>
                  <a:srgbClr val="000000"/>
                </a:solidFill>
                <a:effectLst/>
                <a:uLnTx/>
                <a:uFillTx/>
                <a:latin typeface="+mn-lt"/>
                <a:ea typeface="+mn-ea"/>
              </a:rPr>
              <a:t>: 74%</a:t>
            </a:r>
            <a:r>
              <a:rPr kumimoji="0" lang="en-US" sz="2000" b="0" i="0" u="none" strike="noStrike" kern="0" cap="none" spc="0" normalizeH="0" baseline="30000" noProof="0" dirty="0">
                <a:ln>
                  <a:noFill/>
                </a:ln>
                <a:solidFill>
                  <a:srgbClr val="000000"/>
                </a:solidFill>
                <a:effectLst/>
                <a:uLnTx/>
                <a:uFillTx/>
                <a:latin typeface="+mn-lt"/>
                <a:ea typeface="+mn-ea"/>
              </a:rPr>
              <a:t>2</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mn-lt"/>
                <a:ea typeface="+mn-ea"/>
                <a:cs typeface="Arial" panose="020B0604020202020204" pitchFamily="34" charset="0"/>
              </a:rPr>
              <a:t>May be due to longer sleep latency and </a:t>
            </a:r>
            <a:br>
              <a:rPr kumimoji="0" lang="en-US" sz="1800" b="0" i="0" u="none" strike="noStrike" kern="0" cap="none" spc="0" normalizeH="0" baseline="0" noProof="0" dirty="0">
                <a:ln>
                  <a:noFill/>
                </a:ln>
                <a:solidFill>
                  <a:srgbClr val="000000"/>
                </a:solidFill>
                <a:effectLst/>
                <a:uLnTx/>
                <a:uFillTx/>
                <a:latin typeface="+mn-lt"/>
                <a:ea typeface="+mn-ea"/>
                <a:cs typeface="Arial" panose="020B0604020202020204" pitchFamily="34" charset="0"/>
              </a:rPr>
            </a:br>
            <a:r>
              <a:rPr kumimoji="0" lang="en-US" sz="1800" b="0" i="0" u="none" strike="noStrike" kern="0" cap="none" spc="0" normalizeH="0" baseline="0" noProof="0" dirty="0">
                <a:ln>
                  <a:noFill/>
                </a:ln>
                <a:solidFill>
                  <a:srgbClr val="000000"/>
                </a:solidFill>
                <a:effectLst/>
                <a:uLnTx/>
                <a:uFillTx/>
                <a:latin typeface="+mn-lt"/>
                <a:ea typeface="+mn-ea"/>
                <a:cs typeface="Arial" panose="020B0604020202020204" pitchFamily="34" charset="0"/>
              </a:rPr>
              <a:t>earlier wake times</a:t>
            </a:r>
            <a:r>
              <a:rPr kumimoji="0" lang="en-US" sz="1800" b="0" i="0" u="none" strike="noStrike" kern="0" cap="none" spc="0" normalizeH="0" baseline="30000" noProof="0" dirty="0">
                <a:ln>
                  <a:noFill/>
                </a:ln>
                <a:solidFill>
                  <a:srgbClr val="000000"/>
                </a:solidFill>
                <a:effectLst/>
                <a:uLnTx/>
                <a:uFillTx/>
                <a:latin typeface="+mn-lt"/>
                <a:ea typeface="+mn-ea"/>
                <a:cs typeface="Arial" panose="020B0604020202020204" pitchFamily="34" charset="0"/>
              </a:rPr>
              <a:t>3,4</a:t>
            </a:r>
          </a:p>
        </p:txBody>
      </p:sp>
      <p:sp>
        <p:nvSpPr>
          <p:cNvPr id="4" name="Rectangle 3">
            <a:extLst>
              <a:ext uri="{FF2B5EF4-FFF2-40B4-BE49-F238E27FC236}">
                <a16:creationId xmlns:a16="http://schemas.microsoft.com/office/drawing/2014/main" id="{0B60BCDF-7114-960B-E29C-798C86F8AC5C}"/>
              </a:ext>
            </a:extLst>
          </p:cNvPr>
          <p:cNvSpPr/>
          <p:nvPr/>
        </p:nvSpPr>
        <p:spPr bwMode="auto">
          <a:xfrm>
            <a:off x="4352187" y="1610165"/>
            <a:ext cx="3474720" cy="1165354"/>
          </a:xfrm>
          <a:prstGeom prst="rect">
            <a:avLst/>
          </a:prstGeom>
          <a:solidFill>
            <a:schemeClr val="accent6"/>
          </a:solidFill>
          <a:ln w="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chemeClr val="bg2"/>
                </a:solidFill>
                <a:effectLst/>
                <a:uLnTx/>
                <a:uFillTx/>
                <a:ea typeface="+mn-ea"/>
                <a:cs typeface="Arial" panose="020B0604020202020204" pitchFamily="34" charset="0"/>
              </a:rPr>
              <a:t>Possibly Related to Pruritus and Sleep</a:t>
            </a:r>
          </a:p>
        </p:txBody>
      </p:sp>
      <p:sp>
        <p:nvSpPr>
          <p:cNvPr id="6" name="TextBox 5">
            <a:extLst>
              <a:ext uri="{FF2B5EF4-FFF2-40B4-BE49-F238E27FC236}">
                <a16:creationId xmlns:a16="http://schemas.microsoft.com/office/drawing/2014/main" id="{F8115D65-1882-0D6E-5287-10DBCEA60F48}"/>
              </a:ext>
            </a:extLst>
          </p:cNvPr>
          <p:cNvSpPr txBox="1"/>
          <p:nvPr/>
        </p:nvSpPr>
        <p:spPr bwMode="auto">
          <a:xfrm>
            <a:off x="1859207" y="4250802"/>
            <a:ext cx="11015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ea typeface="+mn-ea"/>
                <a:cs typeface="Arial" panose="020B0604020202020204" pitchFamily="34" charset="0"/>
              </a:rPr>
              <a:t>78%</a:t>
            </a:r>
          </a:p>
        </p:txBody>
      </p:sp>
      <p:sp>
        <p:nvSpPr>
          <p:cNvPr id="9" name="Content Placeholder 8">
            <a:extLst>
              <a:ext uri="{FF2B5EF4-FFF2-40B4-BE49-F238E27FC236}">
                <a16:creationId xmlns:a16="http://schemas.microsoft.com/office/drawing/2014/main" id="{BBEC6AE2-FAB8-9EFF-D5FE-DFFB81CC6936}"/>
              </a:ext>
            </a:extLst>
          </p:cNvPr>
          <p:cNvSpPr txBox="1">
            <a:spLocks/>
          </p:cNvSpPr>
          <p:nvPr/>
        </p:nvSpPr>
        <p:spPr bwMode="auto">
          <a:xfrm>
            <a:off x="8054532" y="2770575"/>
            <a:ext cx="3474720" cy="2684924"/>
          </a:xfrm>
          <a:prstGeom prst="rect">
            <a:avLst/>
          </a:prstGeom>
          <a:solidFill>
            <a:schemeClr val="accent2">
              <a:alpha val="20000"/>
            </a:schemeClr>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mn-lt"/>
              </a:rPr>
              <a:t>UDCA use is not associated </a:t>
            </a:r>
            <a:r>
              <a:rPr lang="en-US" sz="2000" dirty="0">
                <a:solidFill>
                  <a:srgbClr val="000000"/>
                </a:solidFill>
                <a:latin typeface="+mn-lt"/>
              </a:rPr>
              <a:t>with improvements in fatigue</a:t>
            </a:r>
            <a:endParaRPr kumimoji="0" lang="en-US" sz="2000" b="0" i="0" u="none" strike="noStrike" kern="0" cap="none" spc="0" normalizeH="0" baseline="30000" noProof="0" dirty="0">
              <a:ln>
                <a:noFill/>
              </a:ln>
              <a:solidFill>
                <a:srgbClr val="000000"/>
              </a:solidFill>
              <a:effectLst/>
              <a:uLnTx/>
              <a:uFillTx/>
              <a:latin typeface="+mn-lt"/>
            </a:endParaRPr>
          </a:p>
        </p:txBody>
      </p:sp>
      <p:sp>
        <p:nvSpPr>
          <p:cNvPr id="10" name="Rectangle 9">
            <a:extLst>
              <a:ext uri="{FF2B5EF4-FFF2-40B4-BE49-F238E27FC236}">
                <a16:creationId xmlns:a16="http://schemas.microsoft.com/office/drawing/2014/main" id="{5BA5C77E-D051-2FF0-88F5-15FB5E1A4350}"/>
              </a:ext>
            </a:extLst>
          </p:cNvPr>
          <p:cNvSpPr/>
          <p:nvPr/>
        </p:nvSpPr>
        <p:spPr bwMode="auto">
          <a:xfrm>
            <a:off x="8054532" y="1605221"/>
            <a:ext cx="3474720" cy="1165354"/>
          </a:xfrm>
          <a:prstGeom prst="rect">
            <a:avLst/>
          </a:prstGeom>
          <a:solidFill>
            <a:schemeClr val="accent2"/>
          </a:solidFill>
          <a:ln w="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chemeClr val="bg2"/>
                </a:solidFill>
                <a:effectLst/>
                <a:uLnTx/>
                <a:uFillTx/>
                <a:ea typeface="+mn-ea"/>
                <a:cs typeface="Arial" panose="020B0604020202020204" pitchFamily="34" charset="0"/>
              </a:rPr>
              <a:t>Not Improved by UDCA</a:t>
            </a:r>
          </a:p>
        </p:txBody>
      </p:sp>
    </p:spTree>
    <p:extLst>
      <p:ext uri="{BB962C8B-B14F-4D97-AF65-F5344CB8AC3E}">
        <p14:creationId xmlns:p14="http://schemas.microsoft.com/office/powerpoint/2010/main" val="19668037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30099-E979-A8E6-B9F0-FB5EE3EA3D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EA8E89-B5D2-C5CA-4587-03A1662706DE}"/>
              </a:ext>
            </a:extLst>
          </p:cNvPr>
          <p:cNvSpPr>
            <a:spLocks noGrp="1"/>
          </p:cNvSpPr>
          <p:nvPr>
            <p:ph type="title"/>
          </p:nvPr>
        </p:nvSpPr>
        <p:spPr/>
        <p:txBody>
          <a:bodyPr/>
          <a:lstStyle/>
          <a:p>
            <a:r>
              <a:rPr lang="en-US" dirty="0"/>
              <a:t>Evaluating Fatigue in PBC </a:t>
            </a:r>
          </a:p>
        </p:txBody>
      </p:sp>
      <p:sp>
        <p:nvSpPr>
          <p:cNvPr id="15" name="Content Placeholder 14">
            <a:extLst>
              <a:ext uri="{FF2B5EF4-FFF2-40B4-BE49-F238E27FC236}">
                <a16:creationId xmlns:a16="http://schemas.microsoft.com/office/drawing/2014/main" id="{43F203C6-BA6A-485A-BD1E-05E8D8028E42}"/>
              </a:ext>
            </a:extLst>
          </p:cNvPr>
          <p:cNvSpPr>
            <a:spLocks noGrp="1"/>
          </p:cNvSpPr>
          <p:nvPr>
            <p:ph idx="1"/>
          </p:nvPr>
        </p:nvSpPr>
        <p:spPr/>
        <p:txBody>
          <a:bodyPr/>
          <a:lstStyle/>
          <a:p>
            <a:r>
              <a:rPr lang="en-US" dirty="0"/>
              <a:t>When evaluating fatigue, rule out other causes, including:</a:t>
            </a:r>
          </a:p>
          <a:p>
            <a:pPr lvl="2"/>
            <a:r>
              <a:rPr lang="en-US" dirty="0"/>
              <a:t>Hypothyroidism</a:t>
            </a:r>
          </a:p>
          <a:p>
            <a:pPr lvl="2"/>
            <a:r>
              <a:rPr lang="en-US" dirty="0"/>
              <a:t>Depression</a:t>
            </a:r>
          </a:p>
          <a:p>
            <a:pPr lvl="2"/>
            <a:r>
              <a:rPr lang="en-US" dirty="0"/>
              <a:t>Anemia</a:t>
            </a:r>
          </a:p>
          <a:p>
            <a:pPr lvl="2"/>
            <a:r>
              <a:rPr lang="en-US" dirty="0"/>
              <a:t>Sleep apnea</a:t>
            </a:r>
          </a:p>
          <a:p>
            <a:pPr lvl="2"/>
            <a:r>
              <a:rPr lang="en-US" dirty="0"/>
              <a:t>Sleep disruption due to itching</a:t>
            </a:r>
          </a:p>
          <a:p>
            <a:pPr lvl="2"/>
            <a:r>
              <a:rPr lang="en-US" dirty="0"/>
              <a:t>Sicca syndrome</a:t>
            </a:r>
          </a:p>
          <a:p>
            <a:pPr lvl="2"/>
            <a:r>
              <a:rPr lang="en-US" dirty="0"/>
              <a:t>Celiac disease</a:t>
            </a:r>
          </a:p>
        </p:txBody>
      </p:sp>
      <p:sp>
        <p:nvSpPr>
          <p:cNvPr id="3" name="Content Placeholder 2">
            <a:extLst>
              <a:ext uri="{FF2B5EF4-FFF2-40B4-BE49-F238E27FC236}">
                <a16:creationId xmlns:a16="http://schemas.microsoft.com/office/drawing/2014/main" id="{4BF9866A-CFE2-A979-E844-E0AFFDAA2E5E}"/>
              </a:ext>
            </a:extLst>
          </p:cNvPr>
          <p:cNvSpPr>
            <a:spLocks noGrp="1"/>
          </p:cNvSpPr>
          <p:nvPr>
            <p:ph sz="quarter" idx="10"/>
          </p:nvPr>
        </p:nvSpPr>
        <p:spPr/>
        <p:txBody>
          <a:bodyPr/>
          <a:lstStyle/>
          <a:p>
            <a:pPr algn="ctr"/>
            <a:r>
              <a:rPr lang="en-US" dirty="0"/>
              <a:t>Lindor. Hepatology. 2019;69:394. Levy. Clin Gastroenterol Hepatol. 2023;23:S1542.</a:t>
            </a:r>
          </a:p>
        </p:txBody>
      </p:sp>
    </p:spTree>
    <p:extLst>
      <p:ext uri="{BB962C8B-B14F-4D97-AF65-F5344CB8AC3E}">
        <p14:creationId xmlns:p14="http://schemas.microsoft.com/office/powerpoint/2010/main" val="32799804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C09A3C-7934-5A24-5332-57A91C60017D}"/>
              </a:ext>
            </a:extLst>
          </p:cNvPr>
          <p:cNvSpPr>
            <a:spLocks noGrp="1"/>
          </p:cNvSpPr>
          <p:nvPr>
            <p:ph type="title"/>
          </p:nvPr>
        </p:nvSpPr>
        <p:spPr/>
        <p:txBody>
          <a:bodyPr/>
          <a:lstStyle/>
          <a:p>
            <a:r>
              <a:rPr lang="en-US" dirty="0"/>
              <a:t>Characterizing Fatigue in PBC</a:t>
            </a:r>
          </a:p>
        </p:txBody>
      </p:sp>
      <p:sp>
        <p:nvSpPr>
          <p:cNvPr id="6" name="Content Placeholder 5">
            <a:extLst>
              <a:ext uri="{FF2B5EF4-FFF2-40B4-BE49-F238E27FC236}">
                <a16:creationId xmlns:a16="http://schemas.microsoft.com/office/drawing/2014/main" id="{2F7BEBCF-59E7-5539-224B-6140567155A0}"/>
              </a:ext>
            </a:extLst>
          </p:cNvPr>
          <p:cNvSpPr>
            <a:spLocks noGrp="1"/>
          </p:cNvSpPr>
          <p:nvPr>
            <p:ph idx="1"/>
          </p:nvPr>
        </p:nvSpPr>
        <p:spPr/>
        <p:txBody>
          <a:bodyPr/>
          <a:lstStyle/>
          <a:p>
            <a:r>
              <a:rPr lang="en-US" dirty="0"/>
              <a:t>More clinically challenging </a:t>
            </a:r>
          </a:p>
          <a:p>
            <a:r>
              <a:rPr lang="en-US" dirty="0"/>
              <a:t>Nonspecific descriptions and multifactorial etiologies</a:t>
            </a:r>
          </a:p>
          <a:p>
            <a:r>
              <a:rPr lang="en-US" dirty="0"/>
              <a:t>Important to assess for other causes</a:t>
            </a:r>
          </a:p>
          <a:p>
            <a:r>
              <a:rPr lang="en-US" dirty="0"/>
              <a:t>Attempt to characterize impact for individual patient</a:t>
            </a:r>
          </a:p>
          <a:p>
            <a:r>
              <a:rPr lang="en-US" dirty="0"/>
              <a:t>Monitor over time</a:t>
            </a:r>
          </a:p>
          <a:p>
            <a:endParaRPr lang="en-US" dirty="0"/>
          </a:p>
        </p:txBody>
      </p:sp>
      <p:sp>
        <p:nvSpPr>
          <p:cNvPr id="7" name="Content Placeholder 6">
            <a:extLst>
              <a:ext uri="{FF2B5EF4-FFF2-40B4-BE49-F238E27FC236}">
                <a16:creationId xmlns:a16="http://schemas.microsoft.com/office/drawing/2014/main" id="{3FFEEB38-68DE-3C79-6A2D-B5ED3E9F19D9}"/>
              </a:ext>
            </a:extLst>
          </p:cNvPr>
          <p:cNvSpPr>
            <a:spLocks noGrp="1"/>
          </p:cNvSpPr>
          <p:nvPr>
            <p:ph sz="quarter" idx="10"/>
          </p:nvPr>
        </p:nvSpPr>
        <p:spPr/>
        <p:txBody>
          <a:bodyPr/>
          <a:lstStyle/>
          <a:p>
            <a:pPr algn="ctr"/>
            <a:r>
              <a:rPr lang="en-US" dirty="0"/>
              <a:t>Lindor. Hepatology. 2019;69:394. Levy. Clin Gastroenterol Hepatol. 2023;23:S1542.</a:t>
            </a:r>
          </a:p>
        </p:txBody>
      </p:sp>
    </p:spTree>
    <p:extLst>
      <p:ext uri="{BB962C8B-B14F-4D97-AF65-F5344CB8AC3E}">
        <p14:creationId xmlns:p14="http://schemas.microsoft.com/office/powerpoint/2010/main" val="726039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BA29A-23E1-01AC-0603-901487CA755F}"/>
              </a:ext>
            </a:extLst>
          </p:cNvPr>
          <p:cNvSpPr>
            <a:spLocks noGrp="1"/>
          </p:cNvSpPr>
          <p:nvPr>
            <p:ph type="title"/>
          </p:nvPr>
        </p:nvSpPr>
        <p:spPr/>
        <p:txBody>
          <a:bodyPr/>
          <a:lstStyle/>
          <a:p>
            <a:r>
              <a:rPr lang="en-US" dirty="0"/>
              <a:t>Nonpharmacologic Treatments for PBC Fatigue</a:t>
            </a:r>
          </a:p>
        </p:txBody>
      </p:sp>
      <p:sp>
        <p:nvSpPr>
          <p:cNvPr id="11" name="Content Placeholder 10">
            <a:extLst>
              <a:ext uri="{FF2B5EF4-FFF2-40B4-BE49-F238E27FC236}">
                <a16:creationId xmlns:a16="http://schemas.microsoft.com/office/drawing/2014/main" id="{63359C14-B045-B281-FC06-863F9B7EAB95}"/>
              </a:ext>
            </a:extLst>
          </p:cNvPr>
          <p:cNvSpPr>
            <a:spLocks noGrp="1"/>
          </p:cNvSpPr>
          <p:nvPr>
            <p:ph sz="quarter" idx="10"/>
          </p:nvPr>
        </p:nvSpPr>
        <p:spPr/>
        <p:txBody>
          <a:bodyPr/>
          <a:lstStyle/>
          <a:p>
            <a:pPr algn="ctr"/>
            <a:r>
              <a:rPr lang="en-US" dirty="0"/>
              <a:t>Freer. JHEP Rep. 2024;6:101210. Khanna. Curr Hepatology Rep. 2019;18:127.</a:t>
            </a:r>
          </a:p>
        </p:txBody>
      </p:sp>
      <p:grpSp>
        <p:nvGrpSpPr>
          <p:cNvPr id="4" name="Group 3">
            <a:extLst>
              <a:ext uri="{FF2B5EF4-FFF2-40B4-BE49-F238E27FC236}">
                <a16:creationId xmlns:a16="http://schemas.microsoft.com/office/drawing/2014/main" id="{E72627D0-8AFC-9127-34FD-AC078ECE4A68}"/>
              </a:ext>
            </a:extLst>
          </p:cNvPr>
          <p:cNvGrpSpPr/>
          <p:nvPr/>
        </p:nvGrpSpPr>
        <p:grpSpPr>
          <a:xfrm>
            <a:off x="2022861" y="1246452"/>
            <a:ext cx="8294211" cy="4784179"/>
            <a:chOff x="2022861" y="1490891"/>
            <a:chExt cx="8294211" cy="4784179"/>
          </a:xfrm>
        </p:grpSpPr>
        <p:graphicFrame>
          <p:nvGraphicFramePr>
            <p:cNvPr id="5" name="Diagram 4">
              <a:extLst>
                <a:ext uri="{FF2B5EF4-FFF2-40B4-BE49-F238E27FC236}">
                  <a16:creationId xmlns:a16="http://schemas.microsoft.com/office/drawing/2014/main" id="{AC68DE0C-CDEC-BEA4-4B7C-203B1B163482}"/>
                </a:ext>
              </a:extLst>
            </p:cNvPr>
            <p:cNvGraphicFramePr/>
            <p:nvPr/>
          </p:nvGraphicFramePr>
          <p:xfrm>
            <a:off x="2022861" y="1490891"/>
            <a:ext cx="8294211" cy="47841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Graphic 5" descr="Brain in head with solid fill">
              <a:extLst>
                <a:ext uri="{FF2B5EF4-FFF2-40B4-BE49-F238E27FC236}">
                  <a16:creationId xmlns:a16="http://schemas.microsoft.com/office/drawing/2014/main" id="{0DA96AFB-4618-554D-709D-E7CD9457DBA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flipH="1">
              <a:off x="2590800" y="4460240"/>
              <a:ext cx="614680" cy="614680"/>
            </a:xfrm>
            <a:prstGeom prst="rect">
              <a:avLst/>
            </a:prstGeom>
          </p:spPr>
        </p:pic>
        <p:pic>
          <p:nvPicPr>
            <p:cNvPr id="7" name="Graphic 6" descr="Walk with solid fill">
              <a:extLst>
                <a:ext uri="{FF2B5EF4-FFF2-40B4-BE49-F238E27FC236}">
                  <a16:creationId xmlns:a16="http://schemas.microsoft.com/office/drawing/2014/main" id="{B2BBBC5D-A6DB-3917-2E5A-88DF4A82771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600960" y="2656840"/>
              <a:ext cx="640080" cy="640080"/>
            </a:xfrm>
            <a:prstGeom prst="rect">
              <a:avLst/>
            </a:prstGeom>
          </p:spPr>
        </p:pic>
        <p:pic>
          <p:nvPicPr>
            <p:cNvPr id="8" name="Graphic 7" descr="Clipboard Partially Checked with solid fill">
              <a:extLst>
                <a:ext uri="{FF2B5EF4-FFF2-40B4-BE49-F238E27FC236}">
                  <a16:creationId xmlns:a16="http://schemas.microsoft.com/office/drawing/2014/main" id="{B1EE245A-C9B8-6103-F7EE-0E97BACDE66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712720" y="3540760"/>
              <a:ext cx="680720" cy="680720"/>
            </a:xfrm>
            <a:prstGeom prst="rect">
              <a:avLst/>
            </a:prstGeom>
          </p:spPr>
        </p:pic>
        <p:pic>
          <p:nvPicPr>
            <p:cNvPr id="9" name="Graphic 8" descr="Yoga with solid fill">
              <a:extLst>
                <a:ext uri="{FF2B5EF4-FFF2-40B4-BE49-F238E27FC236}">
                  <a16:creationId xmlns:a16="http://schemas.microsoft.com/office/drawing/2014/main" id="{F0FF045D-7B75-D4C9-376A-AAD963F97D79}"/>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225040" y="5394960"/>
              <a:ext cx="523240" cy="523240"/>
            </a:xfrm>
            <a:prstGeom prst="rect">
              <a:avLst/>
            </a:prstGeom>
          </p:spPr>
        </p:pic>
        <p:pic>
          <p:nvPicPr>
            <p:cNvPr id="10" name="Graphic 9" descr="Medical with solid fill">
              <a:extLst>
                <a:ext uri="{FF2B5EF4-FFF2-40B4-BE49-F238E27FC236}">
                  <a16:creationId xmlns:a16="http://schemas.microsoft.com/office/drawing/2014/main" id="{EFC323B6-2CD7-07F1-58C2-044776E2840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113280" y="1706880"/>
              <a:ext cx="751840" cy="751840"/>
            </a:xfrm>
            <a:prstGeom prst="rect">
              <a:avLst/>
            </a:prstGeom>
          </p:spPr>
        </p:pic>
      </p:grpSp>
    </p:spTree>
    <p:extLst>
      <p:ext uri="{BB962C8B-B14F-4D97-AF65-F5344CB8AC3E}">
        <p14:creationId xmlns:p14="http://schemas.microsoft.com/office/powerpoint/2010/main" val="40988548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A7267-9D10-1B4F-ADE6-1179F2F2924B}"/>
            </a:ext>
          </a:extLst>
        </p:cNvPr>
        <p:cNvGrpSpPr/>
        <p:nvPr/>
      </p:nvGrpSpPr>
      <p:grpSpPr>
        <a:xfrm>
          <a:off x="0" y="0"/>
          <a:ext cx="0" cy="0"/>
          <a:chOff x="0" y="0"/>
          <a:chExt cx="0" cy="0"/>
        </a:xfrm>
      </p:grpSpPr>
      <p:pic>
        <p:nvPicPr>
          <p:cNvPr id="224" name="Graphic 223">
            <a:extLst>
              <a:ext uri="{FF2B5EF4-FFF2-40B4-BE49-F238E27FC236}">
                <a16:creationId xmlns:a16="http://schemas.microsoft.com/office/drawing/2014/main" id="{CEC54A47-8129-2165-2987-601698D86C7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65451" y="2182969"/>
            <a:ext cx="8039747" cy="3166586"/>
          </a:xfrm>
          <a:prstGeom prst="rect">
            <a:avLst/>
          </a:prstGeom>
        </p:spPr>
      </p:pic>
      <p:sp>
        <p:nvSpPr>
          <p:cNvPr id="2" name="Title 1">
            <a:extLst>
              <a:ext uri="{FF2B5EF4-FFF2-40B4-BE49-F238E27FC236}">
                <a16:creationId xmlns:a16="http://schemas.microsoft.com/office/drawing/2014/main" id="{5F184E6B-4C19-0D99-A506-365934207F86}"/>
              </a:ext>
            </a:extLst>
          </p:cNvPr>
          <p:cNvSpPr>
            <a:spLocks noGrp="1"/>
          </p:cNvSpPr>
          <p:nvPr>
            <p:ph type="title"/>
          </p:nvPr>
        </p:nvSpPr>
        <p:spPr/>
        <p:txBody>
          <a:bodyPr/>
          <a:lstStyle/>
          <a:p>
            <a:r>
              <a:rPr lang="en-US" dirty="0"/>
              <a:t>ELATIVE OLE: Fatigue With Elafibranor Through Wk 156 </a:t>
            </a:r>
          </a:p>
        </p:txBody>
      </p:sp>
      <p:sp>
        <p:nvSpPr>
          <p:cNvPr id="7" name="Content Placeholder 6">
            <a:extLst>
              <a:ext uri="{FF2B5EF4-FFF2-40B4-BE49-F238E27FC236}">
                <a16:creationId xmlns:a16="http://schemas.microsoft.com/office/drawing/2014/main" id="{1662426A-A8C1-9F61-AD7B-8F2C599E2095}"/>
              </a:ext>
            </a:extLst>
          </p:cNvPr>
          <p:cNvSpPr>
            <a:spLocks noGrp="1"/>
          </p:cNvSpPr>
          <p:nvPr>
            <p:ph idx="1"/>
          </p:nvPr>
        </p:nvSpPr>
        <p:spPr/>
        <p:txBody>
          <a:bodyPr/>
          <a:lstStyle/>
          <a:p>
            <a:r>
              <a:rPr lang="en-US" dirty="0"/>
              <a:t>Fatigue improvement in people with baseline moderate to severe fatigue</a:t>
            </a:r>
          </a:p>
          <a:p>
            <a:pPr marL="0" indent="0">
              <a:buNone/>
            </a:pPr>
            <a:endParaRPr lang="en-US" dirty="0"/>
          </a:p>
        </p:txBody>
      </p:sp>
      <p:sp>
        <p:nvSpPr>
          <p:cNvPr id="6" name="Content Placeholder 5">
            <a:extLst>
              <a:ext uri="{FF2B5EF4-FFF2-40B4-BE49-F238E27FC236}">
                <a16:creationId xmlns:a16="http://schemas.microsoft.com/office/drawing/2014/main" id="{D4C3F54E-1E6A-C77F-6A0B-DC9EF721DDA1}"/>
              </a:ext>
            </a:extLst>
          </p:cNvPr>
          <p:cNvSpPr>
            <a:spLocks noGrp="1"/>
          </p:cNvSpPr>
          <p:nvPr>
            <p:ph sz="quarter" idx="10"/>
          </p:nvPr>
        </p:nvSpPr>
        <p:spPr/>
        <p:txBody>
          <a:bodyPr/>
          <a:lstStyle/>
          <a:p>
            <a:r>
              <a:rPr lang="en-US" dirty="0">
                <a:solidFill>
                  <a:srgbClr val="455560"/>
                </a:solidFill>
                <a:latin typeface="Calibri"/>
              </a:rPr>
              <a:t>Levy. AASLD 2025. Abstr 5016.</a:t>
            </a:r>
          </a:p>
        </p:txBody>
      </p:sp>
      <p:grpSp>
        <p:nvGrpSpPr>
          <p:cNvPr id="4" name="Group 3">
            <a:extLst>
              <a:ext uri="{FF2B5EF4-FFF2-40B4-BE49-F238E27FC236}">
                <a16:creationId xmlns:a16="http://schemas.microsoft.com/office/drawing/2014/main" id="{BE08979B-E4DB-0D04-7E73-CAB6716DFE11}"/>
              </a:ext>
            </a:extLst>
          </p:cNvPr>
          <p:cNvGrpSpPr/>
          <p:nvPr/>
        </p:nvGrpSpPr>
        <p:grpSpPr>
          <a:xfrm>
            <a:off x="2029520" y="2189621"/>
            <a:ext cx="8330331" cy="775958"/>
            <a:chOff x="2029520" y="2189621"/>
            <a:chExt cx="7814063" cy="775958"/>
          </a:xfrm>
        </p:grpSpPr>
        <p:cxnSp>
          <p:nvCxnSpPr>
            <p:cNvPr id="5" name="Straight Connector 4">
              <a:extLst>
                <a:ext uri="{FF2B5EF4-FFF2-40B4-BE49-F238E27FC236}">
                  <a16:creationId xmlns:a16="http://schemas.microsoft.com/office/drawing/2014/main" id="{F6BAF428-FB2E-732A-4745-D77EEC1E5399}"/>
                </a:ext>
              </a:extLst>
            </p:cNvPr>
            <p:cNvCxnSpPr>
              <a:cxnSpLocks/>
            </p:cNvCxnSpPr>
            <p:nvPr/>
          </p:nvCxnSpPr>
          <p:spPr bwMode="auto">
            <a:xfrm>
              <a:off x="2029520" y="2965579"/>
              <a:ext cx="7813249" cy="0"/>
            </a:xfrm>
            <a:prstGeom prst="line">
              <a:avLst/>
            </a:prstGeom>
            <a:noFill/>
            <a:ln w="28575" cap="flat" cmpd="sng" algn="ctr">
              <a:solidFill>
                <a:schemeClr val="accent1">
                  <a:lumMod val="20000"/>
                  <a:lumOff val="80000"/>
                </a:schemeClr>
              </a:solidFill>
              <a:prstDash val="sysDash"/>
              <a:round/>
              <a:headEnd type="none" w="med" len="med"/>
              <a:tailEnd type="none" w="med" len="med"/>
            </a:ln>
            <a:effectLst/>
          </p:spPr>
        </p:cxnSp>
        <p:cxnSp>
          <p:nvCxnSpPr>
            <p:cNvPr id="63" name="Straight Connector 62">
              <a:extLst>
                <a:ext uri="{FF2B5EF4-FFF2-40B4-BE49-F238E27FC236}">
                  <a16:creationId xmlns:a16="http://schemas.microsoft.com/office/drawing/2014/main" id="{D3507B3F-24E0-E1D0-5CCB-AE782962D069}"/>
                </a:ext>
              </a:extLst>
            </p:cNvPr>
            <p:cNvCxnSpPr>
              <a:cxnSpLocks/>
            </p:cNvCxnSpPr>
            <p:nvPr/>
          </p:nvCxnSpPr>
          <p:spPr bwMode="auto">
            <a:xfrm>
              <a:off x="2030334" y="2189621"/>
              <a:ext cx="7813249" cy="0"/>
            </a:xfrm>
            <a:prstGeom prst="line">
              <a:avLst/>
            </a:prstGeom>
            <a:noFill/>
            <a:ln w="28575" cap="flat" cmpd="sng" algn="ctr">
              <a:solidFill>
                <a:srgbClr val="CDCDCF">
                  <a:lumMod val="90000"/>
                </a:srgbClr>
              </a:solidFill>
              <a:prstDash val="sysDash"/>
              <a:round/>
              <a:headEnd type="none" w="med" len="med"/>
              <a:tailEnd type="none" w="med" len="med"/>
            </a:ln>
            <a:effectLst/>
          </p:spPr>
        </p:cxnSp>
      </p:grpSp>
      <p:sp>
        <p:nvSpPr>
          <p:cNvPr id="65" name="TextBox 64">
            <a:extLst>
              <a:ext uri="{FF2B5EF4-FFF2-40B4-BE49-F238E27FC236}">
                <a16:creationId xmlns:a16="http://schemas.microsoft.com/office/drawing/2014/main" id="{0E347FFA-8C9B-02BE-57D9-4A74C2419FD4}"/>
              </a:ext>
            </a:extLst>
          </p:cNvPr>
          <p:cNvSpPr txBox="1"/>
          <p:nvPr/>
        </p:nvSpPr>
        <p:spPr bwMode="auto">
          <a:xfrm>
            <a:off x="2156352" y="1688355"/>
            <a:ext cx="7879293" cy="369332"/>
          </a:xfrm>
          <a:prstGeom prst="rect">
            <a:avLst/>
          </a:prstGeom>
          <a:solidFill>
            <a:schemeClr val="bg1"/>
          </a:solidFill>
          <a:ln>
            <a:noFill/>
          </a:ln>
        </p:spPr>
        <p:txBody>
          <a:bodyPr wrap="square" rtlCol="0">
            <a:spAutoFit/>
          </a:bodyPr>
          <a:lstStyle/>
          <a:p>
            <a:pPr algn="ctr">
              <a:spcBef>
                <a:spcPct val="50000"/>
              </a:spcBef>
            </a:pPr>
            <a:r>
              <a:rPr lang="en-US" b="1" dirty="0">
                <a:solidFill>
                  <a:srgbClr val="000000"/>
                </a:solidFill>
                <a:latin typeface="+mn-lt"/>
              </a:rPr>
              <a:t>Change in PROMIS T-Score From Baseline to Wk 156</a:t>
            </a:r>
          </a:p>
        </p:txBody>
      </p:sp>
      <p:sp>
        <p:nvSpPr>
          <p:cNvPr id="68" name="TextBox 67">
            <a:extLst>
              <a:ext uri="{FF2B5EF4-FFF2-40B4-BE49-F238E27FC236}">
                <a16:creationId xmlns:a16="http://schemas.microsoft.com/office/drawing/2014/main" id="{F569621A-31BF-F1FE-1550-6A6A873E5C4C}"/>
              </a:ext>
            </a:extLst>
          </p:cNvPr>
          <p:cNvSpPr txBox="1"/>
          <p:nvPr/>
        </p:nvSpPr>
        <p:spPr bwMode="auto">
          <a:xfrm rot="16200000">
            <a:off x="-392610" y="3536627"/>
            <a:ext cx="315467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b="0" dirty="0">
                <a:solidFill>
                  <a:schemeClr val="tx1">
                    <a:lumMod val="75000"/>
                    <a:lumOff val="25000"/>
                  </a:schemeClr>
                </a:solidFill>
                <a:latin typeface="Poppins Medium" panose="00000600000000000000" pitchFamily="2" charset="0"/>
                <a:cs typeface="Poppins Medium" panose="00000600000000000000" pitchFamily="2" charset="0"/>
              </a:rPr>
              <a:t>Change From Baseline (Mean ± SE)</a:t>
            </a:r>
          </a:p>
        </p:txBody>
      </p:sp>
      <p:sp>
        <p:nvSpPr>
          <p:cNvPr id="155" name="TextBox 154">
            <a:extLst>
              <a:ext uri="{FF2B5EF4-FFF2-40B4-BE49-F238E27FC236}">
                <a16:creationId xmlns:a16="http://schemas.microsoft.com/office/drawing/2014/main" id="{C5D3BD87-37A5-1C92-4A25-F742D2E78A28}"/>
              </a:ext>
            </a:extLst>
          </p:cNvPr>
          <p:cNvSpPr txBox="1"/>
          <p:nvPr/>
        </p:nvSpPr>
        <p:spPr bwMode="auto">
          <a:xfrm>
            <a:off x="5385290" y="5533197"/>
            <a:ext cx="5036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pPr>
            <a:r>
              <a:rPr lang="en-US" sz="1600" b="0" dirty="0">
                <a:solidFill>
                  <a:schemeClr val="tx1">
                    <a:lumMod val="75000"/>
                    <a:lumOff val="25000"/>
                  </a:schemeClr>
                </a:solidFill>
                <a:latin typeface="Poppins Medium" panose="00000600000000000000" pitchFamily="2" charset="0"/>
                <a:cs typeface="Poppins Medium" panose="00000600000000000000" pitchFamily="2" charset="0"/>
              </a:rPr>
              <a:t>Wk</a:t>
            </a:r>
          </a:p>
        </p:txBody>
      </p:sp>
      <p:sp>
        <p:nvSpPr>
          <p:cNvPr id="156" name="Freeform 11">
            <a:extLst>
              <a:ext uri="{FF2B5EF4-FFF2-40B4-BE49-F238E27FC236}">
                <a16:creationId xmlns:a16="http://schemas.microsoft.com/office/drawing/2014/main" id="{8E425AD7-4A6C-3C12-269B-DEF45DA8542D}"/>
              </a:ext>
            </a:extLst>
          </p:cNvPr>
          <p:cNvSpPr/>
          <p:nvPr/>
        </p:nvSpPr>
        <p:spPr bwMode="auto">
          <a:xfrm>
            <a:off x="2040384" y="2181470"/>
            <a:ext cx="7907484" cy="3085542"/>
          </a:xfrm>
          <a:custGeom>
            <a:avLst/>
            <a:gdLst>
              <a:gd name="connsiteX0" fmla="*/ 0 w 4452730"/>
              <a:gd name="connsiteY0" fmla="*/ 0 h 2146852"/>
              <a:gd name="connsiteX1" fmla="*/ 0 w 4452730"/>
              <a:gd name="connsiteY1" fmla="*/ 2146852 h 2146852"/>
              <a:gd name="connsiteX2" fmla="*/ 4452730 w 4452730"/>
              <a:gd name="connsiteY2" fmla="*/ 2146852 h 2146852"/>
            </a:gdLst>
            <a:ahLst/>
            <a:cxnLst>
              <a:cxn ang="0">
                <a:pos x="connsiteX0" y="connsiteY0"/>
              </a:cxn>
              <a:cxn ang="0">
                <a:pos x="connsiteX1" y="connsiteY1"/>
              </a:cxn>
              <a:cxn ang="0">
                <a:pos x="connsiteX2" y="connsiteY2"/>
              </a:cxn>
            </a:cxnLst>
            <a:rect l="l" t="t" r="r" b="b"/>
            <a:pathLst>
              <a:path w="4452730" h="2146852">
                <a:moveTo>
                  <a:pt x="0" y="0"/>
                </a:moveTo>
                <a:lnTo>
                  <a:pt x="0" y="2146852"/>
                </a:lnTo>
                <a:lnTo>
                  <a:pt x="4452730" y="2146852"/>
                </a:lnTo>
              </a:path>
            </a:pathLst>
          </a:custGeom>
          <a:noFill/>
          <a:ln w="19050">
            <a:solidFill>
              <a:srgbClr val="000000"/>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grpSp>
        <p:nvGrpSpPr>
          <p:cNvPr id="157" name="Group 156">
            <a:extLst>
              <a:ext uri="{FF2B5EF4-FFF2-40B4-BE49-F238E27FC236}">
                <a16:creationId xmlns:a16="http://schemas.microsoft.com/office/drawing/2014/main" id="{53FDBD98-7383-EE81-A8C6-62170BFA5E94}"/>
              </a:ext>
            </a:extLst>
          </p:cNvPr>
          <p:cNvGrpSpPr/>
          <p:nvPr/>
        </p:nvGrpSpPr>
        <p:grpSpPr>
          <a:xfrm>
            <a:off x="1891248" y="5298690"/>
            <a:ext cx="8368110" cy="338554"/>
            <a:chOff x="2334180" y="5280050"/>
            <a:chExt cx="5271271" cy="338554"/>
          </a:xfrm>
        </p:grpSpPr>
        <p:sp>
          <p:nvSpPr>
            <p:cNvPr id="158" name="TextBox 157">
              <a:extLst>
                <a:ext uri="{FF2B5EF4-FFF2-40B4-BE49-F238E27FC236}">
                  <a16:creationId xmlns:a16="http://schemas.microsoft.com/office/drawing/2014/main" id="{BA5C47AF-51BC-5FC8-3E49-1660655E2A2A}"/>
                </a:ext>
              </a:extLst>
            </p:cNvPr>
            <p:cNvSpPr txBox="1"/>
            <p:nvPr/>
          </p:nvSpPr>
          <p:spPr bwMode="auto">
            <a:xfrm>
              <a:off x="2334180" y="5280050"/>
              <a:ext cx="7101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Baseline</a:t>
              </a:r>
            </a:p>
          </p:txBody>
        </p:sp>
        <p:sp>
          <p:nvSpPr>
            <p:cNvPr id="159" name="TextBox 158">
              <a:extLst>
                <a:ext uri="{FF2B5EF4-FFF2-40B4-BE49-F238E27FC236}">
                  <a16:creationId xmlns:a16="http://schemas.microsoft.com/office/drawing/2014/main" id="{06B2AC66-C7F5-A5A1-D29A-21B09192A930}"/>
                </a:ext>
              </a:extLst>
            </p:cNvPr>
            <p:cNvSpPr txBox="1"/>
            <p:nvPr/>
          </p:nvSpPr>
          <p:spPr bwMode="auto">
            <a:xfrm>
              <a:off x="3050328" y="5280050"/>
              <a:ext cx="3145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4</a:t>
              </a:r>
            </a:p>
          </p:txBody>
        </p:sp>
        <p:sp>
          <p:nvSpPr>
            <p:cNvPr id="160" name="TextBox 159">
              <a:extLst>
                <a:ext uri="{FF2B5EF4-FFF2-40B4-BE49-F238E27FC236}">
                  <a16:creationId xmlns:a16="http://schemas.microsoft.com/office/drawing/2014/main" id="{0526E3EA-B43C-E1BC-6AA5-5C3D6FA6225D}"/>
                </a:ext>
              </a:extLst>
            </p:cNvPr>
            <p:cNvSpPr txBox="1"/>
            <p:nvPr/>
          </p:nvSpPr>
          <p:spPr bwMode="auto">
            <a:xfrm>
              <a:off x="3613593" y="5280050"/>
              <a:ext cx="2528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13</a:t>
              </a:r>
            </a:p>
          </p:txBody>
        </p:sp>
        <p:sp>
          <p:nvSpPr>
            <p:cNvPr id="161" name="TextBox 160">
              <a:extLst>
                <a:ext uri="{FF2B5EF4-FFF2-40B4-BE49-F238E27FC236}">
                  <a16:creationId xmlns:a16="http://schemas.microsoft.com/office/drawing/2014/main" id="{10CA8FD9-3B69-BEEF-2589-BE4CAB5A77CB}"/>
                </a:ext>
              </a:extLst>
            </p:cNvPr>
            <p:cNvSpPr txBox="1"/>
            <p:nvPr/>
          </p:nvSpPr>
          <p:spPr bwMode="auto">
            <a:xfrm>
              <a:off x="4112275" y="5280050"/>
              <a:ext cx="295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26</a:t>
              </a:r>
            </a:p>
          </p:txBody>
        </p:sp>
        <p:sp>
          <p:nvSpPr>
            <p:cNvPr id="162" name="TextBox 161">
              <a:extLst>
                <a:ext uri="{FF2B5EF4-FFF2-40B4-BE49-F238E27FC236}">
                  <a16:creationId xmlns:a16="http://schemas.microsoft.com/office/drawing/2014/main" id="{4337249D-D956-251D-D6C7-53F887796C31}"/>
                </a:ext>
              </a:extLst>
            </p:cNvPr>
            <p:cNvSpPr txBox="1"/>
            <p:nvPr/>
          </p:nvSpPr>
          <p:spPr bwMode="auto">
            <a:xfrm>
              <a:off x="4638539" y="5280050"/>
              <a:ext cx="2889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32</a:t>
              </a:r>
            </a:p>
          </p:txBody>
        </p:sp>
        <p:sp>
          <p:nvSpPr>
            <p:cNvPr id="163" name="TextBox 162">
              <a:extLst>
                <a:ext uri="{FF2B5EF4-FFF2-40B4-BE49-F238E27FC236}">
                  <a16:creationId xmlns:a16="http://schemas.microsoft.com/office/drawing/2014/main" id="{7AB02416-2A86-6ACF-5D9A-B8C3F687865F}"/>
                </a:ext>
              </a:extLst>
            </p:cNvPr>
            <p:cNvSpPr txBox="1"/>
            <p:nvPr/>
          </p:nvSpPr>
          <p:spPr bwMode="auto">
            <a:xfrm>
              <a:off x="5164907" y="5280050"/>
              <a:ext cx="2944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52</a:t>
              </a:r>
            </a:p>
          </p:txBody>
        </p:sp>
        <p:sp>
          <p:nvSpPr>
            <p:cNvPr id="164" name="TextBox 163">
              <a:extLst>
                <a:ext uri="{FF2B5EF4-FFF2-40B4-BE49-F238E27FC236}">
                  <a16:creationId xmlns:a16="http://schemas.microsoft.com/office/drawing/2014/main" id="{B5EA9A46-B113-ABE5-DC8F-0D738C602903}"/>
                </a:ext>
              </a:extLst>
            </p:cNvPr>
            <p:cNvSpPr txBox="1"/>
            <p:nvPr/>
          </p:nvSpPr>
          <p:spPr bwMode="auto">
            <a:xfrm>
              <a:off x="5678221" y="5280050"/>
              <a:ext cx="291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78</a:t>
              </a:r>
            </a:p>
          </p:txBody>
        </p:sp>
        <p:sp>
          <p:nvSpPr>
            <p:cNvPr id="165" name="TextBox 164">
              <a:extLst>
                <a:ext uri="{FF2B5EF4-FFF2-40B4-BE49-F238E27FC236}">
                  <a16:creationId xmlns:a16="http://schemas.microsoft.com/office/drawing/2014/main" id="{80DF12D1-3352-B8FF-C275-E4D90EB9EC5E}"/>
                </a:ext>
              </a:extLst>
            </p:cNvPr>
            <p:cNvSpPr txBox="1"/>
            <p:nvPr/>
          </p:nvSpPr>
          <p:spPr bwMode="auto">
            <a:xfrm>
              <a:off x="6171832" y="5280050"/>
              <a:ext cx="3469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104</a:t>
              </a:r>
            </a:p>
          </p:txBody>
        </p:sp>
        <p:sp>
          <p:nvSpPr>
            <p:cNvPr id="166" name="TextBox 165">
              <a:extLst>
                <a:ext uri="{FF2B5EF4-FFF2-40B4-BE49-F238E27FC236}">
                  <a16:creationId xmlns:a16="http://schemas.microsoft.com/office/drawing/2014/main" id="{63BB9D08-CD75-67F0-8165-1E4F5117D03F}"/>
                </a:ext>
              </a:extLst>
            </p:cNvPr>
            <p:cNvSpPr txBox="1"/>
            <p:nvPr/>
          </p:nvSpPr>
          <p:spPr bwMode="auto">
            <a:xfrm>
              <a:off x="6702669" y="5280050"/>
              <a:ext cx="3403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130</a:t>
              </a:r>
            </a:p>
          </p:txBody>
        </p:sp>
        <p:sp>
          <p:nvSpPr>
            <p:cNvPr id="167" name="TextBox 166">
              <a:extLst>
                <a:ext uri="{FF2B5EF4-FFF2-40B4-BE49-F238E27FC236}">
                  <a16:creationId xmlns:a16="http://schemas.microsoft.com/office/drawing/2014/main" id="{D74B87E8-4EDB-A864-D981-74BCA77BB378}"/>
                </a:ext>
              </a:extLst>
            </p:cNvPr>
            <p:cNvSpPr txBox="1"/>
            <p:nvPr/>
          </p:nvSpPr>
          <p:spPr bwMode="auto">
            <a:xfrm>
              <a:off x="7258492" y="5280050"/>
              <a:ext cx="3469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156</a:t>
              </a:r>
            </a:p>
          </p:txBody>
        </p:sp>
      </p:grpSp>
      <p:grpSp>
        <p:nvGrpSpPr>
          <p:cNvPr id="168" name="Group 167">
            <a:extLst>
              <a:ext uri="{FF2B5EF4-FFF2-40B4-BE49-F238E27FC236}">
                <a16:creationId xmlns:a16="http://schemas.microsoft.com/office/drawing/2014/main" id="{CA1BDAF8-6409-F1FE-FBE2-B134C4AE8DC2}"/>
              </a:ext>
            </a:extLst>
          </p:cNvPr>
          <p:cNvGrpSpPr/>
          <p:nvPr/>
        </p:nvGrpSpPr>
        <p:grpSpPr>
          <a:xfrm>
            <a:off x="1530991" y="2515395"/>
            <a:ext cx="492443" cy="2930140"/>
            <a:chOff x="1797214" y="2928271"/>
            <a:chExt cx="492443" cy="2412811"/>
          </a:xfrm>
        </p:grpSpPr>
        <p:sp>
          <p:nvSpPr>
            <p:cNvPr id="169" name="TextBox 168">
              <a:extLst>
                <a:ext uri="{FF2B5EF4-FFF2-40B4-BE49-F238E27FC236}">
                  <a16:creationId xmlns:a16="http://schemas.microsoft.com/office/drawing/2014/main" id="{C8C2AAEE-424F-C6CE-9BD8-797329171E55}"/>
                </a:ext>
              </a:extLst>
            </p:cNvPr>
            <p:cNvSpPr txBox="1"/>
            <p:nvPr/>
          </p:nvSpPr>
          <p:spPr bwMode="auto">
            <a:xfrm>
              <a:off x="1806833" y="5062301"/>
              <a:ext cx="482824"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-12</a:t>
              </a:r>
            </a:p>
          </p:txBody>
        </p:sp>
        <p:sp>
          <p:nvSpPr>
            <p:cNvPr id="170" name="TextBox 169">
              <a:extLst>
                <a:ext uri="{FF2B5EF4-FFF2-40B4-BE49-F238E27FC236}">
                  <a16:creationId xmlns:a16="http://schemas.microsoft.com/office/drawing/2014/main" id="{5E3F9410-1BEE-4E18-62C2-54EBD528CF9B}"/>
                </a:ext>
              </a:extLst>
            </p:cNvPr>
            <p:cNvSpPr txBox="1"/>
            <p:nvPr/>
          </p:nvSpPr>
          <p:spPr bwMode="auto">
            <a:xfrm>
              <a:off x="1797214" y="4636048"/>
              <a:ext cx="492443"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-10</a:t>
              </a:r>
            </a:p>
          </p:txBody>
        </p:sp>
        <p:sp>
          <p:nvSpPr>
            <p:cNvPr id="171" name="TextBox 170">
              <a:extLst>
                <a:ext uri="{FF2B5EF4-FFF2-40B4-BE49-F238E27FC236}">
                  <a16:creationId xmlns:a16="http://schemas.microsoft.com/office/drawing/2014/main" id="{A1B3D079-6C94-1684-CACA-C0D4F0C45491}"/>
                </a:ext>
              </a:extLst>
            </p:cNvPr>
            <p:cNvSpPr txBox="1"/>
            <p:nvPr/>
          </p:nvSpPr>
          <p:spPr bwMode="auto">
            <a:xfrm>
              <a:off x="1861335" y="4210712"/>
              <a:ext cx="428322"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-8</a:t>
              </a:r>
            </a:p>
          </p:txBody>
        </p:sp>
        <p:sp>
          <p:nvSpPr>
            <p:cNvPr id="172" name="TextBox 171">
              <a:extLst>
                <a:ext uri="{FF2B5EF4-FFF2-40B4-BE49-F238E27FC236}">
                  <a16:creationId xmlns:a16="http://schemas.microsoft.com/office/drawing/2014/main" id="{C6E49977-E509-8753-5399-9D60567D1540}"/>
                </a:ext>
              </a:extLst>
            </p:cNvPr>
            <p:cNvSpPr txBox="1"/>
            <p:nvPr/>
          </p:nvSpPr>
          <p:spPr bwMode="auto">
            <a:xfrm>
              <a:off x="1861335" y="3798194"/>
              <a:ext cx="428322"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-6</a:t>
              </a:r>
            </a:p>
          </p:txBody>
        </p:sp>
        <p:sp>
          <p:nvSpPr>
            <p:cNvPr id="173" name="TextBox 172">
              <a:extLst>
                <a:ext uri="{FF2B5EF4-FFF2-40B4-BE49-F238E27FC236}">
                  <a16:creationId xmlns:a16="http://schemas.microsoft.com/office/drawing/2014/main" id="{80759ABA-5873-E4B6-94F0-B0D96737C670}"/>
                </a:ext>
              </a:extLst>
            </p:cNvPr>
            <p:cNvSpPr txBox="1"/>
            <p:nvPr/>
          </p:nvSpPr>
          <p:spPr bwMode="auto">
            <a:xfrm>
              <a:off x="1861335" y="3361566"/>
              <a:ext cx="428322"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-4</a:t>
              </a:r>
            </a:p>
          </p:txBody>
        </p:sp>
        <p:sp>
          <p:nvSpPr>
            <p:cNvPr id="174" name="TextBox 173">
              <a:extLst>
                <a:ext uri="{FF2B5EF4-FFF2-40B4-BE49-F238E27FC236}">
                  <a16:creationId xmlns:a16="http://schemas.microsoft.com/office/drawing/2014/main" id="{73944998-D4DF-3D93-BAC3-4638693D6DAD}"/>
                </a:ext>
              </a:extLst>
            </p:cNvPr>
            <p:cNvSpPr txBox="1"/>
            <p:nvPr/>
          </p:nvSpPr>
          <p:spPr bwMode="auto">
            <a:xfrm>
              <a:off x="1872555" y="2928271"/>
              <a:ext cx="417102" cy="27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-2</a:t>
              </a:r>
            </a:p>
          </p:txBody>
        </p:sp>
      </p:grpSp>
      <p:sp>
        <p:nvSpPr>
          <p:cNvPr id="184" name="TextBox 183">
            <a:extLst>
              <a:ext uri="{FF2B5EF4-FFF2-40B4-BE49-F238E27FC236}">
                <a16:creationId xmlns:a16="http://schemas.microsoft.com/office/drawing/2014/main" id="{E6574C1D-1B59-0F13-ED20-CD359B4BB7C2}"/>
              </a:ext>
            </a:extLst>
          </p:cNvPr>
          <p:cNvSpPr txBox="1"/>
          <p:nvPr/>
        </p:nvSpPr>
        <p:spPr bwMode="auto">
          <a:xfrm>
            <a:off x="1721259" y="2034889"/>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rgbClr val="000000"/>
                </a:solidFill>
                <a:latin typeface="+mn-lt"/>
              </a:rPr>
              <a:t>0</a:t>
            </a:r>
          </a:p>
        </p:txBody>
      </p:sp>
      <p:grpSp>
        <p:nvGrpSpPr>
          <p:cNvPr id="185" name="Group 184">
            <a:extLst>
              <a:ext uri="{FF2B5EF4-FFF2-40B4-BE49-F238E27FC236}">
                <a16:creationId xmlns:a16="http://schemas.microsoft.com/office/drawing/2014/main" id="{5EE2BECC-4C9B-35AD-5656-FBA3F8828167}"/>
              </a:ext>
            </a:extLst>
          </p:cNvPr>
          <p:cNvGrpSpPr/>
          <p:nvPr/>
        </p:nvGrpSpPr>
        <p:grpSpPr>
          <a:xfrm>
            <a:off x="2391127" y="2128772"/>
            <a:ext cx="7614071" cy="2286604"/>
            <a:chOff x="2724488" y="2916069"/>
            <a:chExt cx="7614071" cy="2286604"/>
          </a:xfrm>
          <a:solidFill>
            <a:schemeClr val="accent1"/>
          </a:solidFill>
        </p:grpSpPr>
        <p:sp>
          <p:nvSpPr>
            <p:cNvPr id="186" name="Oval 185">
              <a:extLst>
                <a:ext uri="{FF2B5EF4-FFF2-40B4-BE49-F238E27FC236}">
                  <a16:creationId xmlns:a16="http://schemas.microsoft.com/office/drawing/2014/main" id="{A26FDCAE-8DE4-DBEF-99D1-05C45681FDE6}"/>
                </a:ext>
              </a:extLst>
            </p:cNvPr>
            <p:cNvSpPr/>
            <p:nvPr/>
          </p:nvSpPr>
          <p:spPr bwMode="auto">
            <a:xfrm>
              <a:off x="2724488" y="2916069"/>
              <a:ext cx="102708" cy="102708"/>
            </a:xfrm>
            <a:prstGeom prst="ellipse">
              <a:avLst/>
            </a:prstGeom>
            <a:grp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187" name="Oval 186">
              <a:extLst>
                <a:ext uri="{FF2B5EF4-FFF2-40B4-BE49-F238E27FC236}">
                  <a16:creationId xmlns:a16="http://schemas.microsoft.com/office/drawing/2014/main" id="{5E49B670-4EC7-AC86-DF49-629EB2E13B69}"/>
                </a:ext>
              </a:extLst>
            </p:cNvPr>
            <p:cNvSpPr/>
            <p:nvPr/>
          </p:nvSpPr>
          <p:spPr bwMode="auto">
            <a:xfrm>
              <a:off x="3575654" y="3889529"/>
              <a:ext cx="102708" cy="102708"/>
            </a:xfrm>
            <a:prstGeom prst="ellipse">
              <a:avLst/>
            </a:prstGeom>
            <a:grp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188" name="Oval 187">
              <a:extLst>
                <a:ext uri="{FF2B5EF4-FFF2-40B4-BE49-F238E27FC236}">
                  <a16:creationId xmlns:a16="http://schemas.microsoft.com/office/drawing/2014/main" id="{BEFF04F3-3151-82E4-A439-D3EFBD9B2A09}"/>
                </a:ext>
              </a:extLst>
            </p:cNvPr>
            <p:cNvSpPr/>
            <p:nvPr/>
          </p:nvSpPr>
          <p:spPr bwMode="auto">
            <a:xfrm>
              <a:off x="4390982" y="4063031"/>
              <a:ext cx="102708" cy="102708"/>
            </a:xfrm>
            <a:prstGeom prst="ellipse">
              <a:avLst/>
            </a:prstGeom>
            <a:grp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189" name="Oval 188">
              <a:extLst>
                <a:ext uri="{FF2B5EF4-FFF2-40B4-BE49-F238E27FC236}">
                  <a16:creationId xmlns:a16="http://schemas.microsoft.com/office/drawing/2014/main" id="{078B60A7-BF86-018F-FC77-EAAD8BEE700E}"/>
                </a:ext>
              </a:extLst>
            </p:cNvPr>
            <p:cNvSpPr/>
            <p:nvPr/>
          </p:nvSpPr>
          <p:spPr bwMode="auto">
            <a:xfrm>
              <a:off x="5237664" y="4150074"/>
              <a:ext cx="102708" cy="102708"/>
            </a:xfrm>
            <a:prstGeom prst="ellipse">
              <a:avLst/>
            </a:prstGeom>
            <a:grp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190" name="Oval 189">
              <a:extLst>
                <a:ext uri="{FF2B5EF4-FFF2-40B4-BE49-F238E27FC236}">
                  <a16:creationId xmlns:a16="http://schemas.microsoft.com/office/drawing/2014/main" id="{64C7B143-6585-7663-45C3-F6AD32F8EB1D}"/>
                </a:ext>
              </a:extLst>
            </p:cNvPr>
            <p:cNvSpPr/>
            <p:nvPr/>
          </p:nvSpPr>
          <p:spPr bwMode="auto">
            <a:xfrm>
              <a:off x="6064536" y="4594837"/>
              <a:ext cx="102708" cy="102708"/>
            </a:xfrm>
            <a:prstGeom prst="ellipse">
              <a:avLst/>
            </a:prstGeom>
            <a:grp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191" name="Oval 190">
              <a:extLst>
                <a:ext uri="{FF2B5EF4-FFF2-40B4-BE49-F238E27FC236}">
                  <a16:creationId xmlns:a16="http://schemas.microsoft.com/office/drawing/2014/main" id="{A59D2F8E-0E4D-421C-89FE-C8E3246C5458}"/>
                </a:ext>
              </a:extLst>
            </p:cNvPr>
            <p:cNvSpPr/>
            <p:nvPr/>
          </p:nvSpPr>
          <p:spPr bwMode="auto">
            <a:xfrm>
              <a:off x="6899967" y="4281226"/>
              <a:ext cx="102708" cy="102708"/>
            </a:xfrm>
            <a:prstGeom prst="ellipse">
              <a:avLst/>
            </a:prstGeom>
            <a:grp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192" name="Oval 191">
              <a:extLst>
                <a:ext uri="{FF2B5EF4-FFF2-40B4-BE49-F238E27FC236}">
                  <a16:creationId xmlns:a16="http://schemas.microsoft.com/office/drawing/2014/main" id="{30752291-C68D-F89E-7F03-0C9A02E7E237}"/>
                </a:ext>
              </a:extLst>
            </p:cNvPr>
            <p:cNvSpPr/>
            <p:nvPr/>
          </p:nvSpPr>
          <p:spPr bwMode="auto">
            <a:xfrm>
              <a:off x="7730611" y="4736638"/>
              <a:ext cx="102708" cy="102708"/>
            </a:xfrm>
            <a:prstGeom prst="ellipse">
              <a:avLst/>
            </a:prstGeom>
            <a:grp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193" name="Oval 192">
              <a:extLst>
                <a:ext uri="{FF2B5EF4-FFF2-40B4-BE49-F238E27FC236}">
                  <a16:creationId xmlns:a16="http://schemas.microsoft.com/office/drawing/2014/main" id="{E2946DD1-FBAA-CB17-64F8-131DAC853C30}"/>
                </a:ext>
              </a:extLst>
            </p:cNvPr>
            <p:cNvSpPr/>
            <p:nvPr/>
          </p:nvSpPr>
          <p:spPr bwMode="auto">
            <a:xfrm>
              <a:off x="8568289" y="4622287"/>
              <a:ext cx="102708" cy="102708"/>
            </a:xfrm>
            <a:prstGeom prst="ellipse">
              <a:avLst/>
            </a:prstGeom>
            <a:grp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194" name="Oval 193">
              <a:extLst>
                <a:ext uri="{FF2B5EF4-FFF2-40B4-BE49-F238E27FC236}">
                  <a16:creationId xmlns:a16="http://schemas.microsoft.com/office/drawing/2014/main" id="{D3C25767-8742-4804-8D0F-5FD398E4077C}"/>
                </a:ext>
              </a:extLst>
            </p:cNvPr>
            <p:cNvSpPr/>
            <p:nvPr/>
          </p:nvSpPr>
          <p:spPr bwMode="auto">
            <a:xfrm>
              <a:off x="9392510" y="4730662"/>
              <a:ext cx="102708" cy="102708"/>
            </a:xfrm>
            <a:prstGeom prst="ellipse">
              <a:avLst/>
            </a:prstGeom>
            <a:grp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195" name="Oval 194">
              <a:extLst>
                <a:ext uri="{FF2B5EF4-FFF2-40B4-BE49-F238E27FC236}">
                  <a16:creationId xmlns:a16="http://schemas.microsoft.com/office/drawing/2014/main" id="{D5611E5D-F123-C4D8-8F5D-1B4D36076E64}"/>
                </a:ext>
              </a:extLst>
            </p:cNvPr>
            <p:cNvSpPr/>
            <p:nvPr/>
          </p:nvSpPr>
          <p:spPr bwMode="auto">
            <a:xfrm>
              <a:off x="10235851" y="5099965"/>
              <a:ext cx="102708" cy="102708"/>
            </a:xfrm>
            <a:prstGeom prst="ellipse">
              <a:avLst/>
            </a:prstGeom>
            <a:grpFill/>
            <a:ln w="0">
              <a:solidFill>
                <a:schemeClr val="accent1"/>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grpSp>
      <p:grpSp>
        <p:nvGrpSpPr>
          <p:cNvPr id="196" name="Group 195">
            <a:extLst>
              <a:ext uri="{FF2B5EF4-FFF2-40B4-BE49-F238E27FC236}">
                <a16:creationId xmlns:a16="http://schemas.microsoft.com/office/drawing/2014/main" id="{07A0DC29-6D91-2225-6C3D-4E4FAEFACF9C}"/>
              </a:ext>
            </a:extLst>
          </p:cNvPr>
          <p:cNvGrpSpPr/>
          <p:nvPr/>
        </p:nvGrpSpPr>
        <p:grpSpPr>
          <a:xfrm>
            <a:off x="1788606" y="5816242"/>
            <a:ext cx="8385219" cy="317536"/>
            <a:chOff x="2045038" y="5804849"/>
            <a:chExt cx="7850622" cy="317536"/>
          </a:xfrm>
        </p:grpSpPr>
        <p:grpSp>
          <p:nvGrpSpPr>
            <p:cNvPr id="197" name="Group 196">
              <a:extLst>
                <a:ext uri="{FF2B5EF4-FFF2-40B4-BE49-F238E27FC236}">
                  <a16:creationId xmlns:a16="http://schemas.microsoft.com/office/drawing/2014/main" id="{D6AD33BE-7A69-B3D1-F567-54E5820AAB24}"/>
                </a:ext>
              </a:extLst>
            </p:cNvPr>
            <p:cNvGrpSpPr/>
            <p:nvPr/>
          </p:nvGrpSpPr>
          <p:grpSpPr>
            <a:xfrm>
              <a:off x="2484011" y="5814608"/>
              <a:ext cx="7411649" cy="307777"/>
              <a:chOff x="2541812" y="5280050"/>
              <a:chExt cx="5016734" cy="307777"/>
            </a:xfrm>
          </p:grpSpPr>
          <p:sp>
            <p:nvSpPr>
              <p:cNvPr id="199" name="TextBox 198">
                <a:extLst>
                  <a:ext uri="{FF2B5EF4-FFF2-40B4-BE49-F238E27FC236}">
                    <a16:creationId xmlns:a16="http://schemas.microsoft.com/office/drawing/2014/main" id="{B0A1A40A-188D-6AB5-E6E4-10DD8AD86FAB}"/>
                  </a:ext>
                </a:extLst>
              </p:cNvPr>
              <p:cNvSpPr txBox="1"/>
              <p:nvPr/>
            </p:nvSpPr>
            <p:spPr bwMode="auto">
              <a:xfrm>
                <a:off x="2541812" y="5280050"/>
                <a:ext cx="2602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60</a:t>
                </a:r>
              </a:p>
            </p:txBody>
          </p:sp>
          <p:sp>
            <p:nvSpPr>
              <p:cNvPr id="200" name="TextBox 199">
                <a:extLst>
                  <a:ext uri="{FF2B5EF4-FFF2-40B4-BE49-F238E27FC236}">
                    <a16:creationId xmlns:a16="http://schemas.microsoft.com/office/drawing/2014/main" id="{88C4CD31-0886-B22A-D8FC-72978E050101}"/>
                  </a:ext>
                </a:extLst>
              </p:cNvPr>
              <p:cNvSpPr txBox="1"/>
              <p:nvPr/>
            </p:nvSpPr>
            <p:spPr bwMode="auto">
              <a:xfrm>
                <a:off x="3065301" y="5280050"/>
                <a:ext cx="2592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45</a:t>
                </a:r>
              </a:p>
            </p:txBody>
          </p:sp>
          <p:sp>
            <p:nvSpPr>
              <p:cNvPr id="201" name="TextBox 200">
                <a:extLst>
                  <a:ext uri="{FF2B5EF4-FFF2-40B4-BE49-F238E27FC236}">
                    <a16:creationId xmlns:a16="http://schemas.microsoft.com/office/drawing/2014/main" id="{53FA45C3-098C-D910-724E-41221F504B26}"/>
                  </a:ext>
                </a:extLst>
              </p:cNvPr>
              <p:cNvSpPr txBox="1"/>
              <p:nvPr/>
            </p:nvSpPr>
            <p:spPr bwMode="auto">
              <a:xfrm>
                <a:off x="3610417" y="5280050"/>
                <a:ext cx="2592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44</a:t>
                </a:r>
              </a:p>
            </p:txBody>
          </p:sp>
          <p:sp>
            <p:nvSpPr>
              <p:cNvPr id="202" name="TextBox 201">
                <a:extLst>
                  <a:ext uri="{FF2B5EF4-FFF2-40B4-BE49-F238E27FC236}">
                    <a16:creationId xmlns:a16="http://schemas.microsoft.com/office/drawing/2014/main" id="{1FD64233-1D4D-4087-4D4D-E31B68B13D8A}"/>
                  </a:ext>
                </a:extLst>
              </p:cNvPr>
              <p:cNvSpPr txBox="1"/>
              <p:nvPr/>
            </p:nvSpPr>
            <p:spPr bwMode="auto">
              <a:xfrm>
                <a:off x="4129919" y="5280050"/>
                <a:ext cx="2602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59</a:t>
                </a:r>
              </a:p>
            </p:txBody>
          </p:sp>
          <p:sp>
            <p:nvSpPr>
              <p:cNvPr id="203" name="TextBox 202">
                <a:extLst>
                  <a:ext uri="{FF2B5EF4-FFF2-40B4-BE49-F238E27FC236}">
                    <a16:creationId xmlns:a16="http://schemas.microsoft.com/office/drawing/2014/main" id="{10EE3790-FD61-FEC6-C277-2F4C226C8B7E}"/>
                  </a:ext>
                </a:extLst>
              </p:cNvPr>
              <p:cNvSpPr txBox="1"/>
              <p:nvPr/>
            </p:nvSpPr>
            <p:spPr bwMode="auto">
              <a:xfrm>
                <a:off x="4655442" y="5280050"/>
                <a:ext cx="2551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43</a:t>
                </a:r>
              </a:p>
            </p:txBody>
          </p:sp>
          <p:sp>
            <p:nvSpPr>
              <p:cNvPr id="204" name="TextBox 203">
                <a:extLst>
                  <a:ext uri="{FF2B5EF4-FFF2-40B4-BE49-F238E27FC236}">
                    <a16:creationId xmlns:a16="http://schemas.microsoft.com/office/drawing/2014/main" id="{49DF5542-D3CA-8785-B423-2E84BAAC52D4}"/>
                  </a:ext>
                </a:extLst>
              </p:cNvPr>
              <p:cNvSpPr txBox="1"/>
              <p:nvPr/>
            </p:nvSpPr>
            <p:spPr bwMode="auto">
              <a:xfrm>
                <a:off x="5182511" y="5280050"/>
                <a:ext cx="2592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54</a:t>
                </a:r>
              </a:p>
            </p:txBody>
          </p:sp>
          <p:sp>
            <p:nvSpPr>
              <p:cNvPr id="205" name="TextBox 204">
                <a:extLst>
                  <a:ext uri="{FF2B5EF4-FFF2-40B4-BE49-F238E27FC236}">
                    <a16:creationId xmlns:a16="http://schemas.microsoft.com/office/drawing/2014/main" id="{49B938EF-0050-2B52-CC5A-BEAA12402BDD}"/>
                  </a:ext>
                </a:extLst>
              </p:cNvPr>
              <p:cNvSpPr txBox="1"/>
              <p:nvPr/>
            </p:nvSpPr>
            <p:spPr bwMode="auto">
              <a:xfrm>
                <a:off x="5698756" y="5280050"/>
                <a:ext cx="2501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47</a:t>
                </a:r>
              </a:p>
            </p:txBody>
          </p:sp>
          <p:sp>
            <p:nvSpPr>
              <p:cNvPr id="206" name="TextBox 205">
                <a:extLst>
                  <a:ext uri="{FF2B5EF4-FFF2-40B4-BE49-F238E27FC236}">
                    <a16:creationId xmlns:a16="http://schemas.microsoft.com/office/drawing/2014/main" id="{2B84D801-88FB-D97D-6070-BE4D2346DDF8}"/>
                  </a:ext>
                </a:extLst>
              </p:cNvPr>
              <p:cNvSpPr txBox="1"/>
              <p:nvPr/>
            </p:nvSpPr>
            <p:spPr bwMode="auto">
              <a:xfrm>
                <a:off x="6217719" y="5280050"/>
                <a:ext cx="2551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43</a:t>
                </a:r>
              </a:p>
            </p:txBody>
          </p:sp>
          <p:sp>
            <p:nvSpPr>
              <p:cNvPr id="207" name="TextBox 206">
                <a:extLst>
                  <a:ext uri="{FF2B5EF4-FFF2-40B4-BE49-F238E27FC236}">
                    <a16:creationId xmlns:a16="http://schemas.microsoft.com/office/drawing/2014/main" id="{65C7369F-576B-3F41-170A-2BCE70E95138}"/>
                  </a:ext>
                </a:extLst>
              </p:cNvPr>
              <p:cNvSpPr txBox="1"/>
              <p:nvPr/>
            </p:nvSpPr>
            <p:spPr bwMode="auto">
              <a:xfrm>
                <a:off x="6745275" y="5280050"/>
                <a:ext cx="2551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34</a:t>
                </a:r>
              </a:p>
            </p:txBody>
          </p:sp>
          <p:sp>
            <p:nvSpPr>
              <p:cNvPr id="208" name="TextBox 207">
                <a:extLst>
                  <a:ext uri="{FF2B5EF4-FFF2-40B4-BE49-F238E27FC236}">
                    <a16:creationId xmlns:a16="http://schemas.microsoft.com/office/drawing/2014/main" id="{5038D22A-5D21-D88D-BE11-B48722543F3F}"/>
                  </a:ext>
                </a:extLst>
              </p:cNvPr>
              <p:cNvSpPr txBox="1"/>
              <p:nvPr/>
            </p:nvSpPr>
            <p:spPr bwMode="auto">
              <a:xfrm>
                <a:off x="7305396" y="5280050"/>
                <a:ext cx="253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25</a:t>
                </a:r>
              </a:p>
            </p:txBody>
          </p:sp>
        </p:grpSp>
        <p:sp>
          <p:nvSpPr>
            <p:cNvPr id="198" name="TextBox 197">
              <a:extLst>
                <a:ext uri="{FF2B5EF4-FFF2-40B4-BE49-F238E27FC236}">
                  <a16:creationId xmlns:a16="http://schemas.microsoft.com/office/drawing/2014/main" id="{9DA28D30-D8D5-A84C-BBE9-386115135F26}"/>
                </a:ext>
              </a:extLst>
            </p:cNvPr>
            <p:cNvSpPr txBox="1"/>
            <p:nvPr/>
          </p:nvSpPr>
          <p:spPr bwMode="auto">
            <a:xfrm>
              <a:off x="2045038" y="5804849"/>
              <a:ext cx="4892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n =</a:t>
              </a:r>
            </a:p>
          </p:txBody>
        </p:sp>
      </p:grpSp>
      <p:sp>
        <p:nvSpPr>
          <p:cNvPr id="220" name="Freeform: Shape 219">
            <a:extLst>
              <a:ext uri="{FF2B5EF4-FFF2-40B4-BE49-F238E27FC236}">
                <a16:creationId xmlns:a16="http://schemas.microsoft.com/office/drawing/2014/main" id="{E95EC61C-9F89-5A30-AC45-3304976AA1C4}"/>
              </a:ext>
            </a:extLst>
          </p:cNvPr>
          <p:cNvSpPr/>
          <p:nvPr/>
        </p:nvSpPr>
        <p:spPr>
          <a:xfrm>
            <a:off x="2452255" y="2187286"/>
            <a:ext cx="7497040" cy="2176896"/>
          </a:xfrm>
          <a:custGeom>
            <a:avLst/>
            <a:gdLst>
              <a:gd name="connsiteX0" fmla="*/ 0 w 7497040"/>
              <a:gd name="connsiteY0" fmla="*/ 0 h 2176896"/>
              <a:gd name="connsiteX1" fmla="*/ 831272 w 7497040"/>
              <a:gd name="connsiteY1" fmla="*/ 966355 h 2176896"/>
              <a:gd name="connsiteX2" fmla="*/ 1657350 w 7497040"/>
              <a:gd name="connsiteY2" fmla="*/ 1127414 h 2176896"/>
              <a:gd name="connsiteX3" fmla="*/ 2504209 w 7497040"/>
              <a:gd name="connsiteY3" fmla="*/ 1220932 h 2176896"/>
              <a:gd name="connsiteX4" fmla="*/ 3319895 w 7497040"/>
              <a:gd name="connsiteY4" fmla="*/ 1672937 h 2176896"/>
              <a:gd name="connsiteX5" fmla="*/ 4182340 w 7497040"/>
              <a:gd name="connsiteY5" fmla="*/ 1350819 h 2176896"/>
              <a:gd name="connsiteX6" fmla="*/ 4987636 w 7497040"/>
              <a:gd name="connsiteY6" fmla="*/ 1802823 h 2176896"/>
              <a:gd name="connsiteX7" fmla="*/ 5834495 w 7497040"/>
              <a:gd name="connsiteY7" fmla="*/ 1693719 h 2176896"/>
              <a:gd name="connsiteX8" fmla="*/ 6655377 w 7497040"/>
              <a:gd name="connsiteY8" fmla="*/ 1823605 h 2176896"/>
              <a:gd name="connsiteX9" fmla="*/ 7497040 w 7497040"/>
              <a:gd name="connsiteY9" fmla="*/ 2176896 h 2176896"/>
              <a:gd name="connsiteX0" fmla="*/ 0 w 7497040"/>
              <a:gd name="connsiteY0" fmla="*/ 0 h 2176896"/>
              <a:gd name="connsiteX1" fmla="*/ 831272 w 7497040"/>
              <a:gd name="connsiteY1" fmla="*/ 966355 h 2176896"/>
              <a:gd name="connsiteX2" fmla="*/ 1657350 w 7497040"/>
              <a:gd name="connsiteY2" fmla="*/ 1127414 h 2176896"/>
              <a:gd name="connsiteX3" fmla="*/ 2504209 w 7497040"/>
              <a:gd name="connsiteY3" fmla="*/ 1220932 h 2176896"/>
              <a:gd name="connsiteX4" fmla="*/ 3319895 w 7497040"/>
              <a:gd name="connsiteY4" fmla="*/ 1672937 h 2176896"/>
              <a:gd name="connsiteX5" fmla="*/ 4182340 w 7497040"/>
              <a:gd name="connsiteY5" fmla="*/ 1350819 h 2176896"/>
              <a:gd name="connsiteX6" fmla="*/ 4987636 w 7497040"/>
              <a:gd name="connsiteY6" fmla="*/ 1802823 h 2176896"/>
              <a:gd name="connsiteX7" fmla="*/ 5834495 w 7497040"/>
              <a:gd name="connsiteY7" fmla="*/ 1693719 h 2176896"/>
              <a:gd name="connsiteX8" fmla="*/ 6655377 w 7497040"/>
              <a:gd name="connsiteY8" fmla="*/ 1808019 h 2176896"/>
              <a:gd name="connsiteX9" fmla="*/ 7497040 w 7497040"/>
              <a:gd name="connsiteY9" fmla="*/ 2176896 h 2176896"/>
              <a:gd name="connsiteX0" fmla="*/ 0 w 7497040"/>
              <a:gd name="connsiteY0" fmla="*/ 0 h 2176896"/>
              <a:gd name="connsiteX1" fmla="*/ 831272 w 7497040"/>
              <a:gd name="connsiteY1" fmla="*/ 966355 h 2176896"/>
              <a:gd name="connsiteX2" fmla="*/ 1657350 w 7497040"/>
              <a:gd name="connsiteY2" fmla="*/ 1127414 h 2176896"/>
              <a:gd name="connsiteX3" fmla="*/ 2504209 w 7497040"/>
              <a:gd name="connsiteY3" fmla="*/ 1220932 h 2176896"/>
              <a:gd name="connsiteX4" fmla="*/ 3319895 w 7497040"/>
              <a:gd name="connsiteY4" fmla="*/ 1672937 h 2176896"/>
              <a:gd name="connsiteX5" fmla="*/ 4182340 w 7497040"/>
              <a:gd name="connsiteY5" fmla="*/ 1350819 h 2176896"/>
              <a:gd name="connsiteX6" fmla="*/ 4987636 w 7497040"/>
              <a:gd name="connsiteY6" fmla="*/ 1818409 h 2176896"/>
              <a:gd name="connsiteX7" fmla="*/ 5834495 w 7497040"/>
              <a:gd name="connsiteY7" fmla="*/ 1693719 h 2176896"/>
              <a:gd name="connsiteX8" fmla="*/ 6655377 w 7497040"/>
              <a:gd name="connsiteY8" fmla="*/ 1808019 h 2176896"/>
              <a:gd name="connsiteX9" fmla="*/ 7497040 w 7497040"/>
              <a:gd name="connsiteY9" fmla="*/ 2176896 h 217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97040" h="2176896">
                <a:moveTo>
                  <a:pt x="0" y="0"/>
                </a:moveTo>
                <a:lnTo>
                  <a:pt x="831272" y="966355"/>
                </a:lnTo>
                <a:lnTo>
                  <a:pt x="1657350" y="1127414"/>
                </a:lnTo>
                <a:lnTo>
                  <a:pt x="2504209" y="1220932"/>
                </a:lnTo>
                <a:lnTo>
                  <a:pt x="3319895" y="1672937"/>
                </a:lnTo>
                <a:lnTo>
                  <a:pt x="4182340" y="1350819"/>
                </a:lnTo>
                <a:lnTo>
                  <a:pt x="4987636" y="1818409"/>
                </a:lnTo>
                <a:lnTo>
                  <a:pt x="5834495" y="1693719"/>
                </a:lnTo>
                <a:lnTo>
                  <a:pt x="6655377" y="1808019"/>
                </a:lnTo>
                <a:cubicBezTo>
                  <a:pt x="6935931" y="1925783"/>
                  <a:pt x="7216486" y="2059132"/>
                  <a:pt x="7497040" y="2176896"/>
                </a:cubicBez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82F67DC3-43D4-A95F-72BF-5287EC410D26}"/>
              </a:ext>
            </a:extLst>
          </p:cNvPr>
          <p:cNvSpPr txBox="1"/>
          <p:nvPr/>
        </p:nvSpPr>
        <p:spPr>
          <a:xfrm>
            <a:off x="7852138" y="2642288"/>
            <a:ext cx="2641394" cy="369332"/>
          </a:xfrm>
          <a:prstGeom prst="rect">
            <a:avLst/>
          </a:prstGeom>
          <a:noFill/>
        </p:spPr>
        <p:txBody>
          <a:bodyPr wrap="square">
            <a:spAutoFit/>
          </a:bodyPr>
          <a:lstStyle/>
          <a:p>
            <a:pPr algn="ctr">
              <a:spcBef>
                <a:spcPct val="50000"/>
              </a:spcBef>
              <a:defRPr/>
            </a:pPr>
            <a:r>
              <a:rPr lang="en-US" sz="1800" b="0" dirty="0">
                <a:solidFill>
                  <a:schemeClr val="accent1">
                    <a:lumMod val="60000"/>
                    <a:lumOff val="40000"/>
                  </a:schemeClr>
                </a:solidFill>
                <a:latin typeface="+mn-lt"/>
              </a:rPr>
              <a:t>Clinically meaningful</a:t>
            </a:r>
          </a:p>
        </p:txBody>
      </p:sp>
    </p:spTree>
    <p:extLst>
      <p:ext uri="{BB962C8B-B14F-4D97-AF65-F5344CB8AC3E}">
        <p14:creationId xmlns:p14="http://schemas.microsoft.com/office/powerpoint/2010/main" val="11915798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87C773-6536-BC18-2954-68C902CEADD6}"/>
              </a:ext>
            </a:extLst>
          </p:cNvPr>
          <p:cNvSpPr>
            <a:spLocks noGrp="1"/>
          </p:cNvSpPr>
          <p:nvPr>
            <p:ph type="title"/>
          </p:nvPr>
        </p:nvSpPr>
        <p:spPr>
          <a:xfrm>
            <a:off x="231078" y="531006"/>
            <a:ext cx="11740260" cy="502445"/>
          </a:xfrm>
        </p:spPr>
        <p:txBody>
          <a:bodyPr/>
          <a:lstStyle/>
          <a:p>
            <a:r>
              <a:rPr lang="en-US" dirty="0"/>
              <a:t>Seladelpar PBC-40 Fatigue Domain Score From Baseline to 1 Yr</a:t>
            </a:r>
          </a:p>
        </p:txBody>
      </p:sp>
      <p:sp>
        <p:nvSpPr>
          <p:cNvPr id="11" name="Content Placeholder 10">
            <a:extLst>
              <a:ext uri="{FF2B5EF4-FFF2-40B4-BE49-F238E27FC236}">
                <a16:creationId xmlns:a16="http://schemas.microsoft.com/office/drawing/2014/main" id="{D1343070-2F59-6CA4-15A6-E1D589C27BD1}"/>
              </a:ext>
            </a:extLst>
          </p:cNvPr>
          <p:cNvSpPr>
            <a:spLocks noGrp="1"/>
          </p:cNvSpPr>
          <p:nvPr>
            <p:ph idx="1"/>
          </p:nvPr>
        </p:nvSpPr>
        <p:spPr>
          <a:xfrm>
            <a:off x="231078" y="1335023"/>
            <a:ext cx="11740260" cy="770587"/>
          </a:xfrm>
        </p:spPr>
        <p:txBody>
          <a:bodyPr/>
          <a:lstStyle/>
          <a:p>
            <a:r>
              <a:rPr lang="en-US" dirty="0"/>
              <a:t>Open-label phase II study of patient-reported outcomes among adults with PBC</a:t>
            </a:r>
          </a:p>
          <a:p>
            <a:pPr marL="0" indent="0">
              <a:buNone/>
            </a:pPr>
            <a:endParaRPr lang="en-US" dirty="0"/>
          </a:p>
        </p:txBody>
      </p:sp>
      <p:sp>
        <p:nvSpPr>
          <p:cNvPr id="4" name="Content Placeholder 3">
            <a:extLst>
              <a:ext uri="{FF2B5EF4-FFF2-40B4-BE49-F238E27FC236}">
                <a16:creationId xmlns:a16="http://schemas.microsoft.com/office/drawing/2014/main" id="{15166F70-5824-719F-B58B-AC58AFBEB71B}"/>
              </a:ext>
            </a:extLst>
          </p:cNvPr>
          <p:cNvSpPr>
            <a:spLocks noGrp="1"/>
          </p:cNvSpPr>
          <p:nvPr>
            <p:ph sz="quarter" idx="10"/>
          </p:nvPr>
        </p:nvSpPr>
        <p:spPr/>
        <p:txBody>
          <a:bodyPr/>
          <a:lstStyle/>
          <a:p>
            <a:pPr algn="ctr"/>
            <a:r>
              <a:rPr lang="en-US" dirty="0"/>
              <a:t>Kremer. Liver Int. 2022;42:112.</a:t>
            </a:r>
          </a:p>
        </p:txBody>
      </p:sp>
      <p:sp>
        <p:nvSpPr>
          <p:cNvPr id="178" name="TextBox 177">
            <a:extLst>
              <a:ext uri="{FF2B5EF4-FFF2-40B4-BE49-F238E27FC236}">
                <a16:creationId xmlns:a16="http://schemas.microsoft.com/office/drawing/2014/main" id="{D4E4160D-FFF6-034F-B9A9-006BE26CEC48}"/>
              </a:ext>
            </a:extLst>
          </p:cNvPr>
          <p:cNvSpPr txBox="1"/>
          <p:nvPr/>
        </p:nvSpPr>
        <p:spPr bwMode="auto">
          <a:xfrm>
            <a:off x="2227962" y="2307244"/>
            <a:ext cx="6299200" cy="36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1" dirty="0">
                <a:solidFill>
                  <a:srgbClr val="000000"/>
                </a:solidFill>
                <a:latin typeface="+mn-lt"/>
              </a:rPr>
              <a:t>Change in PBC-40 Fatigue Domain Score</a:t>
            </a:r>
          </a:p>
        </p:txBody>
      </p:sp>
      <p:grpSp>
        <p:nvGrpSpPr>
          <p:cNvPr id="179" name="Group 178">
            <a:extLst>
              <a:ext uri="{FF2B5EF4-FFF2-40B4-BE49-F238E27FC236}">
                <a16:creationId xmlns:a16="http://schemas.microsoft.com/office/drawing/2014/main" id="{1EF554A4-3AAA-DF9B-2577-9925AA2116BE}"/>
              </a:ext>
            </a:extLst>
          </p:cNvPr>
          <p:cNvGrpSpPr/>
          <p:nvPr/>
        </p:nvGrpSpPr>
        <p:grpSpPr>
          <a:xfrm>
            <a:off x="9524489" y="2884995"/>
            <a:ext cx="1883945" cy="830997"/>
            <a:chOff x="11086177" y="1925782"/>
            <a:chExt cx="1346231" cy="830997"/>
          </a:xfrm>
        </p:grpSpPr>
        <p:sp>
          <p:nvSpPr>
            <p:cNvPr id="180" name="TextBox 179">
              <a:extLst>
                <a:ext uri="{FF2B5EF4-FFF2-40B4-BE49-F238E27FC236}">
                  <a16:creationId xmlns:a16="http://schemas.microsoft.com/office/drawing/2014/main" id="{D9F03A65-B7C2-D2CC-2546-A2E8855361C0}"/>
                </a:ext>
              </a:extLst>
            </p:cNvPr>
            <p:cNvSpPr txBox="1"/>
            <p:nvPr/>
          </p:nvSpPr>
          <p:spPr bwMode="auto">
            <a:xfrm>
              <a:off x="11176262" y="1925782"/>
              <a:ext cx="125614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mn-lt"/>
                </a:rPr>
                <a:t>Improved</a:t>
              </a:r>
              <a:br>
                <a:rPr kumimoji="0" lang="en-US" sz="1600" b="0" i="0" u="none" strike="noStrike" kern="0" cap="none" spc="0" normalizeH="0" baseline="0" noProof="0" dirty="0">
                  <a:ln>
                    <a:noFill/>
                  </a:ln>
                  <a:solidFill>
                    <a:srgbClr val="000000"/>
                  </a:solidFill>
                  <a:effectLst/>
                  <a:uLnTx/>
                  <a:uFillTx/>
                  <a:latin typeface="+mn-lt"/>
                </a:rPr>
              </a:br>
              <a:r>
                <a:rPr kumimoji="0" lang="en-US" sz="1600" b="0" i="0" u="none" strike="noStrike" kern="0" cap="none" spc="0" normalizeH="0" baseline="0" noProof="0" dirty="0">
                  <a:ln>
                    <a:noFill/>
                  </a:ln>
                  <a:solidFill>
                    <a:srgbClr val="000000"/>
                  </a:solidFill>
                  <a:effectLst/>
                  <a:uLnTx/>
                  <a:uFillTx/>
                  <a:latin typeface="+mn-lt"/>
                </a:rPr>
                <a:t>No change</a:t>
              </a:r>
              <a:br>
                <a:rPr kumimoji="0" lang="en-US" sz="1600" b="0" i="0" u="none" strike="noStrike" kern="0" cap="none" spc="0" normalizeH="0" baseline="0" noProof="0" dirty="0">
                  <a:ln>
                    <a:noFill/>
                  </a:ln>
                  <a:solidFill>
                    <a:srgbClr val="000000"/>
                  </a:solidFill>
                  <a:effectLst/>
                  <a:uLnTx/>
                  <a:uFillTx/>
                  <a:latin typeface="+mn-lt"/>
                </a:rPr>
              </a:br>
              <a:r>
                <a:rPr kumimoji="0" lang="en-US" sz="1600" b="0" i="0" u="none" strike="noStrike" kern="0" cap="none" spc="0" normalizeH="0" baseline="0" noProof="0" dirty="0">
                  <a:ln>
                    <a:noFill/>
                  </a:ln>
                  <a:solidFill>
                    <a:srgbClr val="000000"/>
                  </a:solidFill>
                  <a:effectLst/>
                  <a:uLnTx/>
                  <a:uFillTx/>
                  <a:latin typeface="+mn-lt"/>
                </a:rPr>
                <a:t>Worsened</a:t>
              </a:r>
            </a:p>
          </p:txBody>
        </p:sp>
        <p:sp>
          <p:nvSpPr>
            <p:cNvPr id="181" name="Rectangle 180">
              <a:extLst>
                <a:ext uri="{FF2B5EF4-FFF2-40B4-BE49-F238E27FC236}">
                  <a16:creationId xmlns:a16="http://schemas.microsoft.com/office/drawing/2014/main" id="{7153CD68-24B7-6EDD-C6F5-E5FC7DA86C14}"/>
                </a:ext>
              </a:extLst>
            </p:cNvPr>
            <p:cNvSpPr/>
            <p:nvPr/>
          </p:nvSpPr>
          <p:spPr bwMode="auto">
            <a:xfrm>
              <a:off x="11086177" y="2020065"/>
              <a:ext cx="92132" cy="131837"/>
            </a:xfrm>
            <a:prstGeom prst="rect">
              <a:avLst/>
            </a:prstGeom>
            <a:solidFill>
              <a:schemeClr val="accent4"/>
            </a:solidFill>
            <a:ln w="9525">
              <a:noFill/>
              <a:prstDash val="solid"/>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82" name="Rectangle 181">
              <a:extLst>
                <a:ext uri="{FF2B5EF4-FFF2-40B4-BE49-F238E27FC236}">
                  <a16:creationId xmlns:a16="http://schemas.microsoft.com/office/drawing/2014/main" id="{FA0CC5A8-E8BF-2115-D5A0-5ECFC0C2AAC1}"/>
                </a:ext>
              </a:extLst>
            </p:cNvPr>
            <p:cNvSpPr/>
            <p:nvPr/>
          </p:nvSpPr>
          <p:spPr bwMode="auto">
            <a:xfrm>
              <a:off x="11086177" y="2520396"/>
              <a:ext cx="92132" cy="131837"/>
            </a:xfrm>
            <a:prstGeom prst="rect">
              <a:avLst/>
            </a:prstGeom>
            <a:solidFill>
              <a:srgbClr val="E1471D"/>
            </a:solidFill>
            <a:ln w="9525">
              <a:noFill/>
              <a:prstDash val="solid"/>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183" name="Rectangle 182">
              <a:extLst>
                <a:ext uri="{FF2B5EF4-FFF2-40B4-BE49-F238E27FC236}">
                  <a16:creationId xmlns:a16="http://schemas.microsoft.com/office/drawing/2014/main" id="{1D4ED65A-4694-02FD-B7AB-E865699A90FA}"/>
                </a:ext>
              </a:extLst>
            </p:cNvPr>
            <p:cNvSpPr/>
            <p:nvPr/>
          </p:nvSpPr>
          <p:spPr bwMode="auto">
            <a:xfrm>
              <a:off x="11086177" y="2273593"/>
              <a:ext cx="92132" cy="131837"/>
            </a:xfrm>
            <a:prstGeom prst="rect">
              <a:avLst/>
            </a:prstGeom>
            <a:solidFill>
              <a:schemeClr val="accent6"/>
            </a:solidFill>
            <a:ln w="9525">
              <a:noFill/>
              <a:prstDash val="solid"/>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grpSp>
      <p:sp>
        <p:nvSpPr>
          <p:cNvPr id="201" name="TextBox 200">
            <a:extLst>
              <a:ext uri="{FF2B5EF4-FFF2-40B4-BE49-F238E27FC236}">
                <a16:creationId xmlns:a16="http://schemas.microsoft.com/office/drawing/2014/main" id="{46938D08-53F2-DF9F-B2D7-5C84CB8DA92F}"/>
              </a:ext>
            </a:extLst>
          </p:cNvPr>
          <p:cNvSpPr txBox="1"/>
          <p:nvPr/>
        </p:nvSpPr>
        <p:spPr bwMode="auto">
          <a:xfrm rot="16200000">
            <a:off x="-275812" y="3774532"/>
            <a:ext cx="2777126" cy="431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b="0" dirty="0">
                <a:solidFill>
                  <a:schemeClr val="tx1">
                    <a:lumMod val="75000"/>
                    <a:lumOff val="25000"/>
                  </a:schemeClr>
                </a:solidFill>
                <a:latin typeface="Poppins Medium" panose="00000600000000000000" pitchFamily="2" charset="0"/>
                <a:cs typeface="Poppins Medium" panose="00000600000000000000" pitchFamily="2" charset="0"/>
              </a:rPr>
              <a:t>Number of Patients</a:t>
            </a:r>
          </a:p>
        </p:txBody>
      </p:sp>
      <p:sp>
        <p:nvSpPr>
          <p:cNvPr id="207" name="TextBox 206">
            <a:extLst>
              <a:ext uri="{FF2B5EF4-FFF2-40B4-BE49-F238E27FC236}">
                <a16:creationId xmlns:a16="http://schemas.microsoft.com/office/drawing/2014/main" id="{128F2B39-2AAF-C681-8700-E88F58F340D9}"/>
              </a:ext>
            </a:extLst>
          </p:cNvPr>
          <p:cNvSpPr txBox="1"/>
          <p:nvPr/>
        </p:nvSpPr>
        <p:spPr bwMode="auto">
          <a:xfrm>
            <a:off x="1217897" y="3388962"/>
            <a:ext cx="494293" cy="431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pPr>
            <a:r>
              <a:rPr lang="en-US" sz="1600" b="0" dirty="0">
                <a:solidFill>
                  <a:srgbClr val="000000"/>
                </a:solidFill>
                <a:latin typeface="Poppins" panose="00000500000000000000" pitchFamily="2" charset="0"/>
                <a:cs typeface="Poppins" panose="00000500000000000000" pitchFamily="2" charset="0"/>
              </a:rPr>
              <a:t>5</a:t>
            </a:r>
          </a:p>
        </p:txBody>
      </p:sp>
      <p:sp>
        <p:nvSpPr>
          <p:cNvPr id="208" name="TextBox 207">
            <a:extLst>
              <a:ext uri="{FF2B5EF4-FFF2-40B4-BE49-F238E27FC236}">
                <a16:creationId xmlns:a16="http://schemas.microsoft.com/office/drawing/2014/main" id="{101E51A1-4A97-AA9E-6F8C-D4E3AA8AB584}"/>
              </a:ext>
            </a:extLst>
          </p:cNvPr>
          <p:cNvSpPr txBox="1"/>
          <p:nvPr/>
        </p:nvSpPr>
        <p:spPr bwMode="auto">
          <a:xfrm>
            <a:off x="1217897" y="3680661"/>
            <a:ext cx="494293" cy="431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pPr>
            <a:r>
              <a:rPr lang="en-US" sz="1600" b="0" dirty="0">
                <a:solidFill>
                  <a:srgbClr val="000000"/>
                </a:solidFill>
                <a:latin typeface="Poppins" panose="00000500000000000000" pitchFamily="2" charset="0"/>
                <a:cs typeface="Poppins" panose="00000500000000000000" pitchFamily="2" charset="0"/>
              </a:rPr>
              <a:t>4</a:t>
            </a:r>
          </a:p>
        </p:txBody>
      </p:sp>
      <p:sp>
        <p:nvSpPr>
          <p:cNvPr id="209" name="TextBox 208">
            <a:extLst>
              <a:ext uri="{FF2B5EF4-FFF2-40B4-BE49-F238E27FC236}">
                <a16:creationId xmlns:a16="http://schemas.microsoft.com/office/drawing/2014/main" id="{2E5A8A93-5E5C-85F0-6A7D-DA722EE6E83F}"/>
              </a:ext>
            </a:extLst>
          </p:cNvPr>
          <p:cNvSpPr txBox="1"/>
          <p:nvPr/>
        </p:nvSpPr>
        <p:spPr bwMode="auto">
          <a:xfrm>
            <a:off x="1217897" y="3972359"/>
            <a:ext cx="494293" cy="431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pPr>
            <a:r>
              <a:rPr lang="en-US" sz="1600" b="0" dirty="0">
                <a:solidFill>
                  <a:srgbClr val="000000"/>
                </a:solidFill>
                <a:latin typeface="Poppins" panose="00000500000000000000" pitchFamily="2" charset="0"/>
                <a:cs typeface="Poppins" panose="00000500000000000000" pitchFamily="2" charset="0"/>
              </a:rPr>
              <a:t>3</a:t>
            </a:r>
          </a:p>
        </p:txBody>
      </p:sp>
      <p:sp>
        <p:nvSpPr>
          <p:cNvPr id="210" name="TextBox 209">
            <a:extLst>
              <a:ext uri="{FF2B5EF4-FFF2-40B4-BE49-F238E27FC236}">
                <a16:creationId xmlns:a16="http://schemas.microsoft.com/office/drawing/2014/main" id="{A98745F1-5978-B56C-81C5-7DC7730FD01A}"/>
              </a:ext>
            </a:extLst>
          </p:cNvPr>
          <p:cNvSpPr txBox="1"/>
          <p:nvPr/>
        </p:nvSpPr>
        <p:spPr bwMode="auto">
          <a:xfrm>
            <a:off x="1217897" y="4264058"/>
            <a:ext cx="494293" cy="431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pPr>
            <a:r>
              <a:rPr lang="en-US" sz="1600" b="0" dirty="0">
                <a:solidFill>
                  <a:srgbClr val="000000"/>
                </a:solidFill>
                <a:latin typeface="Poppins" panose="00000500000000000000" pitchFamily="2" charset="0"/>
                <a:cs typeface="Poppins" panose="00000500000000000000" pitchFamily="2" charset="0"/>
              </a:rPr>
              <a:t>2</a:t>
            </a:r>
          </a:p>
        </p:txBody>
      </p:sp>
      <p:sp>
        <p:nvSpPr>
          <p:cNvPr id="211" name="TextBox 210">
            <a:extLst>
              <a:ext uri="{FF2B5EF4-FFF2-40B4-BE49-F238E27FC236}">
                <a16:creationId xmlns:a16="http://schemas.microsoft.com/office/drawing/2014/main" id="{2E52A6B7-8D75-1A14-ECA5-94EF9E4FDA7C}"/>
              </a:ext>
            </a:extLst>
          </p:cNvPr>
          <p:cNvSpPr txBox="1"/>
          <p:nvPr/>
        </p:nvSpPr>
        <p:spPr bwMode="auto">
          <a:xfrm>
            <a:off x="1217897" y="4555757"/>
            <a:ext cx="494293" cy="431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pPr>
            <a:r>
              <a:rPr lang="en-US" sz="1600" b="0" dirty="0">
                <a:solidFill>
                  <a:srgbClr val="000000"/>
                </a:solidFill>
                <a:latin typeface="Poppins" panose="00000500000000000000" pitchFamily="2" charset="0"/>
                <a:cs typeface="Poppins" panose="00000500000000000000" pitchFamily="2" charset="0"/>
              </a:rPr>
              <a:t>1</a:t>
            </a:r>
          </a:p>
        </p:txBody>
      </p:sp>
      <p:sp>
        <p:nvSpPr>
          <p:cNvPr id="212" name="TextBox 211">
            <a:extLst>
              <a:ext uri="{FF2B5EF4-FFF2-40B4-BE49-F238E27FC236}">
                <a16:creationId xmlns:a16="http://schemas.microsoft.com/office/drawing/2014/main" id="{9352D293-13FE-911E-B631-F3C31B1130D1}"/>
              </a:ext>
            </a:extLst>
          </p:cNvPr>
          <p:cNvSpPr txBox="1"/>
          <p:nvPr/>
        </p:nvSpPr>
        <p:spPr bwMode="auto">
          <a:xfrm>
            <a:off x="1217897" y="4847455"/>
            <a:ext cx="494293" cy="431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pPr>
            <a:r>
              <a:rPr lang="en-US" sz="1600" b="0" dirty="0">
                <a:solidFill>
                  <a:srgbClr val="000000"/>
                </a:solidFill>
                <a:latin typeface="Poppins" panose="00000500000000000000" pitchFamily="2" charset="0"/>
                <a:cs typeface="Poppins" panose="00000500000000000000" pitchFamily="2" charset="0"/>
              </a:rPr>
              <a:t>0</a:t>
            </a:r>
          </a:p>
        </p:txBody>
      </p:sp>
      <p:grpSp>
        <p:nvGrpSpPr>
          <p:cNvPr id="6" name="Group 5">
            <a:extLst>
              <a:ext uri="{FF2B5EF4-FFF2-40B4-BE49-F238E27FC236}">
                <a16:creationId xmlns:a16="http://schemas.microsoft.com/office/drawing/2014/main" id="{E92B79C7-7504-C499-96AC-762E1FE51760}"/>
              </a:ext>
            </a:extLst>
          </p:cNvPr>
          <p:cNvGrpSpPr/>
          <p:nvPr/>
        </p:nvGrpSpPr>
        <p:grpSpPr>
          <a:xfrm>
            <a:off x="2896363" y="3849634"/>
            <a:ext cx="3404861" cy="1173281"/>
            <a:chOff x="3801340" y="4927601"/>
            <a:chExt cx="2672190" cy="920810"/>
          </a:xfrm>
          <a:solidFill>
            <a:schemeClr val="accent4"/>
          </a:solidFill>
        </p:grpSpPr>
        <p:sp>
          <p:nvSpPr>
            <p:cNvPr id="232" name="Rectangle 231">
              <a:extLst>
                <a:ext uri="{FF2B5EF4-FFF2-40B4-BE49-F238E27FC236}">
                  <a16:creationId xmlns:a16="http://schemas.microsoft.com/office/drawing/2014/main" id="{F68C1AFD-F67D-0D6C-748E-4A61EE2BBC9A}"/>
                </a:ext>
              </a:extLst>
            </p:cNvPr>
            <p:cNvSpPr/>
            <p:nvPr/>
          </p:nvSpPr>
          <p:spPr bwMode="auto">
            <a:xfrm>
              <a:off x="3801340" y="5614903"/>
              <a:ext cx="166254" cy="233507"/>
            </a:xfrm>
            <a:prstGeom prst="rect">
              <a:avLst/>
            </a:prstGeom>
            <a:grpFill/>
            <a:ln w="9525">
              <a:noFill/>
              <a:prstDash val="solid"/>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33" name="Rectangle 232">
              <a:extLst>
                <a:ext uri="{FF2B5EF4-FFF2-40B4-BE49-F238E27FC236}">
                  <a16:creationId xmlns:a16="http://schemas.microsoft.com/office/drawing/2014/main" id="{CA684FD7-5886-B0F5-1E04-A6196204D0AE}"/>
                </a:ext>
              </a:extLst>
            </p:cNvPr>
            <p:cNvSpPr/>
            <p:nvPr/>
          </p:nvSpPr>
          <p:spPr bwMode="auto">
            <a:xfrm>
              <a:off x="4010168" y="5614903"/>
              <a:ext cx="166254" cy="233507"/>
            </a:xfrm>
            <a:prstGeom prst="rect">
              <a:avLst/>
            </a:prstGeom>
            <a:grpFill/>
            <a:ln w="9525">
              <a:noFill/>
              <a:prstDash val="solid"/>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34" name="Rectangle 233">
              <a:extLst>
                <a:ext uri="{FF2B5EF4-FFF2-40B4-BE49-F238E27FC236}">
                  <a16:creationId xmlns:a16="http://schemas.microsoft.com/office/drawing/2014/main" id="{9B115CC2-DE5D-B86D-F1AE-3C97BA0C4268}"/>
                </a:ext>
              </a:extLst>
            </p:cNvPr>
            <p:cNvSpPr/>
            <p:nvPr/>
          </p:nvSpPr>
          <p:spPr bwMode="auto">
            <a:xfrm>
              <a:off x="4218996" y="4927601"/>
              <a:ext cx="166254" cy="920810"/>
            </a:xfrm>
            <a:prstGeom prst="rect">
              <a:avLst/>
            </a:prstGeom>
            <a:grpFill/>
            <a:ln w="9525">
              <a:noFill/>
              <a:prstDash val="solid"/>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35" name="Rectangle 234">
              <a:extLst>
                <a:ext uri="{FF2B5EF4-FFF2-40B4-BE49-F238E27FC236}">
                  <a16:creationId xmlns:a16="http://schemas.microsoft.com/office/drawing/2014/main" id="{FD1FF24E-4118-77DF-5C68-4298BF3353F7}"/>
                </a:ext>
              </a:extLst>
            </p:cNvPr>
            <p:cNvSpPr/>
            <p:nvPr/>
          </p:nvSpPr>
          <p:spPr bwMode="auto">
            <a:xfrm>
              <a:off x="4427824" y="5159375"/>
              <a:ext cx="166254" cy="689035"/>
            </a:xfrm>
            <a:prstGeom prst="rect">
              <a:avLst/>
            </a:prstGeom>
            <a:grpFill/>
            <a:ln w="9525">
              <a:noFill/>
              <a:prstDash val="solid"/>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36" name="Rectangle 235">
              <a:extLst>
                <a:ext uri="{FF2B5EF4-FFF2-40B4-BE49-F238E27FC236}">
                  <a16:creationId xmlns:a16="http://schemas.microsoft.com/office/drawing/2014/main" id="{06B8ADE3-A84D-5D62-D04A-421E5EA22E7E}"/>
                </a:ext>
              </a:extLst>
            </p:cNvPr>
            <p:cNvSpPr/>
            <p:nvPr/>
          </p:nvSpPr>
          <p:spPr bwMode="auto">
            <a:xfrm>
              <a:off x="4636652" y="4930775"/>
              <a:ext cx="166254" cy="917635"/>
            </a:xfrm>
            <a:prstGeom prst="rect">
              <a:avLst/>
            </a:prstGeom>
            <a:grpFill/>
            <a:ln w="9525">
              <a:noFill/>
              <a:prstDash val="solid"/>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37" name="Rectangle 236">
              <a:extLst>
                <a:ext uri="{FF2B5EF4-FFF2-40B4-BE49-F238E27FC236}">
                  <a16:creationId xmlns:a16="http://schemas.microsoft.com/office/drawing/2014/main" id="{5697A77E-0DEE-FEC7-F89E-33F3BB748F89}"/>
                </a:ext>
              </a:extLst>
            </p:cNvPr>
            <p:cNvSpPr/>
            <p:nvPr/>
          </p:nvSpPr>
          <p:spPr bwMode="auto">
            <a:xfrm>
              <a:off x="4845480" y="5614903"/>
              <a:ext cx="166254" cy="233507"/>
            </a:xfrm>
            <a:prstGeom prst="rect">
              <a:avLst/>
            </a:prstGeom>
            <a:grpFill/>
            <a:ln w="9525">
              <a:noFill/>
              <a:prstDash val="solid"/>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38" name="Rectangle 237">
              <a:extLst>
                <a:ext uri="{FF2B5EF4-FFF2-40B4-BE49-F238E27FC236}">
                  <a16:creationId xmlns:a16="http://schemas.microsoft.com/office/drawing/2014/main" id="{35824B14-1187-7CBC-ACCD-A1760BDEAA51}"/>
                </a:ext>
              </a:extLst>
            </p:cNvPr>
            <p:cNvSpPr/>
            <p:nvPr/>
          </p:nvSpPr>
          <p:spPr bwMode="auto">
            <a:xfrm>
              <a:off x="5054308" y="5159375"/>
              <a:ext cx="166254" cy="689035"/>
            </a:xfrm>
            <a:prstGeom prst="rect">
              <a:avLst/>
            </a:prstGeom>
            <a:grpFill/>
            <a:ln w="9525">
              <a:noFill/>
              <a:prstDash val="solid"/>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39" name="Rectangle 238">
              <a:extLst>
                <a:ext uri="{FF2B5EF4-FFF2-40B4-BE49-F238E27FC236}">
                  <a16:creationId xmlns:a16="http://schemas.microsoft.com/office/drawing/2014/main" id="{BD5F7D40-A8BE-1ACE-2D9B-695F2432728C}"/>
                </a:ext>
              </a:extLst>
            </p:cNvPr>
            <p:cNvSpPr/>
            <p:nvPr/>
          </p:nvSpPr>
          <p:spPr bwMode="auto">
            <a:xfrm>
              <a:off x="5263136" y="5387975"/>
              <a:ext cx="166254" cy="460435"/>
            </a:xfrm>
            <a:prstGeom prst="rect">
              <a:avLst/>
            </a:prstGeom>
            <a:grpFill/>
            <a:ln w="9525">
              <a:noFill/>
              <a:prstDash val="solid"/>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40" name="Rectangle 239">
              <a:extLst>
                <a:ext uri="{FF2B5EF4-FFF2-40B4-BE49-F238E27FC236}">
                  <a16:creationId xmlns:a16="http://schemas.microsoft.com/office/drawing/2014/main" id="{0F15EE97-9A23-A75F-4789-25CB0D75A5DA}"/>
                </a:ext>
              </a:extLst>
            </p:cNvPr>
            <p:cNvSpPr/>
            <p:nvPr/>
          </p:nvSpPr>
          <p:spPr bwMode="auto">
            <a:xfrm>
              <a:off x="5471964" y="5387975"/>
              <a:ext cx="166254" cy="460435"/>
            </a:xfrm>
            <a:prstGeom prst="rect">
              <a:avLst/>
            </a:prstGeom>
            <a:grpFill/>
            <a:ln w="9525">
              <a:noFill/>
              <a:prstDash val="solid"/>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41" name="Rectangle 240">
              <a:extLst>
                <a:ext uri="{FF2B5EF4-FFF2-40B4-BE49-F238E27FC236}">
                  <a16:creationId xmlns:a16="http://schemas.microsoft.com/office/drawing/2014/main" id="{2B22AAF3-1688-2BE1-E26D-FF59D69268D4}"/>
                </a:ext>
              </a:extLst>
            </p:cNvPr>
            <p:cNvSpPr/>
            <p:nvPr/>
          </p:nvSpPr>
          <p:spPr bwMode="auto">
            <a:xfrm>
              <a:off x="5680792" y="5387975"/>
              <a:ext cx="166254" cy="460435"/>
            </a:xfrm>
            <a:prstGeom prst="rect">
              <a:avLst/>
            </a:prstGeom>
            <a:grpFill/>
            <a:ln w="9525">
              <a:noFill/>
              <a:prstDash val="solid"/>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42" name="Rectangle 241">
              <a:extLst>
                <a:ext uri="{FF2B5EF4-FFF2-40B4-BE49-F238E27FC236}">
                  <a16:creationId xmlns:a16="http://schemas.microsoft.com/office/drawing/2014/main" id="{BFEAD7B6-2FAA-4641-54C3-CB7292B163B9}"/>
                </a:ext>
              </a:extLst>
            </p:cNvPr>
            <p:cNvSpPr/>
            <p:nvPr/>
          </p:nvSpPr>
          <p:spPr bwMode="auto">
            <a:xfrm>
              <a:off x="5889620" y="5159375"/>
              <a:ext cx="166254" cy="689035"/>
            </a:xfrm>
            <a:prstGeom prst="rect">
              <a:avLst/>
            </a:prstGeom>
            <a:grpFill/>
            <a:ln w="9525">
              <a:noFill/>
              <a:prstDash val="solid"/>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43" name="Rectangle 242">
              <a:extLst>
                <a:ext uri="{FF2B5EF4-FFF2-40B4-BE49-F238E27FC236}">
                  <a16:creationId xmlns:a16="http://schemas.microsoft.com/office/drawing/2014/main" id="{61DE00A7-47BC-1AAA-189E-37675A8F66D2}"/>
                </a:ext>
              </a:extLst>
            </p:cNvPr>
            <p:cNvSpPr/>
            <p:nvPr/>
          </p:nvSpPr>
          <p:spPr bwMode="auto">
            <a:xfrm>
              <a:off x="6098448" y="5159375"/>
              <a:ext cx="166254" cy="689035"/>
            </a:xfrm>
            <a:prstGeom prst="rect">
              <a:avLst/>
            </a:prstGeom>
            <a:grpFill/>
            <a:ln w="9525">
              <a:noFill/>
              <a:prstDash val="solid"/>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44" name="Rectangle 243">
              <a:extLst>
                <a:ext uri="{FF2B5EF4-FFF2-40B4-BE49-F238E27FC236}">
                  <a16:creationId xmlns:a16="http://schemas.microsoft.com/office/drawing/2014/main" id="{FA8A66C8-D91D-1324-FA99-8FD3E8FD086D}"/>
                </a:ext>
              </a:extLst>
            </p:cNvPr>
            <p:cNvSpPr/>
            <p:nvPr/>
          </p:nvSpPr>
          <p:spPr bwMode="auto">
            <a:xfrm>
              <a:off x="6307276" y="5614903"/>
              <a:ext cx="166254" cy="233507"/>
            </a:xfrm>
            <a:prstGeom prst="rect">
              <a:avLst/>
            </a:prstGeom>
            <a:grpFill/>
            <a:ln w="9525">
              <a:noFill/>
              <a:prstDash val="solid"/>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grpSp>
      <p:sp>
        <p:nvSpPr>
          <p:cNvPr id="245" name="Rectangle 244">
            <a:extLst>
              <a:ext uri="{FF2B5EF4-FFF2-40B4-BE49-F238E27FC236}">
                <a16:creationId xmlns:a16="http://schemas.microsoft.com/office/drawing/2014/main" id="{452C15E5-07B5-0F69-F0A5-C1E950E1D413}"/>
              </a:ext>
            </a:extLst>
          </p:cNvPr>
          <p:cNvSpPr/>
          <p:nvPr/>
        </p:nvSpPr>
        <p:spPr bwMode="auto">
          <a:xfrm>
            <a:off x="6355471" y="2975799"/>
            <a:ext cx="211838" cy="2047117"/>
          </a:xfrm>
          <a:prstGeom prst="rect">
            <a:avLst/>
          </a:prstGeom>
          <a:solidFill>
            <a:schemeClr val="accent6"/>
          </a:solidFill>
          <a:ln w="9525">
            <a:noFill/>
            <a:prstDash val="solid"/>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grpSp>
        <p:nvGrpSpPr>
          <p:cNvPr id="8" name="Group 7">
            <a:extLst>
              <a:ext uri="{FF2B5EF4-FFF2-40B4-BE49-F238E27FC236}">
                <a16:creationId xmlns:a16="http://schemas.microsoft.com/office/drawing/2014/main" id="{42D0CFAB-7567-1852-E559-B29CA00B12C9}"/>
              </a:ext>
            </a:extLst>
          </p:cNvPr>
          <p:cNvGrpSpPr/>
          <p:nvPr/>
        </p:nvGrpSpPr>
        <p:grpSpPr>
          <a:xfrm>
            <a:off x="6621557" y="4436236"/>
            <a:ext cx="2606605" cy="586680"/>
            <a:chOff x="6724932" y="5387975"/>
            <a:chExt cx="2045706" cy="460436"/>
          </a:xfrm>
          <a:solidFill>
            <a:schemeClr val="accent1"/>
          </a:solidFill>
        </p:grpSpPr>
        <p:sp>
          <p:nvSpPr>
            <p:cNvPr id="246" name="Rectangle 245">
              <a:extLst>
                <a:ext uri="{FF2B5EF4-FFF2-40B4-BE49-F238E27FC236}">
                  <a16:creationId xmlns:a16="http://schemas.microsoft.com/office/drawing/2014/main" id="{79B5850E-DA3D-B1F1-E341-9E5D5A6691BE}"/>
                </a:ext>
              </a:extLst>
            </p:cNvPr>
            <p:cNvSpPr/>
            <p:nvPr/>
          </p:nvSpPr>
          <p:spPr bwMode="auto">
            <a:xfrm>
              <a:off x="6724932" y="5614903"/>
              <a:ext cx="166254" cy="233507"/>
            </a:xfrm>
            <a:prstGeom prst="rect">
              <a:avLst/>
            </a:prstGeom>
            <a:grpFill/>
            <a:ln w="9525">
              <a:noFill/>
              <a:prstDash val="solid"/>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47" name="Rectangle 246">
              <a:extLst>
                <a:ext uri="{FF2B5EF4-FFF2-40B4-BE49-F238E27FC236}">
                  <a16:creationId xmlns:a16="http://schemas.microsoft.com/office/drawing/2014/main" id="{501D94D3-48E0-9926-1677-7A1EF59E7386}"/>
                </a:ext>
              </a:extLst>
            </p:cNvPr>
            <p:cNvSpPr/>
            <p:nvPr/>
          </p:nvSpPr>
          <p:spPr bwMode="auto">
            <a:xfrm>
              <a:off x="6933760" y="5614903"/>
              <a:ext cx="166254" cy="233507"/>
            </a:xfrm>
            <a:prstGeom prst="rect">
              <a:avLst/>
            </a:prstGeom>
            <a:grpFill/>
            <a:ln w="9525">
              <a:noFill/>
              <a:prstDash val="solid"/>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48" name="Rectangle 247">
              <a:extLst>
                <a:ext uri="{FF2B5EF4-FFF2-40B4-BE49-F238E27FC236}">
                  <a16:creationId xmlns:a16="http://schemas.microsoft.com/office/drawing/2014/main" id="{0C29B70C-2A98-E023-3BDC-F01E89FCC8A6}"/>
                </a:ext>
              </a:extLst>
            </p:cNvPr>
            <p:cNvSpPr/>
            <p:nvPr/>
          </p:nvSpPr>
          <p:spPr bwMode="auto">
            <a:xfrm>
              <a:off x="7142588" y="5387975"/>
              <a:ext cx="166254" cy="460435"/>
            </a:xfrm>
            <a:prstGeom prst="rect">
              <a:avLst/>
            </a:prstGeom>
            <a:grpFill/>
            <a:ln w="9525">
              <a:noFill/>
              <a:prstDash val="solid"/>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49" name="Rectangle 248">
              <a:extLst>
                <a:ext uri="{FF2B5EF4-FFF2-40B4-BE49-F238E27FC236}">
                  <a16:creationId xmlns:a16="http://schemas.microsoft.com/office/drawing/2014/main" id="{9A5CC4A1-6D8F-EA9D-0A84-3776292B4D81}"/>
                </a:ext>
              </a:extLst>
            </p:cNvPr>
            <p:cNvSpPr/>
            <p:nvPr/>
          </p:nvSpPr>
          <p:spPr bwMode="auto">
            <a:xfrm>
              <a:off x="7560244" y="5614903"/>
              <a:ext cx="166254" cy="233507"/>
            </a:xfrm>
            <a:prstGeom prst="rect">
              <a:avLst/>
            </a:prstGeom>
            <a:grpFill/>
            <a:ln w="9525">
              <a:noFill/>
              <a:prstDash val="solid"/>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50" name="Rectangle 249">
              <a:extLst>
                <a:ext uri="{FF2B5EF4-FFF2-40B4-BE49-F238E27FC236}">
                  <a16:creationId xmlns:a16="http://schemas.microsoft.com/office/drawing/2014/main" id="{4EE0D2F2-9B8B-10C2-8F48-FD717E56031C}"/>
                </a:ext>
              </a:extLst>
            </p:cNvPr>
            <p:cNvSpPr/>
            <p:nvPr/>
          </p:nvSpPr>
          <p:spPr bwMode="auto">
            <a:xfrm>
              <a:off x="7769072" y="5614903"/>
              <a:ext cx="166254" cy="233507"/>
            </a:xfrm>
            <a:prstGeom prst="rect">
              <a:avLst/>
            </a:prstGeom>
            <a:grpFill/>
            <a:ln w="9525">
              <a:noFill/>
              <a:prstDash val="solid"/>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51" name="Rectangle 250">
              <a:extLst>
                <a:ext uri="{FF2B5EF4-FFF2-40B4-BE49-F238E27FC236}">
                  <a16:creationId xmlns:a16="http://schemas.microsoft.com/office/drawing/2014/main" id="{92954DBE-A63D-E06A-3B6E-E624FB16C460}"/>
                </a:ext>
              </a:extLst>
            </p:cNvPr>
            <p:cNvSpPr/>
            <p:nvPr/>
          </p:nvSpPr>
          <p:spPr bwMode="auto">
            <a:xfrm>
              <a:off x="7977900" y="5614903"/>
              <a:ext cx="166254" cy="233507"/>
            </a:xfrm>
            <a:prstGeom prst="rect">
              <a:avLst/>
            </a:prstGeom>
            <a:grpFill/>
            <a:ln w="9525">
              <a:noFill/>
              <a:prstDash val="solid"/>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52" name="Rectangle 251">
              <a:extLst>
                <a:ext uri="{FF2B5EF4-FFF2-40B4-BE49-F238E27FC236}">
                  <a16:creationId xmlns:a16="http://schemas.microsoft.com/office/drawing/2014/main" id="{10D95FA0-CBE8-4AC6-AC3B-770CE6ED8BB2}"/>
                </a:ext>
              </a:extLst>
            </p:cNvPr>
            <p:cNvSpPr/>
            <p:nvPr/>
          </p:nvSpPr>
          <p:spPr bwMode="auto">
            <a:xfrm>
              <a:off x="8186728" y="5387975"/>
              <a:ext cx="166254" cy="460435"/>
            </a:xfrm>
            <a:prstGeom prst="rect">
              <a:avLst/>
            </a:prstGeom>
            <a:grpFill/>
            <a:ln w="9525">
              <a:noFill/>
              <a:prstDash val="solid"/>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
          <p:nvSpPr>
            <p:cNvPr id="253" name="Rectangle 252">
              <a:extLst>
                <a:ext uri="{FF2B5EF4-FFF2-40B4-BE49-F238E27FC236}">
                  <a16:creationId xmlns:a16="http://schemas.microsoft.com/office/drawing/2014/main" id="{B5DA0F80-FA8C-8C79-0B08-0156B72E831A}"/>
                </a:ext>
              </a:extLst>
            </p:cNvPr>
            <p:cNvSpPr/>
            <p:nvPr/>
          </p:nvSpPr>
          <p:spPr bwMode="auto">
            <a:xfrm>
              <a:off x="8604384" y="5613401"/>
              <a:ext cx="166254" cy="235010"/>
            </a:xfrm>
            <a:prstGeom prst="rect">
              <a:avLst/>
            </a:prstGeom>
            <a:grpFill/>
            <a:ln w="9525">
              <a:noFill/>
              <a:prstDash val="solid"/>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grpSp>
      <p:sp>
        <p:nvSpPr>
          <p:cNvPr id="285" name="TextBox 284">
            <a:extLst>
              <a:ext uri="{FF2B5EF4-FFF2-40B4-BE49-F238E27FC236}">
                <a16:creationId xmlns:a16="http://schemas.microsoft.com/office/drawing/2014/main" id="{51181E2D-114C-4979-B834-1E94812A688D}"/>
              </a:ext>
            </a:extLst>
          </p:cNvPr>
          <p:cNvSpPr txBox="1"/>
          <p:nvPr/>
        </p:nvSpPr>
        <p:spPr bwMode="auto">
          <a:xfrm>
            <a:off x="9109565"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13</a:t>
            </a:r>
          </a:p>
        </p:txBody>
      </p:sp>
      <p:sp>
        <p:nvSpPr>
          <p:cNvPr id="286" name="TextBox 285">
            <a:extLst>
              <a:ext uri="{FF2B5EF4-FFF2-40B4-BE49-F238E27FC236}">
                <a16:creationId xmlns:a16="http://schemas.microsoft.com/office/drawing/2014/main" id="{F3556DA5-3935-3048-EDB1-9AE0C593A0C7}"/>
              </a:ext>
            </a:extLst>
          </p:cNvPr>
          <p:cNvSpPr txBox="1"/>
          <p:nvPr/>
        </p:nvSpPr>
        <p:spPr bwMode="auto">
          <a:xfrm>
            <a:off x="1581610"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-25</a:t>
            </a:r>
          </a:p>
        </p:txBody>
      </p:sp>
      <p:sp>
        <p:nvSpPr>
          <p:cNvPr id="287" name="TextBox 286">
            <a:extLst>
              <a:ext uri="{FF2B5EF4-FFF2-40B4-BE49-F238E27FC236}">
                <a16:creationId xmlns:a16="http://schemas.microsoft.com/office/drawing/2014/main" id="{FD200C15-C5C0-78A0-8C66-71CE88519DC8}"/>
              </a:ext>
            </a:extLst>
          </p:cNvPr>
          <p:cNvSpPr txBox="1"/>
          <p:nvPr/>
        </p:nvSpPr>
        <p:spPr bwMode="auto">
          <a:xfrm>
            <a:off x="1874888"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-17</a:t>
            </a:r>
          </a:p>
        </p:txBody>
      </p:sp>
      <p:sp>
        <p:nvSpPr>
          <p:cNvPr id="288" name="TextBox 287">
            <a:extLst>
              <a:ext uri="{FF2B5EF4-FFF2-40B4-BE49-F238E27FC236}">
                <a16:creationId xmlns:a16="http://schemas.microsoft.com/office/drawing/2014/main" id="{A5E11E45-5096-6698-5F1B-57A8E190949E}"/>
              </a:ext>
            </a:extLst>
          </p:cNvPr>
          <p:cNvSpPr txBox="1"/>
          <p:nvPr/>
        </p:nvSpPr>
        <p:spPr bwMode="auto">
          <a:xfrm>
            <a:off x="2142839"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-15</a:t>
            </a:r>
          </a:p>
        </p:txBody>
      </p:sp>
      <p:sp>
        <p:nvSpPr>
          <p:cNvPr id="289" name="TextBox 288">
            <a:extLst>
              <a:ext uri="{FF2B5EF4-FFF2-40B4-BE49-F238E27FC236}">
                <a16:creationId xmlns:a16="http://schemas.microsoft.com/office/drawing/2014/main" id="{1D3F9652-2610-49BE-1EF4-4C3254D4A3FE}"/>
              </a:ext>
            </a:extLst>
          </p:cNvPr>
          <p:cNvSpPr txBox="1"/>
          <p:nvPr/>
        </p:nvSpPr>
        <p:spPr bwMode="auto">
          <a:xfrm>
            <a:off x="2410790"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-14</a:t>
            </a:r>
          </a:p>
        </p:txBody>
      </p:sp>
      <p:sp>
        <p:nvSpPr>
          <p:cNvPr id="290" name="TextBox 289">
            <a:extLst>
              <a:ext uri="{FF2B5EF4-FFF2-40B4-BE49-F238E27FC236}">
                <a16:creationId xmlns:a16="http://schemas.microsoft.com/office/drawing/2014/main" id="{75526F04-FE30-8CFD-AE0F-6FBAA833C964}"/>
              </a:ext>
            </a:extLst>
          </p:cNvPr>
          <p:cNvSpPr txBox="1"/>
          <p:nvPr/>
        </p:nvSpPr>
        <p:spPr bwMode="auto">
          <a:xfrm>
            <a:off x="2678740"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-13</a:t>
            </a:r>
          </a:p>
        </p:txBody>
      </p:sp>
      <p:sp>
        <p:nvSpPr>
          <p:cNvPr id="291" name="TextBox 290">
            <a:extLst>
              <a:ext uri="{FF2B5EF4-FFF2-40B4-BE49-F238E27FC236}">
                <a16:creationId xmlns:a16="http://schemas.microsoft.com/office/drawing/2014/main" id="{E3CA1AF0-46B9-9325-33CE-4D5A59712842}"/>
              </a:ext>
            </a:extLst>
          </p:cNvPr>
          <p:cNvSpPr txBox="1"/>
          <p:nvPr/>
        </p:nvSpPr>
        <p:spPr bwMode="auto">
          <a:xfrm>
            <a:off x="2946691"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-12</a:t>
            </a:r>
          </a:p>
        </p:txBody>
      </p:sp>
      <p:sp>
        <p:nvSpPr>
          <p:cNvPr id="292" name="TextBox 291">
            <a:extLst>
              <a:ext uri="{FF2B5EF4-FFF2-40B4-BE49-F238E27FC236}">
                <a16:creationId xmlns:a16="http://schemas.microsoft.com/office/drawing/2014/main" id="{EE12060B-9ED0-ED1F-46D6-73EBD860D0D6}"/>
              </a:ext>
            </a:extLst>
          </p:cNvPr>
          <p:cNvSpPr txBox="1"/>
          <p:nvPr/>
        </p:nvSpPr>
        <p:spPr bwMode="auto">
          <a:xfrm>
            <a:off x="3214642"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-11</a:t>
            </a:r>
          </a:p>
        </p:txBody>
      </p:sp>
      <p:sp>
        <p:nvSpPr>
          <p:cNvPr id="293" name="TextBox 292">
            <a:extLst>
              <a:ext uri="{FF2B5EF4-FFF2-40B4-BE49-F238E27FC236}">
                <a16:creationId xmlns:a16="http://schemas.microsoft.com/office/drawing/2014/main" id="{EC3A855F-BAE2-4416-BD2D-36955743ECA5}"/>
              </a:ext>
            </a:extLst>
          </p:cNvPr>
          <p:cNvSpPr txBox="1"/>
          <p:nvPr/>
        </p:nvSpPr>
        <p:spPr bwMode="auto">
          <a:xfrm>
            <a:off x="3482592"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-10</a:t>
            </a:r>
          </a:p>
        </p:txBody>
      </p:sp>
      <p:sp>
        <p:nvSpPr>
          <p:cNvPr id="294" name="TextBox 293">
            <a:extLst>
              <a:ext uri="{FF2B5EF4-FFF2-40B4-BE49-F238E27FC236}">
                <a16:creationId xmlns:a16="http://schemas.microsoft.com/office/drawing/2014/main" id="{38593A0A-D079-1FDD-8227-AFF98F4E4958}"/>
              </a:ext>
            </a:extLst>
          </p:cNvPr>
          <p:cNvSpPr txBox="1"/>
          <p:nvPr/>
        </p:nvSpPr>
        <p:spPr bwMode="auto">
          <a:xfrm>
            <a:off x="3750543"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-9</a:t>
            </a:r>
          </a:p>
        </p:txBody>
      </p:sp>
      <p:sp>
        <p:nvSpPr>
          <p:cNvPr id="295" name="TextBox 294">
            <a:extLst>
              <a:ext uri="{FF2B5EF4-FFF2-40B4-BE49-F238E27FC236}">
                <a16:creationId xmlns:a16="http://schemas.microsoft.com/office/drawing/2014/main" id="{94461D9C-9266-4B62-4BDF-5C42CB1702CB}"/>
              </a:ext>
            </a:extLst>
          </p:cNvPr>
          <p:cNvSpPr txBox="1"/>
          <p:nvPr/>
        </p:nvSpPr>
        <p:spPr bwMode="auto">
          <a:xfrm>
            <a:off x="4018494"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-8</a:t>
            </a:r>
          </a:p>
        </p:txBody>
      </p:sp>
      <p:sp>
        <p:nvSpPr>
          <p:cNvPr id="296" name="TextBox 295">
            <a:extLst>
              <a:ext uri="{FF2B5EF4-FFF2-40B4-BE49-F238E27FC236}">
                <a16:creationId xmlns:a16="http://schemas.microsoft.com/office/drawing/2014/main" id="{2067A9B0-967E-048F-037A-4BC39DA33360}"/>
              </a:ext>
            </a:extLst>
          </p:cNvPr>
          <p:cNvSpPr txBox="1"/>
          <p:nvPr/>
        </p:nvSpPr>
        <p:spPr bwMode="auto">
          <a:xfrm>
            <a:off x="4286444"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-7</a:t>
            </a:r>
          </a:p>
        </p:txBody>
      </p:sp>
      <p:sp>
        <p:nvSpPr>
          <p:cNvPr id="297" name="TextBox 296">
            <a:extLst>
              <a:ext uri="{FF2B5EF4-FFF2-40B4-BE49-F238E27FC236}">
                <a16:creationId xmlns:a16="http://schemas.microsoft.com/office/drawing/2014/main" id="{4CA6430F-BFBE-754D-94E9-CC8A9E0B0698}"/>
              </a:ext>
            </a:extLst>
          </p:cNvPr>
          <p:cNvSpPr txBox="1"/>
          <p:nvPr/>
        </p:nvSpPr>
        <p:spPr bwMode="auto">
          <a:xfrm>
            <a:off x="4554395"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-6</a:t>
            </a:r>
          </a:p>
        </p:txBody>
      </p:sp>
      <p:sp>
        <p:nvSpPr>
          <p:cNvPr id="298" name="TextBox 297">
            <a:extLst>
              <a:ext uri="{FF2B5EF4-FFF2-40B4-BE49-F238E27FC236}">
                <a16:creationId xmlns:a16="http://schemas.microsoft.com/office/drawing/2014/main" id="{567028E7-56E0-DE1C-A7FD-DA0A138C8C81}"/>
              </a:ext>
            </a:extLst>
          </p:cNvPr>
          <p:cNvSpPr txBox="1"/>
          <p:nvPr/>
        </p:nvSpPr>
        <p:spPr bwMode="auto">
          <a:xfrm>
            <a:off x="4822346"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-5</a:t>
            </a:r>
          </a:p>
        </p:txBody>
      </p:sp>
      <p:sp>
        <p:nvSpPr>
          <p:cNvPr id="299" name="TextBox 298">
            <a:extLst>
              <a:ext uri="{FF2B5EF4-FFF2-40B4-BE49-F238E27FC236}">
                <a16:creationId xmlns:a16="http://schemas.microsoft.com/office/drawing/2014/main" id="{D0D1684E-D086-30B9-EF00-C886E5E20DDE}"/>
              </a:ext>
            </a:extLst>
          </p:cNvPr>
          <p:cNvSpPr txBox="1"/>
          <p:nvPr/>
        </p:nvSpPr>
        <p:spPr bwMode="auto">
          <a:xfrm>
            <a:off x="5090296"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-4</a:t>
            </a:r>
          </a:p>
        </p:txBody>
      </p:sp>
      <p:sp>
        <p:nvSpPr>
          <p:cNvPr id="300" name="TextBox 299">
            <a:extLst>
              <a:ext uri="{FF2B5EF4-FFF2-40B4-BE49-F238E27FC236}">
                <a16:creationId xmlns:a16="http://schemas.microsoft.com/office/drawing/2014/main" id="{D17C6E80-3187-B415-315A-9B8FBE7F0B51}"/>
              </a:ext>
            </a:extLst>
          </p:cNvPr>
          <p:cNvSpPr txBox="1"/>
          <p:nvPr/>
        </p:nvSpPr>
        <p:spPr bwMode="auto">
          <a:xfrm>
            <a:off x="5358247"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-3</a:t>
            </a:r>
          </a:p>
        </p:txBody>
      </p:sp>
      <p:sp>
        <p:nvSpPr>
          <p:cNvPr id="301" name="TextBox 300">
            <a:extLst>
              <a:ext uri="{FF2B5EF4-FFF2-40B4-BE49-F238E27FC236}">
                <a16:creationId xmlns:a16="http://schemas.microsoft.com/office/drawing/2014/main" id="{88F163DF-4673-8560-6DD9-0F7FA6EAE911}"/>
              </a:ext>
            </a:extLst>
          </p:cNvPr>
          <p:cNvSpPr txBox="1"/>
          <p:nvPr/>
        </p:nvSpPr>
        <p:spPr bwMode="auto">
          <a:xfrm>
            <a:off x="5626197"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-2</a:t>
            </a:r>
          </a:p>
        </p:txBody>
      </p:sp>
      <p:sp>
        <p:nvSpPr>
          <p:cNvPr id="302" name="TextBox 301">
            <a:extLst>
              <a:ext uri="{FF2B5EF4-FFF2-40B4-BE49-F238E27FC236}">
                <a16:creationId xmlns:a16="http://schemas.microsoft.com/office/drawing/2014/main" id="{7BDBA9CD-4615-DCF7-9983-8AE8964F3EC6}"/>
              </a:ext>
            </a:extLst>
          </p:cNvPr>
          <p:cNvSpPr txBox="1"/>
          <p:nvPr/>
        </p:nvSpPr>
        <p:spPr bwMode="auto">
          <a:xfrm>
            <a:off x="5894148"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-1</a:t>
            </a:r>
          </a:p>
        </p:txBody>
      </p:sp>
      <p:sp>
        <p:nvSpPr>
          <p:cNvPr id="303" name="TextBox 302">
            <a:extLst>
              <a:ext uri="{FF2B5EF4-FFF2-40B4-BE49-F238E27FC236}">
                <a16:creationId xmlns:a16="http://schemas.microsoft.com/office/drawing/2014/main" id="{367172DD-8522-AF8B-3BCD-03A6614C801B}"/>
              </a:ext>
            </a:extLst>
          </p:cNvPr>
          <p:cNvSpPr txBox="1"/>
          <p:nvPr/>
        </p:nvSpPr>
        <p:spPr bwMode="auto">
          <a:xfrm>
            <a:off x="6162099"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0</a:t>
            </a:r>
          </a:p>
        </p:txBody>
      </p:sp>
      <p:sp>
        <p:nvSpPr>
          <p:cNvPr id="304" name="TextBox 303">
            <a:extLst>
              <a:ext uri="{FF2B5EF4-FFF2-40B4-BE49-F238E27FC236}">
                <a16:creationId xmlns:a16="http://schemas.microsoft.com/office/drawing/2014/main" id="{85F2936E-1547-9042-BD68-B3C3A7AD12DD}"/>
              </a:ext>
            </a:extLst>
          </p:cNvPr>
          <p:cNvSpPr txBox="1"/>
          <p:nvPr/>
        </p:nvSpPr>
        <p:spPr bwMode="auto">
          <a:xfrm>
            <a:off x="6430049"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1</a:t>
            </a:r>
          </a:p>
        </p:txBody>
      </p:sp>
      <p:sp>
        <p:nvSpPr>
          <p:cNvPr id="305" name="TextBox 304">
            <a:extLst>
              <a:ext uri="{FF2B5EF4-FFF2-40B4-BE49-F238E27FC236}">
                <a16:creationId xmlns:a16="http://schemas.microsoft.com/office/drawing/2014/main" id="{5B53A804-14BF-4B09-E55D-D6DF90EA0106}"/>
              </a:ext>
            </a:extLst>
          </p:cNvPr>
          <p:cNvSpPr txBox="1"/>
          <p:nvPr/>
        </p:nvSpPr>
        <p:spPr bwMode="auto">
          <a:xfrm>
            <a:off x="6698000"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2</a:t>
            </a:r>
          </a:p>
        </p:txBody>
      </p:sp>
      <p:sp>
        <p:nvSpPr>
          <p:cNvPr id="306" name="TextBox 305">
            <a:extLst>
              <a:ext uri="{FF2B5EF4-FFF2-40B4-BE49-F238E27FC236}">
                <a16:creationId xmlns:a16="http://schemas.microsoft.com/office/drawing/2014/main" id="{B8933C99-C27B-FF9C-11A0-28E96967C567}"/>
              </a:ext>
            </a:extLst>
          </p:cNvPr>
          <p:cNvSpPr txBox="1"/>
          <p:nvPr/>
        </p:nvSpPr>
        <p:spPr bwMode="auto">
          <a:xfrm>
            <a:off x="6965951"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3</a:t>
            </a:r>
          </a:p>
        </p:txBody>
      </p:sp>
      <p:sp>
        <p:nvSpPr>
          <p:cNvPr id="307" name="TextBox 306">
            <a:extLst>
              <a:ext uri="{FF2B5EF4-FFF2-40B4-BE49-F238E27FC236}">
                <a16:creationId xmlns:a16="http://schemas.microsoft.com/office/drawing/2014/main" id="{FB774EA8-CFB9-E637-C739-1D8049D4116F}"/>
              </a:ext>
            </a:extLst>
          </p:cNvPr>
          <p:cNvSpPr txBox="1"/>
          <p:nvPr/>
        </p:nvSpPr>
        <p:spPr bwMode="auto">
          <a:xfrm>
            <a:off x="7233901"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4</a:t>
            </a:r>
          </a:p>
        </p:txBody>
      </p:sp>
      <p:sp>
        <p:nvSpPr>
          <p:cNvPr id="308" name="TextBox 307">
            <a:extLst>
              <a:ext uri="{FF2B5EF4-FFF2-40B4-BE49-F238E27FC236}">
                <a16:creationId xmlns:a16="http://schemas.microsoft.com/office/drawing/2014/main" id="{5FFAF4B3-2ABC-B9F9-7C08-E850E1C91405}"/>
              </a:ext>
            </a:extLst>
          </p:cNvPr>
          <p:cNvSpPr txBox="1"/>
          <p:nvPr/>
        </p:nvSpPr>
        <p:spPr bwMode="auto">
          <a:xfrm>
            <a:off x="7501852"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5</a:t>
            </a:r>
          </a:p>
        </p:txBody>
      </p:sp>
      <p:sp>
        <p:nvSpPr>
          <p:cNvPr id="309" name="TextBox 308">
            <a:extLst>
              <a:ext uri="{FF2B5EF4-FFF2-40B4-BE49-F238E27FC236}">
                <a16:creationId xmlns:a16="http://schemas.microsoft.com/office/drawing/2014/main" id="{EE52A8F9-B9B0-6336-B9C9-EEC95FF41F00}"/>
              </a:ext>
            </a:extLst>
          </p:cNvPr>
          <p:cNvSpPr txBox="1"/>
          <p:nvPr/>
        </p:nvSpPr>
        <p:spPr bwMode="auto">
          <a:xfrm>
            <a:off x="7769803"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6</a:t>
            </a:r>
          </a:p>
        </p:txBody>
      </p:sp>
      <p:sp>
        <p:nvSpPr>
          <p:cNvPr id="310" name="TextBox 309">
            <a:extLst>
              <a:ext uri="{FF2B5EF4-FFF2-40B4-BE49-F238E27FC236}">
                <a16:creationId xmlns:a16="http://schemas.microsoft.com/office/drawing/2014/main" id="{44DA285D-0E91-BC7B-479A-441E5510106E}"/>
              </a:ext>
            </a:extLst>
          </p:cNvPr>
          <p:cNvSpPr txBox="1"/>
          <p:nvPr/>
        </p:nvSpPr>
        <p:spPr bwMode="auto">
          <a:xfrm>
            <a:off x="8037753"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8</a:t>
            </a:r>
          </a:p>
        </p:txBody>
      </p:sp>
      <p:sp>
        <p:nvSpPr>
          <p:cNvPr id="311" name="TextBox 310">
            <a:extLst>
              <a:ext uri="{FF2B5EF4-FFF2-40B4-BE49-F238E27FC236}">
                <a16:creationId xmlns:a16="http://schemas.microsoft.com/office/drawing/2014/main" id="{98F08E46-83B3-A44E-0EE7-8D5976BC7CD5}"/>
              </a:ext>
            </a:extLst>
          </p:cNvPr>
          <p:cNvSpPr txBox="1"/>
          <p:nvPr/>
        </p:nvSpPr>
        <p:spPr bwMode="auto">
          <a:xfrm>
            <a:off x="8305704"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9</a:t>
            </a:r>
          </a:p>
        </p:txBody>
      </p:sp>
      <p:sp>
        <p:nvSpPr>
          <p:cNvPr id="312" name="TextBox 311">
            <a:extLst>
              <a:ext uri="{FF2B5EF4-FFF2-40B4-BE49-F238E27FC236}">
                <a16:creationId xmlns:a16="http://schemas.microsoft.com/office/drawing/2014/main" id="{2C7BF92E-D5F8-B9AC-96E0-D6F3DA076781}"/>
              </a:ext>
            </a:extLst>
          </p:cNvPr>
          <p:cNvSpPr txBox="1"/>
          <p:nvPr/>
        </p:nvSpPr>
        <p:spPr bwMode="auto">
          <a:xfrm>
            <a:off x="8573655"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11</a:t>
            </a:r>
          </a:p>
        </p:txBody>
      </p:sp>
      <p:sp>
        <p:nvSpPr>
          <p:cNvPr id="313" name="TextBox 312">
            <a:extLst>
              <a:ext uri="{FF2B5EF4-FFF2-40B4-BE49-F238E27FC236}">
                <a16:creationId xmlns:a16="http://schemas.microsoft.com/office/drawing/2014/main" id="{CB128C41-209B-77E9-216F-F0581F0AF93E}"/>
              </a:ext>
            </a:extLst>
          </p:cNvPr>
          <p:cNvSpPr txBox="1"/>
          <p:nvPr/>
        </p:nvSpPr>
        <p:spPr bwMode="auto">
          <a:xfrm>
            <a:off x="8841605" y="5065321"/>
            <a:ext cx="600213" cy="35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rgbClr val="000000"/>
                </a:solidFill>
                <a:latin typeface="+mn-lt"/>
              </a:rPr>
              <a:t>12</a:t>
            </a:r>
          </a:p>
        </p:txBody>
      </p:sp>
      <p:grpSp>
        <p:nvGrpSpPr>
          <p:cNvPr id="10" name="Group 9">
            <a:extLst>
              <a:ext uri="{FF2B5EF4-FFF2-40B4-BE49-F238E27FC236}">
                <a16:creationId xmlns:a16="http://schemas.microsoft.com/office/drawing/2014/main" id="{A61BDE7F-5A71-176B-E925-33E14E7F3FE1}"/>
              </a:ext>
            </a:extLst>
          </p:cNvPr>
          <p:cNvGrpSpPr/>
          <p:nvPr/>
        </p:nvGrpSpPr>
        <p:grpSpPr>
          <a:xfrm>
            <a:off x="1640798" y="2971091"/>
            <a:ext cx="8010136" cy="2141926"/>
            <a:chOff x="2815952" y="4234873"/>
            <a:chExt cx="6286484" cy="1681018"/>
          </a:xfrm>
        </p:grpSpPr>
        <p:cxnSp>
          <p:nvCxnSpPr>
            <p:cNvPr id="202" name="Straight Connector 201">
              <a:extLst>
                <a:ext uri="{FF2B5EF4-FFF2-40B4-BE49-F238E27FC236}">
                  <a16:creationId xmlns:a16="http://schemas.microsoft.com/office/drawing/2014/main" id="{1035E276-82F3-7A62-7AF5-8C0CC579D3FA}"/>
                </a:ext>
              </a:extLst>
            </p:cNvPr>
            <p:cNvCxnSpPr/>
            <p:nvPr/>
          </p:nvCxnSpPr>
          <p:spPr bwMode="auto">
            <a:xfrm>
              <a:off x="2886363" y="4234873"/>
              <a:ext cx="0" cy="1597891"/>
            </a:xfrm>
            <a:prstGeom prst="line">
              <a:avLst/>
            </a:prstGeom>
            <a:noFill/>
            <a:ln w="19050" cap="flat" cmpd="sng" algn="ctr">
              <a:solidFill>
                <a:srgbClr val="000000"/>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2708E087-C4DE-88AE-E77A-271C00C65950}"/>
                </a:ext>
              </a:extLst>
            </p:cNvPr>
            <p:cNvCxnSpPr>
              <a:cxnSpLocks/>
            </p:cNvCxnSpPr>
            <p:nvPr/>
          </p:nvCxnSpPr>
          <p:spPr bwMode="auto">
            <a:xfrm flipH="1">
              <a:off x="2815952" y="4922137"/>
              <a:ext cx="64008" cy="0"/>
            </a:xfrm>
            <a:prstGeom prst="line">
              <a:avLst/>
            </a:prstGeom>
            <a:noFill/>
            <a:ln w="19050" cap="flat" cmpd="sng" algn="ctr">
              <a:solidFill>
                <a:srgbClr val="000000"/>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86BBA7D3-2691-6A54-2FD7-D7FC8305B31E}"/>
                </a:ext>
              </a:extLst>
            </p:cNvPr>
            <p:cNvCxnSpPr>
              <a:cxnSpLocks/>
            </p:cNvCxnSpPr>
            <p:nvPr/>
          </p:nvCxnSpPr>
          <p:spPr bwMode="auto">
            <a:xfrm flipH="1">
              <a:off x="2815952" y="5149793"/>
              <a:ext cx="64008" cy="0"/>
            </a:xfrm>
            <a:prstGeom prst="line">
              <a:avLst/>
            </a:prstGeom>
            <a:noFill/>
            <a:ln w="19050" cap="flat" cmpd="sng" algn="ctr">
              <a:solidFill>
                <a:srgbClr val="000000"/>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59C3FF2D-9B8F-9E3D-6884-1504EEE075D4}"/>
                </a:ext>
              </a:extLst>
            </p:cNvPr>
            <p:cNvCxnSpPr>
              <a:cxnSpLocks/>
            </p:cNvCxnSpPr>
            <p:nvPr/>
          </p:nvCxnSpPr>
          <p:spPr bwMode="auto">
            <a:xfrm flipH="1">
              <a:off x="2815952" y="5377449"/>
              <a:ext cx="64008" cy="0"/>
            </a:xfrm>
            <a:prstGeom prst="line">
              <a:avLst/>
            </a:prstGeom>
            <a:noFill/>
            <a:ln w="19050" cap="flat" cmpd="sng" algn="ctr">
              <a:solidFill>
                <a:srgbClr val="000000"/>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76DC9B4D-7547-7E7D-E41C-5E087C046DF7}"/>
                </a:ext>
              </a:extLst>
            </p:cNvPr>
            <p:cNvCxnSpPr>
              <a:cxnSpLocks/>
            </p:cNvCxnSpPr>
            <p:nvPr/>
          </p:nvCxnSpPr>
          <p:spPr bwMode="auto">
            <a:xfrm flipH="1">
              <a:off x="2815952" y="5605105"/>
              <a:ext cx="64008" cy="0"/>
            </a:xfrm>
            <a:prstGeom prst="line">
              <a:avLst/>
            </a:prstGeom>
            <a:noFill/>
            <a:ln w="19050" cap="flat" cmpd="sng" algn="ctr">
              <a:solidFill>
                <a:srgbClr val="000000"/>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BD46929F-E23E-ACBC-CB71-CE80AE66F00D}"/>
                </a:ext>
              </a:extLst>
            </p:cNvPr>
            <p:cNvCxnSpPr>
              <a:cxnSpLocks/>
            </p:cNvCxnSpPr>
            <p:nvPr/>
          </p:nvCxnSpPr>
          <p:spPr bwMode="auto">
            <a:xfrm>
              <a:off x="2867890" y="5832764"/>
              <a:ext cx="6234546" cy="0"/>
            </a:xfrm>
            <a:prstGeom prst="line">
              <a:avLst/>
            </a:prstGeom>
            <a:noFill/>
            <a:ln w="19050" cap="flat" cmpd="sng" algn="ctr">
              <a:solidFill>
                <a:srgbClr val="000000"/>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2F646317-1CC0-A547-E2F5-C521F68DDBFC}"/>
                </a:ext>
              </a:extLst>
            </p:cNvPr>
            <p:cNvCxnSpPr>
              <a:cxnSpLocks/>
            </p:cNvCxnSpPr>
            <p:nvPr/>
          </p:nvCxnSpPr>
          <p:spPr bwMode="auto">
            <a:xfrm flipH="1">
              <a:off x="2815952" y="5832764"/>
              <a:ext cx="64008" cy="0"/>
            </a:xfrm>
            <a:prstGeom prst="line">
              <a:avLst/>
            </a:prstGeom>
            <a:noFill/>
            <a:ln w="19050" cap="flat" cmpd="sng" algn="ctr">
              <a:solidFill>
                <a:srgbClr val="000000"/>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4E1CFB03-CC18-6454-5DAD-08CEA21B9E1A}"/>
                </a:ext>
              </a:extLst>
            </p:cNvPr>
            <p:cNvCxnSpPr>
              <a:cxnSpLocks/>
            </p:cNvCxnSpPr>
            <p:nvPr/>
          </p:nvCxnSpPr>
          <p:spPr bwMode="auto">
            <a:xfrm>
              <a:off x="3043381"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310DA0DE-CF94-E2CB-1C37-47521C165021}"/>
                </a:ext>
              </a:extLst>
            </p:cNvPr>
            <p:cNvCxnSpPr>
              <a:cxnSpLocks/>
            </p:cNvCxnSpPr>
            <p:nvPr/>
          </p:nvCxnSpPr>
          <p:spPr bwMode="auto">
            <a:xfrm>
              <a:off x="3252354"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996DA8F3-F488-4754-3B20-C752E76EE802}"/>
                </a:ext>
              </a:extLst>
            </p:cNvPr>
            <p:cNvCxnSpPr>
              <a:cxnSpLocks/>
            </p:cNvCxnSpPr>
            <p:nvPr/>
          </p:nvCxnSpPr>
          <p:spPr bwMode="auto">
            <a:xfrm>
              <a:off x="3461327"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0AB76697-7971-F024-97F1-A70F92980612}"/>
                </a:ext>
              </a:extLst>
            </p:cNvPr>
            <p:cNvCxnSpPr>
              <a:cxnSpLocks/>
            </p:cNvCxnSpPr>
            <p:nvPr/>
          </p:nvCxnSpPr>
          <p:spPr bwMode="auto">
            <a:xfrm>
              <a:off x="3670300"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2379D8F2-56AC-3A64-A2DE-05673672E9F7}"/>
                </a:ext>
              </a:extLst>
            </p:cNvPr>
            <p:cNvCxnSpPr>
              <a:cxnSpLocks/>
            </p:cNvCxnSpPr>
            <p:nvPr/>
          </p:nvCxnSpPr>
          <p:spPr bwMode="auto">
            <a:xfrm>
              <a:off x="3879273"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5394D418-6FF8-0DB6-E2CD-5DDAD1DC6F7F}"/>
                </a:ext>
              </a:extLst>
            </p:cNvPr>
            <p:cNvCxnSpPr>
              <a:cxnSpLocks/>
            </p:cNvCxnSpPr>
            <p:nvPr/>
          </p:nvCxnSpPr>
          <p:spPr bwMode="auto">
            <a:xfrm>
              <a:off x="4088246"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FFD8D190-47C9-FE22-F755-32C4C9C202A4}"/>
                </a:ext>
              </a:extLst>
            </p:cNvPr>
            <p:cNvCxnSpPr>
              <a:cxnSpLocks/>
            </p:cNvCxnSpPr>
            <p:nvPr/>
          </p:nvCxnSpPr>
          <p:spPr bwMode="auto">
            <a:xfrm>
              <a:off x="4297219"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50D8E512-A036-538A-690D-D5B8175ADC38}"/>
                </a:ext>
              </a:extLst>
            </p:cNvPr>
            <p:cNvCxnSpPr>
              <a:cxnSpLocks/>
            </p:cNvCxnSpPr>
            <p:nvPr/>
          </p:nvCxnSpPr>
          <p:spPr bwMode="auto">
            <a:xfrm>
              <a:off x="4506192"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D31E17F5-C532-9F0B-4167-301851F2E0B6}"/>
                </a:ext>
              </a:extLst>
            </p:cNvPr>
            <p:cNvCxnSpPr>
              <a:cxnSpLocks/>
            </p:cNvCxnSpPr>
            <p:nvPr/>
          </p:nvCxnSpPr>
          <p:spPr bwMode="auto">
            <a:xfrm>
              <a:off x="4715165"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669EA7FF-C315-F77E-D7FB-B3E0DC5B29B2}"/>
                </a:ext>
              </a:extLst>
            </p:cNvPr>
            <p:cNvCxnSpPr>
              <a:cxnSpLocks/>
            </p:cNvCxnSpPr>
            <p:nvPr/>
          </p:nvCxnSpPr>
          <p:spPr bwMode="auto">
            <a:xfrm>
              <a:off x="4924138"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158C471B-9D7E-C0E3-8CD3-85F34818404C}"/>
                </a:ext>
              </a:extLst>
            </p:cNvPr>
            <p:cNvCxnSpPr>
              <a:cxnSpLocks/>
            </p:cNvCxnSpPr>
            <p:nvPr/>
          </p:nvCxnSpPr>
          <p:spPr bwMode="auto">
            <a:xfrm>
              <a:off x="5133111"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9906EA80-B7A9-4646-8189-619F9DABC3DB}"/>
                </a:ext>
              </a:extLst>
            </p:cNvPr>
            <p:cNvCxnSpPr>
              <a:cxnSpLocks/>
            </p:cNvCxnSpPr>
            <p:nvPr/>
          </p:nvCxnSpPr>
          <p:spPr bwMode="auto">
            <a:xfrm>
              <a:off x="5342084"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6918E76F-A38B-341E-4984-73D56ED93D4F}"/>
                </a:ext>
              </a:extLst>
            </p:cNvPr>
            <p:cNvCxnSpPr>
              <a:cxnSpLocks/>
            </p:cNvCxnSpPr>
            <p:nvPr/>
          </p:nvCxnSpPr>
          <p:spPr bwMode="auto">
            <a:xfrm>
              <a:off x="5551057"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B6C03097-A215-3BD4-7BB9-E0DEA05813AF}"/>
                </a:ext>
              </a:extLst>
            </p:cNvPr>
            <p:cNvCxnSpPr>
              <a:cxnSpLocks/>
            </p:cNvCxnSpPr>
            <p:nvPr/>
          </p:nvCxnSpPr>
          <p:spPr bwMode="auto">
            <a:xfrm>
              <a:off x="5760030"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970BB42B-9661-F31D-A25C-C640D6AB2CF8}"/>
                </a:ext>
              </a:extLst>
            </p:cNvPr>
            <p:cNvCxnSpPr>
              <a:cxnSpLocks/>
            </p:cNvCxnSpPr>
            <p:nvPr/>
          </p:nvCxnSpPr>
          <p:spPr bwMode="auto">
            <a:xfrm>
              <a:off x="5969003"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D5C8A3FA-3C6D-D99A-0B14-D2B85B89CE0D}"/>
                </a:ext>
              </a:extLst>
            </p:cNvPr>
            <p:cNvCxnSpPr>
              <a:cxnSpLocks/>
            </p:cNvCxnSpPr>
            <p:nvPr/>
          </p:nvCxnSpPr>
          <p:spPr bwMode="auto">
            <a:xfrm>
              <a:off x="6177976"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D1BF4F9B-548C-71F0-9D6F-DA4C4DD617C0}"/>
                </a:ext>
              </a:extLst>
            </p:cNvPr>
            <p:cNvCxnSpPr>
              <a:cxnSpLocks/>
            </p:cNvCxnSpPr>
            <p:nvPr/>
          </p:nvCxnSpPr>
          <p:spPr bwMode="auto">
            <a:xfrm>
              <a:off x="6386949"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31FC1D39-DF32-B194-2B63-EC8148251935}"/>
                </a:ext>
              </a:extLst>
            </p:cNvPr>
            <p:cNvCxnSpPr>
              <a:cxnSpLocks/>
            </p:cNvCxnSpPr>
            <p:nvPr/>
          </p:nvCxnSpPr>
          <p:spPr bwMode="auto">
            <a:xfrm>
              <a:off x="6595922"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9BE3E0F9-9020-C37A-4BC4-F14A2D9CE851}"/>
                </a:ext>
              </a:extLst>
            </p:cNvPr>
            <p:cNvCxnSpPr>
              <a:cxnSpLocks/>
            </p:cNvCxnSpPr>
            <p:nvPr/>
          </p:nvCxnSpPr>
          <p:spPr bwMode="auto">
            <a:xfrm>
              <a:off x="6804895"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B8B8B24E-FB4C-A1B1-03E4-BF8848851C66}"/>
                </a:ext>
              </a:extLst>
            </p:cNvPr>
            <p:cNvCxnSpPr>
              <a:cxnSpLocks/>
            </p:cNvCxnSpPr>
            <p:nvPr/>
          </p:nvCxnSpPr>
          <p:spPr bwMode="auto">
            <a:xfrm>
              <a:off x="7013868"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BF5D653D-1C27-A865-035A-B109CE8E9E40}"/>
                </a:ext>
              </a:extLst>
            </p:cNvPr>
            <p:cNvCxnSpPr>
              <a:cxnSpLocks/>
            </p:cNvCxnSpPr>
            <p:nvPr/>
          </p:nvCxnSpPr>
          <p:spPr bwMode="auto">
            <a:xfrm>
              <a:off x="7222841"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23689349-A733-5E8A-0BF4-978508488136}"/>
                </a:ext>
              </a:extLst>
            </p:cNvPr>
            <p:cNvCxnSpPr>
              <a:cxnSpLocks/>
            </p:cNvCxnSpPr>
            <p:nvPr/>
          </p:nvCxnSpPr>
          <p:spPr bwMode="auto">
            <a:xfrm>
              <a:off x="7431814"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851BCF21-1F98-4EFC-B412-75FFAFDDC456}"/>
                </a:ext>
              </a:extLst>
            </p:cNvPr>
            <p:cNvCxnSpPr>
              <a:cxnSpLocks/>
            </p:cNvCxnSpPr>
            <p:nvPr/>
          </p:nvCxnSpPr>
          <p:spPr bwMode="auto">
            <a:xfrm>
              <a:off x="7640787"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6C899F7A-1C9E-B437-32DC-ECDAEDA7F552}"/>
                </a:ext>
              </a:extLst>
            </p:cNvPr>
            <p:cNvCxnSpPr>
              <a:cxnSpLocks/>
            </p:cNvCxnSpPr>
            <p:nvPr/>
          </p:nvCxnSpPr>
          <p:spPr bwMode="auto">
            <a:xfrm>
              <a:off x="7849760"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7AD2551C-87B5-75C3-9CF2-743F8F404574}"/>
                </a:ext>
              </a:extLst>
            </p:cNvPr>
            <p:cNvCxnSpPr>
              <a:cxnSpLocks/>
            </p:cNvCxnSpPr>
            <p:nvPr/>
          </p:nvCxnSpPr>
          <p:spPr bwMode="auto">
            <a:xfrm>
              <a:off x="8058733"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3E8C72B4-C2A4-4E56-3D2D-EB2A1C760F9A}"/>
                </a:ext>
              </a:extLst>
            </p:cNvPr>
            <p:cNvCxnSpPr>
              <a:cxnSpLocks/>
            </p:cNvCxnSpPr>
            <p:nvPr/>
          </p:nvCxnSpPr>
          <p:spPr bwMode="auto">
            <a:xfrm>
              <a:off x="8267706"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1C8C150B-8FD9-6345-B569-CFDA655F89A8}"/>
                </a:ext>
              </a:extLst>
            </p:cNvPr>
            <p:cNvCxnSpPr>
              <a:cxnSpLocks/>
            </p:cNvCxnSpPr>
            <p:nvPr/>
          </p:nvCxnSpPr>
          <p:spPr bwMode="auto">
            <a:xfrm>
              <a:off x="8476679"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C7D3B217-3979-C531-713F-FCAD73F60446}"/>
                </a:ext>
              </a:extLst>
            </p:cNvPr>
            <p:cNvCxnSpPr>
              <a:cxnSpLocks/>
            </p:cNvCxnSpPr>
            <p:nvPr/>
          </p:nvCxnSpPr>
          <p:spPr bwMode="auto">
            <a:xfrm>
              <a:off x="8894617"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09F7A2F6-421A-4F02-2820-359E7648EBCB}"/>
                </a:ext>
              </a:extLst>
            </p:cNvPr>
            <p:cNvCxnSpPr>
              <a:cxnSpLocks/>
            </p:cNvCxnSpPr>
            <p:nvPr/>
          </p:nvCxnSpPr>
          <p:spPr bwMode="auto">
            <a:xfrm>
              <a:off x="8685652" y="5842001"/>
              <a:ext cx="0" cy="73890"/>
            </a:xfrm>
            <a:prstGeom prst="line">
              <a:avLst/>
            </a:prstGeom>
            <a:noFill/>
            <a:ln w="19050" cap="flat" cmpd="sng" algn="ctr">
              <a:solidFill>
                <a:srgbClr val="000000"/>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FAB6F423-242B-329D-7363-2C3FC9027732}"/>
                </a:ext>
              </a:extLst>
            </p:cNvPr>
            <p:cNvCxnSpPr>
              <a:cxnSpLocks/>
            </p:cNvCxnSpPr>
            <p:nvPr/>
          </p:nvCxnSpPr>
          <p:spPr bwMode="auto">
            <a:xfrm flipH="1">
              <a:off x="2815952" y="4239169"/>
              <a:ext cx="64008" cy="0"/>
            </a:xfrm>
            <a:prstGeom prst="line">
              <a:avLst/>
            </a:prstGeom>
            <a:noFill/>
            <a:ln w="19050" cap="flat" cmpd="sng" algn="ctr">
              <a:solidFill>
                <a:srgbClr val="000000"/>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DEA8D100-C7D4-1BD9-2897-22A37245848F}"/>
                </a:ext>
              </a:extLst>
            </p:cNvPr>
            <p:cNvCxnSpPr>
              <a:cxnSpLocks/>
            </p:cNvCxnSpPr>
            <p:nvPr/>
          </p:nvCxnSpPr>
          <p:spPr bwMode="auto">
            <a:xfrm flipH="1">
              <a:off x="2815952" y="4466825"/>
              <a:ext cx="64008" cy="0"/>
            </a:xfrm>
            <a:prstGeom prst="line">
              <a:avLst/>
            </a:prstGeom>
            <a:noFill/>
            <a:ln w="19050" cap="flat" cmpd="sng" algn="ctr">
              <a:solidFill>
                <a:srgbClr val="000000"/>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64790EE7-E31E-F970-76AF-2DEBB64C9EE8}"/>
                </a:ext>
              </a:extLst>
            </p:cNvPr>
            <p:cNvCxnSpPr>
              <a:cxnSpLocks/>
            </p:cNvCxnSpPr>
            <p:nvPr/>
          </p:nvCxnSpPr>
          <p:spPr bwMode="auto">
            <a:xfrm flipH="1">
              <a:off x="2815952" y="4694481"/>
              <a:ext cx="64008" cy="0"/>
            </a:xfrm>
            <a:prstGeom prst="line">
              <a:avLst/>
            </a:prstGeom>
            <a:noFill/>
            <a:ln w="19050" cap="flat" cmpd="sng" algn="ctr">
              <a:solidFill>
                <a:srgbClr val="000000"/>
              </a:solidFill>
              <a:prstDash val="solid"/>
              <a:round/>
              <a:headEnd type="none" w="med" len="med"/>
              <a:tailEnd type="none" w="med" len="med"/>
            </a:ln>
            <a:effectLst/>
          </p:spPr>
        </p:cxnSp>
      </p:grpSp>
      <p:sp>
        <p:nvSpPr>
          <p:cNvPr id="348" name="TextBox 347">
            <a:extLst>
              <a:ext uri="{FF2B5EF4-FFF2-40B4-BE49-F238E27FC236}">
                <a16:creationId xmlns:a16="http://schemas.microsoft.com/office/drawing/2014/main" id="{0344B0AB-CCA3-50BA-5CA8-38225A673567}"/>
              </a:ext>
            </a:extLst>
          </p:cNvPr>
          <p:cNvSpPr txBox="1"/>
          <p:nvPr/>
        </p:nvSpPr>
        <p:spPr bwMode="auto">
          <a:xfrm>
            <a:off x="1217897" y="2805564"/>
            <a:ext cx="494293" cy="431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pPr>
            <a:r>
              <a:rPr lang="en-US" sz="1600" b="0" dirty="0">
                <a:solidFill>
                  <a:srgbClr val="000000"/>
                </a:solidFill>
                <a:latin typeface="Poppins" panose="00000500000000000000" pitchFamily="2" charset="0"/>
                <a:cs typeface="Poppins" panose="00000500000000000000" pitchFamily="2" charset="0"/>
              </a:rPr>
              <a:t>7</a:t>
            </a:r>
          </a:p>
        </p:txBody>
      </p:sp>
      <p:sp>
        <p:nvSpPr>
          <p:cNvPr id="349" name="TextBox 348">
            <a:extLst>
              <a:ext uri="{FF2B5EF4-FFF2-40B4-BE49-F238E27FC236}">
                <a16:creationId xmlns:a16="http://schemas.microsoft.com/office/drawing/2014/main" id="{0B1AE16F-5D54-08ED-A0F2-CE45CD193C6C}"/>
              </a:ext>
            </a:extLst>
          </p:cNvPr>
          <p:cNvSpPr txBox="1"/>
          <p:nvPr/>
        </p:nvSpPr>
        <p:spPr bwMode="auto">
          <a:xfrm>
            <a:off x="1217897" y="3097263"/>
            <a:ext cx="494293" cy="431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pPr>
            <a:r>
              <a:rPr lang="en-US" sz="1600" b="0" dirty="0">
                <a:solidFill>
                  <a:srgbClr val="000000"/>
                </a:solidFill>
                <a:latin typeface="Poppins" panose="00000500000000000000" pitchFamily="2" charset="0"/>
                <a:cs typeface="Poppins" panose="00000500000000000000" pitchFamily="2" charset="0"/>
              </a:rPr>
              <a:t>6</a:t>
            </a:r>
          </a:p>
        </p:txBody>
      </p:sp>
      <p:sp>
        <p:nvSpPr>
          <p:cNvPr id="350" name="TextBox 349">
            <a:extLst>
              <a:ext uri="{FF2B5EF4-FFF2-40B4-BE49-F238E27FC236}">
                <a16:creationId xmlns:a16="http://schemas.microsoft.com/office/drawing/2014/main" id="{549130F3-B738-5F41-A294-5E8A942E06BA}"/>
              </a:ext>
            </a:extLst>
          </p:cNvPr>
          <p:cNvSpPr txBox="1"/>
          <p:nvPr/>
        </p:nvSpPr>
        <p:spPr bwMode="auto">
          <a:xfrm>
            <a:off x="1828478" y="3013756"/>
            <a:ext cx="3887384" cy="431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600" b="0" dirty="0">
                <a:solidFill>
                  <a:srgbClr val="000000"/>
                </a:solidFill>
                <a:latin typeface="+mn-lt"/>
              </a:rPr>
              <a:t>Seladelpar 10 mg (n = 52)</a:t>
            </a:r>
          </a:p>
        </p:txBody>
      </p:sp>
      <p:sp>
        <p:nvSpPr>
          <p:cNvPr id="352" name="TextBox 351">
            <a:extLst>
              <a:ext uri="{FF2B5EF4-FFF2-40B4-BE49-F238E27FC236}">
                <a16:creationId xmlns:a16="http://schemas.microsoft.com/office/drawing/2014/main" id="{B7EEA03D-E7FD-3947-AB82-CEDACF4D777D}"/>
              </a:ext>
            </a:extLst>
          </p:cNvPr>
          <p:cNvSpPr txBox="1"/>
          <p:nvPr/>
        </p:nvSpPr>
        <p:spPr bwMode="auto">
          <a:xfrm>
            <a:off x="1736399" y="5329566"/>
            <a:ext cx="7938072" cy="431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b="0" dirty="0">
                <a:solidFill>
                  <a:schemeClr val="tx1">
                    <a:lumMod val="75000"/>
                    <a:lumOff val="25000"/>
                  </a:schemeClr>
                </a:solidFill>
                <a:latin typeface="Poppins Medium" panose="00000600000000000000" pitchFamily="2" charset="0"/>
                <a:cs typeface="Poppins Medium" panose="00000600000000000000" pitchFamily="2" charset="0"/>
              </a:rPr>
              <a:t>Change From Baseline to 1 Yr</a:t>
            </a:r>
          </a:p>
        </p:txBody>
      </p:sp>
    </p:spTree>
    <p:extLst>
      <p:ext uri="{BB962C8B-B14F-4D97-AF65-F5344CB8AC3E}">
        <p14:creationId xmlns:p14="http://schemas.microsoft.com/office/powerpoint/2010/main" val="10233483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1B90A-C817-0FC4-2284-32B01FC43720}"/>
              </a:ext>
            </a:extLst>
          </p:cNvPr>
          <p:cNvSpPr>
            <a:spLocks noGrp="1"/>
          </p:cNvSpPr>
          <p:nvPr>
            <p:ph type="title"/>
          </p:nvPr>
        </p:nvSpPr>
        <p:spPr/>
        <p:txBody>
          <a:bodyPr/>
          <a:lstStyle/>
          <a:p>
            <a:r>
              <a:rPr lang="en-US" dirty="0"/>
              <a:t>Unsuccessful Pharmacologic Therapies for PBC Fatigue</a:t>
            </a:r>
          </a:p>
        </p:txBody>
      </p:sp>
      <p:sp>
        <p:nvSpPr>
          <p:cNvPr id="3" name="Content Placeholder 2">
            <a:extLst>
              <a:ext uri="{FF2B5EF4-FFF2-40B4-BE49-F238E27FC236}">
                <a16:creationId xmlns:a16="http://schemas.microsoft.com/office/drawing/2014/main" id="{40481685-EC74-4846-F407-70A1114D046A}"/>
              </a:ext>
            </a:extLst>
          </p:cNvPr>
          <p:cNvSpPr>
            <a:spLocks noGrp="1"/>
          </p:cNvSpPr>
          <p:nvPr>
            <p:ph sz="quarter" idx="10"/>
          </p:nvPr>
        </p:nvSpPr>
        <p:spPr/>
        <p:txBody>
          <a:bodyPr/>
          <a:lstStyle/>
          <a:p>
            <a:r>
              <a:rPr lang="en-US" dirty="0"/>
              <a:t>1. Silveira. Am J Ther. 2017;24:e167. 2. Khanna. Hepatology. 2019;70:1646. 3. Talwalkar. Dig Dis Sci . 2006;51:1985. 4. Prince. Aliment Pharmacol Ther. 2003;17:137. 5. Harms. J Hepatol. 2019;71:357. 6. Hirschfield. Gastroenterology. 2015;148:751.</a:t>
            </a:r>
          </a:p>
        </p:txBody>
      </p:sp>
      <p:graphicFrame>
        <p:nvGraphicFramePr>
          <p:cNvPr id="5" name="Table 4">
            <a:extLst>
              <a:ext uri="{FF2B5EF4-FFF2-40B4-BE49-F238E27FC236}">
                <a16:creationId xmlns:a16="http://schemas.microsoft.com/office/drawing/2014/main" id="{5AC56D91-E859-0317-4F9E-427CDBF55DE7}"/>
              </a:ext>
            </a:extLst>
          </p:cNvPr>
          <p:cNvGraphicFramePr>
            <a:graphicFrameLocks noGrp="1"/>
          </p:cNvGraphicFramePr>
          <p:nvPr>
            <p:extLst>
              <p:ext uri="{D42A27DB-BD31-4B8C-83A1-F6EECF244321}">
                <p14:modId xmlns:p14="http://schemas.microsoft.com/office/powerpoint/2010/main" val="2485220732"/>
              </p:ext>
            </p:extLst>
          </p:nvPr>
        </p:nvGraphicFramePr>
        <p:xfrm>
          <a:off x="231078" y="1333500"/>
          <a:ext cx="11740260" cy="3441786"/>
        </p:xfrm>
        <a:graphic>
          <a:graphicData uri="http://schemas.openxmlformats.org/drawingml/2006/table">
            <a:tbl>
              <a:tblPr firstRow="1" bandRow="1">
                <a:tableStyleId>{5C22544A-7EE6-4342-B048-85BDC9FD1C3A}</a:tableStyleId>
              </a:tblPr>
              <a:tblGrid>
                <a:gridCol w="2327523">
                  <a:extLst>
                    <a:ext uri="{9D8B030D-6E8A-4147-A177-3AD203B41FA5}">
                      <a16:colId xmlns:a16="http://schemas.microsoft.com/office/drawing/2014/main" val="2226085757"/>
                    </a:ext>
                  </a:extLst>
                </a:gridCol>
                <a:gridCol w="9412737">
                  <a:extLst>
                    <a:ext uri="{9D8B030D-6E8A-4147-A177-3AD203B41FA5}">
                      <a16:colId xmlns:a16="http://schemas.microsoft.com/office/drawing/2014/main" val="1303861589"/>
                    </a:ext>
                  </a:extLst>
                </a:gridCol>
              </a:tblGrid>
              <a:tr h="395013">
                <a:tc>
                  <a:txBody>
                    <a:bodyPr/>
                    <a:lstStyle/>
                    <a:p>
                      <a:pPr algn="l"/>
                      <a:r>
                        <a:rPr lang="en-US" sz="1800" dirty="0">
                          <a:solidFill>
                            <a:schemeClr val="bg2"/>
                          </a:solidFill>
                          <a:latin typeface="+mn-lt"/>
                        </a:rPr>
                        <a:t>Drug Investigated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800" dirty="0">
                          <a:solidFill>
                            <a:schemeClr val="bg2"/>
                          </a:solidFill>
                          <a:latin typeface="+mn-lt"/>
                        </a:rPr>
                        <a:t>Result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295031256"/>
                  </a:ext>
                </a:extLst>
              </a:tr>
              <a:tr h="519504">
                <a:tc>
                  <a:txBody>
                    <a:bodyPr/>
                    <a:lstStyle/>
                    <a:p>
                      <a:pPr algn="l"/>
                      <a:r>
                        <a:rPr lang="en-US" sz="1800" dirty="0">
                          <a:solidFill>
                            <a:schemeClr val="tx1"/>
                          </a:solidFill>
                          <a:latin typeface="+mn-lt"/>
                        </a:rPr>
                        <a:t>Modafinil</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800" dirty="0">
                          <a:solidFill>
                            <a:schemeClr val="tx1"/>
                          </a:solidFill>
                          <a:latin typeface="+mn-lt"/>
                        </a:rPr>
                        <a:t>Treatment for 12 wk was safe but did not result in beneficial effects on fatigue compared with placebo</a:t>
                      </a:r>
                      <a:r>
                        <a:rPr lang="en-US" sz="1800" baseline="30000" dirty="0">
                          <a:solidFill>
                            <a:schemeClr val="tx1"/>
                          </a:solidFill>
                          <a:latin typeface="+mn-lt"/>
                        </a:rPr>
                        <a:t>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958362253"/>
                  </a:ext>
                </a:extLst>
              </a:tr>
              <a:tr h="519504">
                <a:tc>
                  <a:txBody>
                    <a:bodyPr/>
                    <a:lstStyle/>
                    <a:p>
                      <a:pPr algn="l"/>
                      <a:r>
                        <a:rPr lang="en-US" sz="1800" dirty="0">
                          <a:solidFill>
                            <a:schemeClr val="tx1"/>
                          </a:solidFill>
                          <a:latin typeface="+mn-lt"/>
                        </a:rPr>
                        <a:t>Rituximab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800" dirty="0">
                          <a:solidFill>
                            <a:schemeClr val="tx1"/>
                          </a:solidFill>
                          <a:latin typeface="+mn-lt"/>
                        </a:rPr>
                        <a:t>Treatment was safe over 12-mo study period but showed no effectiveness for treatment of PBC-related fatigue</a:t>
                      </a:r>
                      <a:r>
                        <a:rPr lang="en-US" sz="1800" baseline="30000" dirty="0">
                          <a:solidFill>
                            <a:schemeClr val="tx1"/>
                          </a:solidFill>
                          <a:latin typeface="+mn-lt"/>
                        </a:rPr>
                        <a:t>2</a:t>
                      </a:r>
                      <a:endParaRPr lang="en-US" sz="1800" dirty="0">
                        <a:solidFill>
                          <a:schemeClr val="tx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10459903"/>
                  </a:ext>
                </a:extLst>
              </a:tr>
              <a:tr h="395013">
                <a:tc>
                  <a:txBody>
                    <a:bodyPr/>
                    <a:lstStyle/>
                    <a:p>
                      <a:pPr algn="l"/>
                      <a:r>
                        <a:rPr lang="en-US" sz="1800" dirty="0">
                          <a:solidFill>
                            <a:schemeClr val="tx1"/>
                          </a:solidFill>
                          <a:latin typeface="+mn-lt"/>
                        </a:rPr>
                        <a:t>Fluoxetine (SSRI)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800" dirty="0">
                          <a:solidFill>
                            <a:schemeClr val="tx1"/>
                          </a:solidFill>
                          <a:latin typeface="+mn-lt"/>
                        </a:rPr>
                        <a:t>No improvement in PBC, associated with drug-related adverse events</a:t>
                      </a:r>
                      <a:r>
                        <a:rPr lang="en-US" sz="1800" baseline="30000" dirty="0">
                          <a:solidFill>
                            <a:schemeClr val="tx1"/>
                          </a:solidFill>
                          <a:latin typeface="+mn-lt"/>
                        </a:rPr>
                        <a:t>3</a:t>
                      </a:r>
                      <a:endParaRPr lang="en-US" sz="1800" dirty="0">
                        <a:solidFill>
                          <a:schemeClr val="tx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39093072"/>
                  </a:ext>
                </a:extLst>
              </a:tr>
              <a:tr h="296860">
                <a:tc>
                  <a:txBody>
                    <a:bodyPr/>
                    <a:lstStyle/>
                    <a:p>
                      <a:pPr algn="l"/>
                      <a:r>
                        <a:rPr lang="en-US" sz="1800" dirty="0">
                          <a:solidFill>
                            <a:schemeClr val="tx1"/>
                          </a:solidFill>
                          <a:latin typeface="+mn-lt"/>
                        </a:rPr>
                        <a:t>Antioxidants </a:t>
                      </a:r>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800" dirty="0">
                          <a:solidFill>
                            <a:schemeClr val="tx1"/>
                          </a:solidFill>
                          <a:latin typeface="+mn-lt"/>
                        </a:rPr>
                        <a:t>Safe, but no benefit on fatigue or other liver-related symptoms</a:t>
                      </a:r>
                      <a:r>
                        <a:rPr lang="en-US" sz="1800" baseline="30000" dirty="0">
                          <a:solidFill>
                            <a:schemeClr val="tx1"/>
                          </a:solidFill>
                          <a:latin typeface="+mn-lt"/>
                        </a:rPr>
                        <a:t>4</a:t>
                      </a:r>
                      <a:endParaRPr lang="en-US" sz="1800" dirty="0">
                        <a:solidFill>
                          <a:schemeClr val="tx1"/>
                        </a:solidFill>
                        <a:latin typeface="+mn-lt"/>
                      </a:endParaRPr>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47154075"/>
                  </a:ext>
                </a:extLst>
              </a:tr>
              <a:tr h="296860">
                <a:tc>
                  <a:txBody>
                    <a:bodyPr/>
                    <a:lstStyle/>
                    <a:p>
                      <a:pPr algn="l"/>
                      <a:r>
                        <a:rPr lang="en-US" sz="1800" dirty="0">
                          <a:solidFill>
                            <a:schemeClr val="tx1"/>
                          </a:solidFill>
                          <a:latin typeface="+mn-lt"/>
                        </a:rPr>
                        <a:t>UDCA</a:t>
                      </a:r>
                    </a:p>
                  </a:txBody>
                  <a:tcPr anchor="ctr">
                    <a:lnL w="28575" cap="flat" cmpd="sng" algn="ctr">
                      <a:solidFill>
                        <a:schemeClr val="tx1"/>
                      </a:solid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mn-lt"/>
                        </a:rPr>
                        <a:t>Does not improve fatigue</a:t>
                      </a:r>
                      <a:r>
                        <a:rPr kumimoji="0" lang="en-US" sz="1800" i="0" u="none" strike="noStrike" kern="0" cap="none" spc="0" normalizeH="0" baseline="30000" noProof="0" dirty="0">
                          <a:ln>
                            <a:noFill/>
                          </a:ln>
                          <a:solidFill>
                            <a:schemeClr val="tx1"/>
                          </a:solidFill>
                          <a:effectLst/>
                          <a:uLnTx/>
                          <a:uFillTx/>
                          <a:latin typeface="+mn-lt"/>
                          <a:ea typeface="+mn-ea"/>
                          <a:cs typeface="+mn-cs"/>
                        </a:rPr>
                        <a:t>5</a:t>
                      </a:r>
                      <a:endParaRPr lang="en-US" sz="1800" dirty="0">
                        <a:solidFill>
                          <a:schemeClr val="tx1"/>
                        </a:solidFill>
                        <a:latin typeface="+mn-lt"/>
                      </a:endParaRPr>
                    </a:p>
                  </a:txBody>
                  <a:tcPr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591726680"/>
                  </a:ext>
                </a:extLst>
              </a:tr>
              <a:tr h="519504">
                <a:tc>
                  <a:txBody>
                    <a:bodyPr/>
                    <a:lstStyle/>
                    <a:p>
                      <a:pPr algn="l"/>
                      <a:r>
                        <a:rPr lang="en-US" sz="1800" dirty="0">
                          <a:solidFill>
                            <a:schemeClr val="tx1"/>
                          </a:solidFill>
                          <a:latin typeface="+mn-lt"/>
                        </a:rPr>
                        <a:t>Obeticholic acid (FXR agonist)</a:t>
                      </a:r>
                    </a:p>
                  </a:txBody>
                  <a:tcPr anchor="ctr">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chemeClr val="tx1"/>
                          </a:solidFill>
                          <a:effectLst/>
                          <a:uLnTx/>
                          <a:uFillTx/>
                          <a:latin typeface="+mn-lt"/>
                          <a:ea typeface="+mn-ea"/>
                          <a:cs typeface="+mn-cs"/>
                        </a:rPr>
                        <a:t>Associated with worsening pruritus that can impair sleep and </a:t>
                      </a:r>
                      <a:br>
                        <a:rPr kumimoji="0" lang="en-US" sz="1800" i="0" u="none" strike="noStrike" kern="1200" cap="none" spc="0" normalizeH="0" baseline="0" noProof="0" dirty="0">
                          <a:ln>
                            <a:noFill/>
                          </a:ln>
                          <a:solidFill>
                            <a:schemeClr val="tx1"/>
                          </a:solidFill>
                          <a:effectLst/>
                          <a:uLnTx/>
                          <a:uFillTx/>
                          <a:latin typeface="+mn-lt"/>
                          <a:ea typeface="+mn-ea"/>
                          <a:cs typeface="+mn-cs"/>
                        </a:rPr>
                      </a:br>
                      <a:r>
                        <a:rPr kumimoji="0" lang="en-US" sz="1800" i="0" u="none" strike="noStrike" kern="1200" cap="none" spc="0" normalizeH="0" baseline="0" noProof="0" dirty="0">
                          <a:ln>
                            <a:noFill/>
                          </a:ln>
                          <a:solidFill>
                            <a:schemeClr val="tx1"/>
                          </a:solidFill>
                          <a:effectLst/>
                          <a:uLnTx/>
                          <a:uFillTx/>
                          <a:latin typeface="+mn-lt"/>
                          <a:ea typeface="+mn-ea"/>
                          <a:cs typeface="+mn-cs"/>
                        </a:rPr>
                        <a:t>worsen fatigue</a:t>
                      </a:r>
                      <a:r>
                        <a:rPr kumimoji="0" lang="en-US" sz="1800" i="0" u="none" strike="noStrike" kern="0" cap="none" spc="0" normalizeH="0" baseline="30000" noProof="0" dirty="0">
                          <a:ln>
                            <a:noFill/>
                          </a:ln>
                          <a:solidFill>
                            <a:schemeClr val="tx1"/>
                          </a:solidFill>
                          <a:effectLst/>
                          <a:uLnTx/>
                          <a:uFillTx/>
                          <a:latin typeface="+mn-lt"/>
                          <a:ea typeface="+mn-ea"/>
                          <a:cs typeface="+mn-cs"/>
                        </a:rPr>
                        <a:t>5</a:t>
                      </a:r>
                      <a:endParaRPr lang="en-US" sz="1800" dirty="0">
                        <a:solidFill>
                          <a:schemeClr val="tx1"/>
                        </a:solidFill>
                        <a:latin typeface="+mn-lt"/>
                      </a:endParaRPr>
                    </a:p>
                  </a:txBody>
                  <a:tcPr anchor="ctr">
                    <a:lnL w="12700" cmpd="sng">
                      <a:noFill/>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41121957"/>
                  </a:ext>
                </a:extLst>
              </a:tr>
            </a:tbl>
          </a:graphicData>
        </a:graphic>
      </p:graphicFrame>
    </p:spTree>
    <p:extLst>
      <p:ext uri="{BB962C8B-B14F-4D97-AF65-F5344CB8AC3E}">
        <p14:creationId xmlns:p14="http://schemas.microsoft.com/office/powerpoint/2010/main" val="1834947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05EA6-CE09-6CA0-5133-A5F76A8C04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A2EE5F-24E4-26E3-F16B-59FE09C3403A}"/>
              </a:ext>
            </a:extLst>
          </p:cNvPr>
          <p:cNvSpPr>
            <a:spLocks noGrp="1"/>
          </p:cNvSpPr>
          <p:nvPr>
            <p:ph type="title"/>
          </p:nvPr>
        </p:nvSpPr>
        <p:spPr>
          <a:xfrm>
            <a:off x="231078" y="531006"/>
            <a:ext cx="11740260" cy="502445"/>
          </a:xfrm>
        </p:spPr>
        <p:txBody>
          <a:bodyPr anchor="ctr">
            <a:normAutofit/>
          </a:bodyPr>
          <a:lstStyle/>
          <a:p>
            <a:r>
              <a:rPr lang="en-US" dirty="0"/>
              <a:t>My Approach to Management of PBC Fatigue</a:t>
            </a:r>
          </a:p>
        </p:txBody>
      </p:sp>
      <p:graphicFrame>
        <p:nvGraphicFramePr>
          <p:cNvPr id="7" name="Content Placeholder 6">
            <a:extLst>
              <a:ext uri="{FF2B5EF4-FFF2-40B4-BE49-F238E27FC236}">
                <a16:creationId xmlns:a16="http://schemas.microsoft.com/office/drawing/2014/main" id="{C8DE8CBB-E80F-9750-6DE1-DC3F08F11588}"/>
              </a:ext>
            </a:extLst>
          </p:cNvPr>
          <p:cNvGraphicFramePr>
            <a:graphicFrameLocks noGrp="1"/>
          </p:cNvGraphicFramePr>
          <p:nvPr>
            <p:ph sz="quarter" idx="10"/>
            <p:extLst>
              <p:ext uri="{D42A27DB-BD31-4B8C-83A1-F6EECF244321}">
                <p14:modId xmlns:p14="http://schemas.microsoft.com/office/powerpoint/2010/main" val="955222745"/>
              </p:ext>
            </p:extLst>
          </p:nvPr>
        </p:nvGraphicFramePr>
        <p:xfrm>
          <a:off x="477671" y="1033451"/>
          <a:ext cx="11281192" cy="52935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012576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FCD1E-8A28-71DC-A8D3-504DE8D2396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60689DC-B453-BBD9-12FD-CEC4AC29E4F7}"/>
              </a:ext>
            </a:extLst>
          </p:cNvPr>
          <p:cNvSpPr>
            <a:spLocks noGrp="1"/>
          </p:cNvSpPr>
          <p:nvPr>
            <p:ph type="title"/>
          </p:nvPr>
        </p:nvSpPr>
        <p:spPr>
          <a:xfrm>
            <a:off x="231078" y="531006"/>
            <a:ext cx="11740260" cy="502445"/>
          </a:xfrm>
        </p:spPr>
        <p:txBody>
          <a:bodyPr/>
          <a:lstStyle/>
          <a:p>
            <a:r>
              <a:rPr lang="en-US" dirty="0"/>
              <a:t>Monitoring and Follow-up of PBC Fatigue</a:t>
            </a:r>
          </a:p>
        </p:txBody>
      </p:sp>
      <p:sp>
        <p:nvSpPr>
          <p:cNvPr id="16" name="Content Placeholder 15">
            <a:extLst>
              <a:ext uri="{FF2B5EF4-FFF2-40B4-BE49-F238E27FC236}">
                <a16:creationId xmlns:a16="http://schemas.microsoft.com/office/drawing/2014/main" id="{83C0A6A4-80F4-4A75-EC9A-3FB4EBCBE106}"/>
              </a:ext>
            </a:extLst>
          </p:cNvPr>
          <p:cNvSpPr>
            <a:spLocks noGrp="1"/>
          </p:cNvSpPr>
          <p:nvPr>
            <p:ph sz="quarter" idx="10"/>
          </p:nvPr>
        </p:nvSpPr>
        <p:spPr>
          <a:xfrm>
            <a:off x="1712199" y="6302375"/>
            <a:ext cx="7812290" cy="327025"/>
          </a:xfrm>
        </p:spPr>
        <p:txBody>
          <a:bodyPr/>
          <a:lstStyle/>
          <a:p>
            <a:pPr algn="ctr"/>
            <a:endParaRPr lang="en-US" dirty="0"/>
          </a:p>
          <a:p>
            <a:pPr algn="ctr"/>
            <a:r>
              <a:rPr lang="en-US" dirty="0"/>
              <a:t>empower-program.com/pbc/</a:t>
            </a:r>
          </a:p>
        </p:txBody>
      </p:sp>
      <p:sp>
        <p:nvSpPr>
          <p:cNvPr id="14" name="Content Placeholder 13">
            <a:extLst>
              <a:ext uri="{FF2B5EF4-FFF2-40B4-BE49-F238E27FC236}">
                <a16:creationId xmlns:a16="http://schemas.microsoft.com/office/drawing/2014/main" id="{3DF10976-0B27-8658-2153-9DC6844F2A5B}"/>
              </a:ext>
            </a:extLst>
          </p:cNvPr>
          <p:cNvSpPr>
            <a:spLocks noGrp="1"/>
          </p:cNvSpPr>
          <p:nvPr>
            <p:ph idx="1"/>
          </p:nvPr>
        </p:nvSpPr>
        <p:spPr/>
        <p:txBody>
          <a:bodyPr/>
          <a:lstStyle/>
          <a:p>
            <a:r>
              <a:rPr lang="en-US" dirty="0"/>
              <a:t>Reassessment imperative at clinic visits</a:t>
            </a:r>
          </a:p>
          <a:p>
            <a:r>
              <a:rPr lang="en-US" dirty="0"/>
              <a:t>Reconsider alternative causes of fatigue</a:t>
            </a:r>
          </a:p>
          <a:p>
            <a:r>
              <a:rPr lang="en-US" dirty="0"/>
              <a:t>Evaluate impact on quality of life</a:t>
            </a:r>
          </a:p>
          <a:p>
            <a:r>
              <a:rPr lang="en-US" dirty="0"/>
              <a:t>Always consider nonpharmacologic intervention and peer support</a:t>
            </a:r>
          </a:p>
        </p:txBody>
      </p:sp>
    </p:spTree>
    <p:extLst>
      <p:ext uri="{BB962C8B-B14F-4D97-AF65-F5344CB8AC3E}">
        <p14:creationId xmlns:p14="http://schemas.microsoft.com/office/powerpoint/2010/main" val="42333805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88D2CB-A9D1-D7D8-87CB-BCC1AE1767DC}"/>
              </a:ext>
            </a:extLst>
          </p:cNvPr>
          <p:cNvSpPr>
            <a:spLocks noGrp="1"/>
          </p:cNvSpPr>
          <p:nvPr>
            <p:ph type="title"/>
          </p:nvPr>
        </p:nvSpPr>
        <p:spPr/>
        <p:txBody>
          <a:bodyPr/>
          <a:lstStyle/>
          <a:p>
            <a:r>
              <a:rPr lang="en-US" dirty="0"/>
              <a:t>PBC Fatigue Take-home Points</a:t>
            </a:r>
          </a:p>
        </p:txBody>
      </p:sp>
      <p:sp>
        <p:nvSpPr>
          <p:cNvPr id="6" name="Content Placeholder 5">
            <a:extLst>
              <a:ext uri="{FF2B5EF4-FFF2-40B4-BE49-F238E27FC236}">
                <a16:creationId xmlns:a16="http://schemas.microsoft.com/office/drawing/2014/main" id="{F61CEC18-10CD-0D37-8F94-066508FFC5B7}"/>
              </a:ext>
            </a:extLst>
          </p:cNvPr>
          <p:cNvSpPr>
            <a:spLocks noGrp="1"/>
          </p:cNvSpPr>
          <p:nvPr>
            <p:ph idx="1"/>
          </p:nvPr>
        </p:nvSpPr>
        <p:spPr/>
        <p:txBody>
          <a:bodyPr/>
          <a:lstStyle/>
          <a:p>
            <a:r>
              <a:rPr lang="en-US" dirty="0"/>
              <a:t>When assessing fatigue, rule out other causes</a:t>
            </a:r>
          </a:p>
          <a:p>
            <a:r>
              <a:rPr lang="en-US" dirty="0"/>
              <a:t>Attempt to characterize fatigue and its unique impact</a:t>
            </a:r>
          </a:p>
          <a:p>
            <a:r>
              <a:rPr lang="en-US" dirty="0"/>
              <a:t>Validate symptoms and acknowledge their impact</a:t>
            </a:r>
          </a:p>
          <a:p>
            <a:r>
              <a:rPr lang="en-US" dirty="0"/>
              <a:t>Encourage nonpharmacologic treatments and peer support</a:t>
            </a:r>
          </a:p>
          <a:p>
            <a:pPr lvl="3"/>
            <a:r>
              <a:rPr lang="en-US" sz="2200" dirty="0"/>
              <a:t>No clear, consistent evidence yet that pharmacologic strategies help</a:t>
            </a:r>
          </a:p>
          <a:p>
            <a:pPr lvl="3"/>
            <a:r>
              <a:rPr lang="en-US" sz="2200" dirty="0"/>
              <a:t>Consider clinical trials</a:t>
            </a:r>
          </a:p>
          <a:p>
            <a:r>
              <a:rPr lang="en-US" dirty="0"/>
              <a:t>Follow fatigue levels over time</a:t>
            </a:r>
          </a:p>
        </p:txBody>
      </p:sp>
      <p:sp>
        <p:nvSpPr>
          <p:cNvPr id="7" name="Content Placeholder 6">
            <a:extLst>
              <a:ext uri="{FF2B5EF4-FFF2-40B4-BE49-F238E27FC236}">
                <a16:creationId xmlns:a16="http://schemas.microsoft.com/office/drawing/2014/main" id="{10195D28-1E44-8AD5-EDDD-C6B0327EA7F5}"/>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41383111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417287"/>
            <a:ext cx="11740260" cy="1518364"/>
          </a:xfrm>
        </p:spPr>
        <p:txBody>
          <a:bodyPr/>
          <a:lstStyle/>
          <a:p>
            <a:r>
              <a:rPr lang="en-US" dirty="0"/>
              <a:t>A podcast to revisit expert-led discussion</a:t>
            </a:r>
          </a:p>
          <a:p>
            <a:r>
              <a:rPr lang="en-US" dirty="0"/>
              <a:t>Downloadable slidesets of all the key data</a:t>
            </a:r>
          </a:p>
          <a:p>
            <a:r>
              <a:rPr lang="en-US" dirty="0"/>
              <a:t>ClinicalThought commentaries featuring expert faculty perspectives</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603908"/>
            <a:ext cx="11740260" cy="521168"/>
          </a:xfrm>
        </p:spPr>
        <p:txBody>
          <a:bodyPr/>
          <a:lstStyle/>
          <a:p>
            <a:r>
              <a:rPr lang="en-US" altLang="en-US" dirty="0"/>
              <a:t>Go Online for More Coverage of PBC!</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310113"/>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Tree>
  </p:cSld>
  <p:clrMapOvr>
    <a:masterClrMapping/>
  </p:clrMapOvr>
</p:sld>
</file>

<file path=ppt/theme/theme1.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6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5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6.xml><?xml version="1.0" encoding="utf-8"?>
<a:theme xmlns:a="http://schemas.openxmlformats.org/drawingml/2006/main" name="7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7.xml><?xml version="1.0" encoding="utf-8"?>
<a:theme xmlns:a="http://schemas.openxmlformats.org/drawingml/2006/main" name="8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8.xml><?xml version="1.0" encoding="utf-8"?>
<a:theme xmlns:a="http://schemas.openxmlformats.org/drawingml/2006/main" name="10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9.xml><?xml version="1.0" encoding="utf-8"?>
<a:theme xmlns:a="http://schemas.openxmlformats.org/drawingml/2006/main" name="11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7a54b80-653b-4753-a884-bead0d19e46a" xsi:nil="true"/>
    <TaxCatchAll xmlns="22fd6914-46d4-4c7e-bbad-46e82841b69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8E8ECC2E17DDF408876C2EDC912C010" ma:contentTypeVersion="11" ma:contentTypeDescription="Create a new document." ma:contentTypeScope="" ma:versionID="c1e54c2b2e55d7fd499d53366426138d">
  <xsd:schema xmlns:xsd="http://www.w3.org/2001/XMLSchema" xmlns:xs="http://www.w3.org/2001/XMLSchema" xmlns:p="http://schemas.microsoft.com/office/2006/metadata/properties" xmlns:ns2="27a54b80-653b-4753-a884-bead0d19e46a" xmlns:ns3="22fd6914-46d4-4c7e-bbad-46e82841b69d" targetNamespace="http://schemas.microsoft.com/office/2006/metadata/properties" ma:root="true" ma:fieldsID="abf3555993863f49fce101c3c79b6b31" ns2:_="" ns3:_="">
    <xsd:import namespace="27a54b80-653b-4753-a884-bead0d19e46a"/>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a54b80-653b-4753-a884-bead0d19e46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displayName="Image Tags_0" ma:hidden="true" ma:internalName="lcf76f155ced4ddcb4097134ff3c332f">
      <xsd:simpleType>
        <xsd:restriction base="dms:Note"/>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92BF528-79E7-49C7-8398-55B164A86230}">
  <ds:schemaRefs>
    <ds:schemaRef ds:uri="http://schemas.microsoft.com/office/2006/metadata/properties"/>
    <ds:schemaRef ds:uri="http://schemas.microsoft.com/office/2006/documentManagement/types"/>
    <ds:schemaRef ds:uri="http://schemas.openxmlformats.org/package/2006/metadata/core-properties"/>
    <ds:schemaRef ds:uri="http://purl.org/dc/elements/1.1/"/>
    <ds:schemaRef ds:uri="http://purl.org/dc/terms/"/>
    <ds:schemaRef ds:uri="http://purl.org/dc/dcmitype/"/>
    <ds:schemaRef ds:uri="http://www.w3.org/XML/1998/namespace"/>
    <ds:schemaRef ds:uri="http://schemas.microsoft.com/office/infopath/2007/PartnerControls"/>
    <ds:schemaRef ds:uri="22fd6914-46d4-4c7e-bbad-46e82841b69d"/>
    <ds:schemaRef ds:uri="27a54b80-653b-4753-a884-bead0d19e46a"/>
  </ds:schemaRefs>
</ds:datastoreItem>
</file>

<file path=customXml/itemProps2.xml><?xml version="1.0" encoding="utf-8"?>
<ds:datastoreItem xmlns:ds="http://schemas.openxmlformats.org/officeDocument/2006/customXml" ds:itemID="{8F0A32BC-8972-4892-8D70-AD9F473B3730}">
  <ds:schemaRefs>
    <ds:schemaRef ds:uri="http://schemas.microsoft.com/sharepoint/v3/contenttype/forms"/>
  </ds:schemaRefs>
</ds:datastoreItem>
</file>

<file path=customXml/itemProps3.xml><?xml version="1.0" encoding="utf-8"?>
<ds:datastoreItem xmlns:ds="http://schemas.openxmlformats.org/officeDocument/2006/customXml" ds:itemID="{C67FEE18-ACA4-48E9-8086-24AA8B1A5D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a54b80-653b-4753-a884-bead0d19e46a"/>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Template>
  <TotalTime>5500</TotalTime>
  <Words>2961</Words>
  <Application>Microsoft Office PowerPoint</Application>
  <PresentationFormat>Widescreen</PresentationFormat>
  <Paragraphs>690</Paragraphs>
  <Slides>35</Slides>
  <Notes>31</Notes>
  <HiddenSlides>0</HiddenSlides>
  <MMClips>0</MMClips>
  <ScaleCrop>false</ScaleCrop>
  <HeadingPairs>
    <vt:vector size="6" baseType="variant">
      <vt:variant>
        <vt:lpstr>Fonts Used</vt:lpstr>
      </vt:variant>
      <vt:variant>
        <vt:i4>11</vt:i4>
      </vt:variant>
      <vt:variant>
        <vt:lpstr>Theme</vt:lpstr>
      </vt:variant>
      <vt:variant>
        <vt:i4>9</vt:i4>
      </vt:variant>
      <vt:variant>
        <vt:lpstr>Slide Titles</vt:lpstr>
      </vt:variant>
      <vt:variant>
        <vt:i4>35</vt:i4>
      </vt:variant>
    </vt:vector>
  </HeadingPairs>
  <TitlesOfParts>
    <vt:vector size="55" baseType="lpstr">
      <vt:lpstr>Arial</vt:lpstr>
      <vt:lpstr>Calibri</vt:lpstr>
      <vt:lpstr>Google Sans</vt:lpstr>
      <vt:lpstr>Newsreader ExtraBold</vt:lpstr>
      <vt:lpstr>Newsreader SemiBold</vt:lpstr>
      <vt:lpstr>Poppins</vt:lpstr>
      <vt:lpstr>Poppins Light</vt:lpstr>
      <vt:lpstr>Poppins Medium</vt:lpstr>
      <vt:lpstr>Times</vt:lpstr>
      <vt:lpstr>Times New Roman</vt:lpstr>
      <vt:lpstr>Wingdings</vt:lpstr>
      <vt:lpstr>3_Office</vt:lpstr>
      <vt:lpstr>4_Office</vt:lpstr>
      <vt:lpstr>6_Office</vt:lpstr>
      <vt:lpstr>2_Office</vt:lpstr>
      <vt:lpstr>5_Office</vt:lpstr>
      <vt:lpstr>7_Office</vt:lpstr>
      <vt:lpstr>8_Office</vt:lpstr>
      <vt:lpstr>10_Office</vt:lpstr>
      <vt:lpstr>11_Office</vt:lpstr>
      <vt:lpstr>PBC Symptom Management</vt:lpstr>
      <vt:lpstr>About These Slides</vt:lpstr>
      <vt:lpstr>Faculty</vt:lpstr>
      <vt:lpstr>Disclosures</vt:lpstr>
      <vt:lpstr>Learning Objective</vt:lpstr>
      <vt:lpstr>PBC Treatment Goals</vt:lpstr>
      <vt:lpstr>In PBC, Pruritus Is:</vt:lpstr>
      <vt:lpstr>Strategies to Assess PBC Pruritus</vt:lpstr>
      <vt:lpstr>Example Pruritus Assessment Tools: 0-10 Scales</vt:lpstr>
      <vt:lpstr>Characteristics of Cholestatic Pruritus</vt:lpstr>
      <vt:lpstr>Does Biochemical Response Correlate With Pruritus Improvement? </vt:lpstr>
      <vt:lpstr>Nonpharmacologic Treatments for PBC Pruritus</vt:lpstr>
      <vt:lpstr>Historic Management of Cholestatic Pruritus</vt:lpstr>
      <vt:lpstr>ELATIVE: Itch With Elafibranor Through Wk 52</vt:lpstr>
      <vt:lpstr>ELATIVE OLE: Itch With Elafibranor Through Wk 156 </vt:lpstr>
      <vt:lpstr>RESPONSE: Itch With Seladelpar Through Mo 12</vt:lpstr>
      <vt:lpstr>ASSURE: Itch With Seladelpar Through Mo 36 </vt:lpstr>
      <vt:lpstr>VANTAGE: Investigational Volixibat Change in Pruritus  Through Wk 28</vt:lpstr>
      <vt:lpstr>GLISTEN: Investigational Linerixibat Change in Pruritus Through Wk 32</vt:lpstr>
      <vt:lpstr>Linerixibat is Now FDA Approved for Cholestatic Pruritus In PBC</vt:lpstr>
      <vt:lpstr>My Approach: Addressing PBC Pruritus</vt:lpstr>
      <vt:lpstr>Pruritus Monitoring and Follow-up</vt:lpstr>
      <vt:lpstr>PBC Pruritus Take-home Points</vt:lpstr>
      <vt:lpstr>Fatigue</vt:lpstr>
      <vt:lpstr>In PBC, Fatigue Is:</vt:lpstr>
      <vt:lpstr>Evaluating Fatigue in PBC </vt:lpstr>
      <vt:lpstr>Characterizing Fatigue in PBC</vt:lpstr>
      <vt:lpstr>Nonpharmacologic Treatments for PBC Fatigue</vt:lpstr>
      <vt:lpstr>ELATIVE OLE: Fatigue With Elafibranor Through Wk 156 </vt:lpstr>
      <vt:lpstr>Seladelpar PBC-40 Fatigue Domain Score From Baseline to 1 Yr</vt:lpstr>
      <vt:lpstr>Unsuccessful Pharmacologic Therapies for PBC Fatigue</vt:lpstr>
      <vt:lpstr>My Approach to Management of PBC Fatigue</vt:lpstr>
      <vt:lpstr>Monitoring and Follow-up of PBC Fatigue</vt:lpstr>
      <vt:lpstr>PBC Fatigue Take-home Points</vt:lpstr>
      <vt:lpstr>Go Online for More Coverage of PBC!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PBC Symptom Management</dc:title>
  <dc:creator>Davidson, El (NYC-FUB)</dc:creator>
  <cp:lastModifiedBy>Tara Cunningham</cp:lastModifiedBy>
  <cp:revision>27</cp:revision>
  <dcterms:created xsi:type="dcterms:W3CDTF">2025-10-10T13:11:02Z</dcterms:created>
  <dcterms:modified xsi:type="dcterms:W3CDTF">2026-03-27T12:45:32Z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0x010100C8E8ECC2E17DDF408876C2EDC912C010</vt:lpwstr>
  </property>
  <property fmtid="{D5CDD505-2E9C-101B-9397-08002B2CF9AE}" pid="3" name="MediaServiceImageTags">
    <vt:lpwstr/>
  </property>
</Properties>
</file>