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308" r:id="rId8"/>
    <p:sldId id="257" r:id="rId9"/>
    <p:sldId id="553" r:id="rId10"/>
    <p:sldId id="554" r:id="rId11"/>
    <p:sldId id="555" r:id="rId12"/>
    <p:sldId id="565" r:id="rId13"/>
    <p:sldId id="566" r:id="rId14"/>
    <p:sldId id="564" r:id="rId15"/>
    <p:sldId id="561"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5" userDrawn="1">
          <p15:clr>
            <a:srgbClr val="A4A3A4"/>
          </p15:clr>
        </p15:guide>
        <p15:guide id="6" orient="horz" pos="3912"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880627-937B-931E-5FBC-5DC0BC732A34}" name="CLINICALOPTIONS\tquill" initials="C" userId="CLINICALOPTIONS\tquill" providerId="None"/>
  <p188:author id="{D29EB85B-3D0E-D727-D5E3-628E3204E57B}" name="CLINICALOPTIONS\mbecker" initials="C" userId="CLINICALOPTIONS\mbecker" providerId="None"/>
  <p188:author id="{F39DF66B-60A9-8C90-F1F2-70B6BC595312}" name="Jaime Flores" initials="JF" userId="S::jaime@jaime-flores.com::8b2dc643-5a6a-415b-b6b2-7c918b013cb7" providerId="AD"/>
  <p188:author id="{C772B16C-EC49-6B94-C69D-D4EE7B28CD7C}" name="nhanson" initials="n" userId="nhanson" providerId="None"/>
  <p188:author id="{DA0C238D-CCEE-0837-D6C7-885A6DD503E1}" name="Rachael Andrie" initials="RA" userId="S::randrie@clinicaloptions.com::311027c1-cf79-416d-b346-5f38dcd95c11" providerId="AD"/>
  <p188:author id="{67E39494-75B3-CF9E-6A44-82504F755C8B}" name="Dussadee Royal" initials="DR" userId="S::droyal@clinicaloptions.com::51beead8-6fa0-4b98-aeba-37044af35e17" providerId="AD"/>
  <p188:author id="{CFB409B0-7A87-692F-D503-042C2114C1FC}" name="Taryn Gross" initials="TG" userId="81ba9eb79225ec82" providerId="Windows Live"/>
  <p188:author id="{3CB1E8BA-9204-E1AA-A488-9864D6FB7E39}" name="Christy Seals" initials="CS" userId="S::cseals@clinicaloptions.com::0852e532-1f9e-4bbf-9b56-be19a9543a3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5"/>
        <p:guide orient="horz" pos="3912"/>
        <p:guide pos="329"/>
        <p:guide pos="7407"/>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14034219007785"/>
          <c:y val="0.13593228350851733"/>
          <c:w val="0.80633905037761844"/>
          <c:h val="0.66366199664400261"/>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598-4E13-8DC9-85C2364FF0FC}"/>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598-4E13-8DC9-85C2364FF0FC}"/>
                </c:ext>
              </c:extLst>
            </c:dLbl>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598-4E13-8DC9-85C2364FF0FC}"/>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 mutation</c:v>
                </c:pt>
                <c:pt idx="1">
                  <c:v>2 mutation</c:v>
                </c:pt>
                <c:pt idx="2">
                  <c:v>3 mutation</c:v>
                </c:pt>
              </c:strCache>
            </c:strRef>
          </c:cat>
          <c:val>
            <c:numRef>
              <c:f>Sheet1!$B$2:$B$4</c:f>
              <c:numCache>
                <c:formatCode>General</c:formatCode>
                <c:ptCount val="3"/>
                <c:pt idx="0">
                  <c:v>70</c:v>
                </c:pt>
                <c:pt idx="1">
                  <c:v>22</c:v>
                </c:pt>
                <c:pt idx="2">
                  <c:v>3</c:v>
                </c:pt>
              </c:numCache>
            </c:numRef>
          </c:val>
          <c:extLst>
            <c:ext xmlns:c16="http://schemas.microsoft.com/office/drawing/2014/chart" uri="{C3380CC4-5D6E-409C-BE32-E72D297353CC}">
              <c16:uniqueId val="{00000000-C598-4E13-8DC9-85C2364FF0FC}"/>
            </c:ext>
          </c:extLst>
        </c:ser>
        <c:dLbls>
          <c:showLegendKey val="0"/>
          <c:showVal val="0"/>
          <c:showCatName val="0"/>
          <c:showSerName val="0"/>
          <c:showPercent val="0"/>
          <c:showBubbleSize val="0"/>
        </c:dLbls>
        <c:gapWidth val="98"/>
        <c:overlap val="-27"/>
        <c:axId val="357102144"/>
        <c:axId val="357107904"/>
      </c:barChart>
      <c:catAx>
        <c:axId val="357102144"/>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357107904"/>
        <c:crosses val="autoZero"/>
        <c:auto val="1"/>
        <c:lblAlgn val="ctr"/>
        <c:lblOffset val="100"/>
        <c:noMultiLvlLbl val="0"/>
      </c:catAx>
      <c:valAx>
        <c:axId val="357107904"/>
        <c:scaling>
          <c:orientation val="minMax"/>
        </c:scaling>
        <c:delete val="0"/>
        <c:axPos val="l"/>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357102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ctDNA, circulating tumor DNA; ER, estrogen receptor; MBC, metastatic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785073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AI, aromatase inhibitor; ctDNA, circulating tumor DNA; ER, estrogen receptor; f/u, follow-up; MBC, metastatic breast cancer; PFS, progression-free survival; SERD, selective estrogen receptor degrader.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067482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AI, aromatase inhibitor; ctDNA, circulating tumor DNA; ddPCR, droplet digital polymerase chain reaction; ECOG, Eastern Cooperative Oncology Group; ER, estrogen receptor; inv, investigator; ITT, intention-to-treat; MBC, metastatic breast cancer; NGS, next-generation sequencing; OS, overall survival; PD, progressive disease; PFS, progression-free survival; PFS2, time to second progression or death; PS, performance status; 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262303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AI, aromatase inhibitor; FULV, </a:t>
            </a:r>
            <a:r>
              <a:rPr lang="en-US" i="1"/>
              <a:t>fulvestrant; m, median; </a:t>
            </a:r>
            <a:r>
              <a:rPr lang="en-US" i="1" dirty="0"/>
              <a:t>PALBO, palbociclib;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586865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AI, aromatase inhibitor; FULV, fulvestrant; PALBO, palbociclib; PFS2, time to second progression or death.</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478205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ctDNA, circulating tumor DNA; MAF, mutant allelic frequency.</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143890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AI, aromatase inhibitor; FULV, fulvestrant; PALBO, palbociclib; PFS, progression-free survival.</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749204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AI, aromatase inhibitor; ctDNA, circulating tumor DNA; FULV, fulvestrant; MAF, mutant allelic frequency; PALBO, palbociclib; PFS, progression-free survival.</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137288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AI, aromatase inhibitor; FULV, fulvestrant; MAF, mutant allelic frequency; NGS, next-generation sequencing; PALBO, palbociclib; PD, progressive disease.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53559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AI, aromatase inhibitor; ctDNA, circulating tumor DNA; ER, estrogen receptor; m, median; MBC, metastatic breast cancer; PD, progressive disease; PFS, progression-free survival; PFS2, time to second progression or death; SERD, selective estrogen receptor degrader; tx, treatment.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753491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PADA-1 Update: Palbociclib + </a:t>
            </a:r>
            <a:br>
              <a:rPr lang="en-US" altLang="en-US" sz="4000" dirty="0"/>
            </a:br>
            <a:r>
              <a:rPr lang="en-US" altLang="en-US" sz="4000" dirty="0"/>
              <a:t>Switching to Fulvestrant vs Continuing AI Therapy in ER+/HER2- MBC With Rising </a:t>
            </a:r>
            <a:r>
              <a:rPr lang="en-US" altLang="en-US" sz="4000" i="1" dirty="0"/>
              <a:t>ESR1 </a:t>
            </a:r>
            <a:r>
              <a:rPr lang="en-US" altLang="en-US" sz="4000" dirty="0"/>
              <a:t>Mutations </a:t>
            </a:r>
            <a:br>
              <a:rPr lang="en-US" altLang="en-US" sz="4000" dirty="0"/>
            </a:br>
            <a:r>
              <a:rPr lang="en-US" altLang="en-US" sz="4000" dirty="0"/>
              <a:t>by ctDNA Analysis</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49291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Gilead,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Annual Meeting, June 2-6, 2023, Chicago, Illinois</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3841029"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PADA-1 Update: Background </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4" y="1513047"/>
            <a:ext cx="11114359" cy="4650686"/>
          </a:xfrm>
        </p:spPr>
        <p:txBody>
          <a:bodyPr/>
          <a:lstStyle/>
          <a:p>
            <a:r>
              <a:rPr lang="en-US" altLang="en-US" sz="2000" dirty="0"/>
              <a:t>Acquired</a:t>
            </a:r>
            <a:r>
              <a:rPr lang="en-US" altLang="en-US" sz="2000" i="1" dirty="0"/>
              <a:t> ESR1</a:t>
            </a:r>
            <a:r>
              <a:rPr lang="en-US" altLang="en-US" sz="2000" dirty="0"/>
              <a:t> mutations drive resistance to AI therapy in up to 40% of patients with ER+/HER2- MBC</a:t>
            </a:r>
            <a:r>
              <a:rPr lang="en-US" altLang="en-US" sz="2000" baseline="30000" dirty="0"/>
              <a:t>1</a:t>
            </a:r>
            <a:endParaRPr lang="en-US" altLang="en-US" sz="2000" dirty="0"/>
          </a:p>
          <a:p>
            <a:pPr lvl="1"/>
            <a:r>
              <a:rPr lang="en-US" altLang="en-US" sz="1800" i="1" dirty="0"/>
              <a:t>ESR1 </a:t>
            </a:r>
            <a:r>
              <a:rPr lang="en-US" altLang="en-US" sz="1800" dirty="0"/>
              <a:t>mutations are detectable by ctDNA analysis in blood (b</a:t>
            </a:r>
            <a:r>
              <a:rPr lang="en-US" altLang="en-US" sz="1800" i="1" dirty="0"/>
              <a:t>ESR1</a:t>
            </a:r>
            <a:r>
              <a:rPr lang="en-US" altLang="en-US" sz="1800" baseline="-25000" dirty="0"/>
              <a:t>mut</a:t>
            </a:r>
            <a:r>
              <a:rPr lang="en-US" altLang="en-US" sz="1800" dirty="0"/>
              <a:t>)</a:t>
            </a:r>
          </a:p>
          <a:p>
            <a:pPr lvl="1"/>
            <a:r>
              <a:rPr lang="en-US" altLang="en-US" sz="1800" dirty="0"/>
              <a:t>Patients with </a:t>
            </a:r>
            <a:r>
              <a:rPr lang="en-US" altLang="en-US" sz="1800" i="1" dirty="0"/>
              <a:t>ESR1 </a:t>
            </a:r>
            <a:r>
              <a:rPr lang="en-US" altLang="en-US" sz="1800" dirty="0"/>
              <a:t>mutations to AI therapy have been shown to maintain partial sensitivity to the </a:t>
            </a:r>
            <a:br>
              <a:rPr lang="en-US" altLang="en-US" sz="1800" dirty="0"/>
            </a:br>
            <a:r>
              <a:rPr lang="en-US" altLang="en-US" sz="1800" dirty="0"/>
              <a:t>SERD fulvestrant</a:t>
            </a:r>
          </a:p>
          <a:p>
            <a:r>
              <a:rPr lang="en-US" altLang="en-US" sz="2000" dirty="0"/>
              <a:t>In the phase III PADA-1 trial, patients with ER+/HER2- MBC who displayed a rising b</a:t>
            </a:r>
            <a:r>
              <a:rPr lang="en-US" altLang="en-US" sz="2000" i="1" dirty="0"/>
              <a:t>ESR1</a:t>
            </a:r>
            <a:r>
              <a:rPr lang="en-US" altLang="en-US" sz="2000" baseline="-25000" dirty="0"/>
              <a:t>mut</a:t>
            </a:r>
            <a:r>
              <a:rPr lang="en-US" altLang="en-US" sz="2000" dirty="0"/>
              <a:t> during first-line AI + </a:t>
            </a:r>
            <a:r>
              <a:rPr lang="en-US" altLang="en-US" sz="2000" dirty="0" err="1"/>
              <a:t>palbociclib</a:t>
            </a:r>
            <a:r>
              <a:rPr lang="en-US" altLang="en-US" sz="2000" dirty="0"/>
              <a:t> therapy were randomized to continue treatment or switch to fulvestrant + palbociclib</a:t>
            </a:r>
            <a:r>
              <a:rPr lang="en-US" altLang="en-US" sz="2000" baseline="30000" dirty="0"/>
              <a:t>2,3</a:t>
            </a:r>
            <a:endParaRPr lang="en-US" altLang="en-US" sz="2000" dirty="0"/>
          </a:p>
          <a:p>
            <a:pPr lvl="1"/>
            <a:r>
              <a:rPr lang="en-US" altLang="en-US" sz="1800" dirty="0"/>
              <a:t>With median f/u of 26.0 mo, median PFS from random assignment was 11.9 mo with fulvestrant + palbociclib vs 5.7 mo with continued AI + palbociclib (stratified HR: 0.61; 95% CI: 0.43-0.86; </a:t>
            </a:r>
            <a:r>
              <a:rPr lang="en-US" altLang="en-US" sz="1800" i="1" dirty="0"/>
              <a:t>P </a:t>
            </a:r>
            <a:r>
              <a:rPr lang="en-US" altLang="en-US" sz="1800" dirty="0"/>
              <a:t>= .0040)</a:t>
            </a:r>
            <a:r>
              <a:rPr lang="en-US" altLang="en-US" sz="1800" baseline="30000" dirty="0"/>
              <a:t>2</a:t>
            </a:r>
          </a:p>
          <a:p>
            <a:pPr lvl="1"/>
            <a:r>
              <a:rPr lang="en-US" altLang="en-US" sz="1800" dirty="0"/>
              <a:t>With median f/u of 14.7 mo, median PFS from time of crossover (n = 49) was 3.5 mo (95% CI: 2.7-5.1)</a:t>
            </a:r>
            <a:r>
              <a:rPr lang="en-US" altLang="en-US" sz="1800" baseline="30000" dirty="0"/>
              <a:t>2</a:t>
            </a:r>
          </a:p>
          <a:p>
            <a:r>
              <a:rPr lang="en-US" altLang="en-US" sz="2000" dirty="0"/>
              <a:t>Current analysis reports updated efficacy and b</a:t>
            </a:r>
            <a:r>
              <a:rPr lang="en-US" altLang="en-US" sz="2000" i="1" dirty="0"/>
              <a:t>ESR1</a:t>
            </a:r>
            <a:r>
              <a:rPr lang="en-US" altLang="en-US" sz="2000" baseline="-25000" dirty="0"/>
              <a:t>mut</a:t>
            </a:r>
            <a:r>
              <a:rPr lang="en-US" altLang="en-US" sz="2000" dirty="0"/>
              <a:t> kinetics after randomization</a:t>
            </a:r>
            <a:r>
              <a:rPr lang="en-US" altLang="en-US" sz="2000" baseline="30000" dirty="0"/>
              <a:t>3</a:t>
            </a:r>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Brett. Breast Cancer Res. 2021;23:85. 2. Bidard. Lancet Oncol. 2022;23:1367. 3. Cabel. ASCO 2023. Abstr 1002.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PADA-1 Update: Study Design</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6"/>
            <a:ext cx="11126114" cy="760213"/>
          </a:xfrm>
        </p:spPr>
        <p:txBody>
          <a:bodyPr/>
          <a:lstStyle/>
          <a:p>
            <a:pPr>
              <a:spcAft>
                <a:spcPts val="0"/>
              </a:spcAft>
            </a:pPr>
            <a:r>
              <a:rPr lang="en-US" altLang="en-US" sz="2000" dirty="0"/>
              <a:t>Multicenter, randomized, open-label phase III trial (data cut-off: June 21, 2022)</a:t>
            </a:r>
          </a:p>
          <a:p>
            <a:pPr lvl="1"/>
            <a:r>
              <a:rPr lang="en-US" altLang="en-US" sz="1800" dirty="0"/>
              <a:t>b</a:t>
            </a:r>
            <a:r>
              <a:rPr lang="en-US" altLang="en-US" sz="1800" i="1" dirty="0"/>
              <a:t>ESR1</a:t>
            </a:r>
            <a:r>
              <a:rPr lang="en-US" altLang="en-US" sz="1800" baseline="-25000" dirty="0"/>
              <a:t>mut</a:t>
            </a:r>
            <a:r>
              <a:rPr lang="en-US" altLang="en-US" sz="1800" dirty="0"/>
              <a:t> ctDNA kinetics detected by lab-developed ddPCR; b</a:t>
            </a:r>
            <a:r>
              <a:rPr lang="en-US" altLang="en-US" sz="1800" i="1" dirty="0"/>
              <a:t>ESR1</a:t>
            </a:r>
            <a:r>
              <a:rPr lang="en-US" altLang="en-US" sz="1800" baseline="-25000" dirty="0"/>
              <a:t>mut</a:t>
            </a:r>
            <a:r>
              <a:rPr lang="en-US" altLang="en-US" sz="1800" i="1" dirty="0"/>
              <a:t> </a:t>
            </a:r>
            <a:r>
              <a:rPr lang="en-US" altLang="en-US" sz="1800" dirty="0"/>
              <a:t>typing and clonality assessment by NGS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Cabel. ASCO 2023. Abstr 1002. Bidard. Lancet Oncol. 2022;23:1367. NCT03079011.</a:t>
            </a:r>
          </a:p>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Jeannot. Oncogene. 2020;39:2987. Callens. Anal Chem. 2022;94:6297.</a:t>
            </a:r>
          </a:p>
        </p:txBody>
      </p:sp>
      <p:sp>
        <p:nvSpPr>
          <p:cNvPr id="2" name="Text Box 45">
            <a:extLst>
              <a:ext uri="{FF2B5EF4-FFF2-40B4-BE49-F238E27FC236}">
                <a16:creationId xmlns:a16="http://schemas.microsoft.com/office/drawing/2014/main" id="{FE190AC3-9028-4CBA-1D9E-1EA6436F9EF6}"/>
              </a:ext>
            </a:extLst>
          </p:cNvPr>
          <p:cNvSpPr txBox="1">
            <a:spLocks noChangeArrowheads="1"/>
          </p:cNvSpPr>
          <p:nvPr/>
        </p:nvSpPr>
        <p:spPr bwMode="auto">
          <a:xfrm>
            <a:off x="162437" y="2693862"/>
            <a:ext cx="228447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AI-sensitive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ER+/HER2- MBC;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no prior tx for MBC; ECOG PS 0-1</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1017)</a:t>
            </a:r>
            <a:endParaRPr lang="en-US" altLang="en-US" sz="1600" b="0" dirty="0">
              <a:solidFill>
                <a:schemeClr val="bg1"/>
              </a:solidFill>
              <a:latin typeface="Calibri" panose="020F0502020204030204" pitchFamily="34" charset="0"/>
            </a:endParaRPr>
          </a:p>
        </p:txBody>
      </p:sp>
      <p:sp>
        <p:nvSpPr>
          <p:cNvPr id="3" name="Rectangle 49">
            <a:extLst>
              <a:ext uri="{FF2B5EF4-FFF2-40B4-BE49-F238E27FC236}">
                <a16:creationId xmlns:a16="http://schemas.microsoft.com/office/drawing/2014/main" id="{A9054C50-020C-D034-91FF-557289FB9E57}"/>
              </a:ext>
            </a:extLst>
          </p:cNvPr>
          <p:cNvSpPr>
            <a:spLocks noChangeArrowheads="1"/>
          </p:cNvSpPr>
          <p:nvPr/>
        </p:nvSpPr>
        <p:spPr bwMode="auto">
          <a:xfrm>
            <a:off x="7509759" y="2457974"/>
            <a:ext cx="2011680" cy="10058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Palbociclib</a:t>
            </a:r>
            <a:r>
              <a:rPr lang="en-US" altLang="en-US" sz="1600" b="0" dirty="0">
                <a:solidFill>
                  <a:schemeClr val="tx1"/>
                </a:solidFill>
                <a:latin typeface="Calibri" panose="020F0502020204030204" pitchFamily="34" charset="0"/>
              </a:rPr>
              <a:t>* + </a:t>
            </a:r>
            <a:br>
              <a:rPr lang="en-US" altLang="en-US" sz="160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Fulvestrant</a:t>
            </a:r>
            <a:r>
              <a:rPr lang="en-US" altLang="en-US" sz="1600" b="0" baseline="30000" dirty="0">
                <a:solidFill>
                  <a:schemeClr val="tx1"/>
                </a:solidFill>
                <a:latin typeface="Calibri" panose="020F0502020204030204" pitchFamily="34" charset="0"/>
              </a:rPr>
              <a:t>‡</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(n = 88)</a:t>
            </a:r>
          </a:p>
        </p:txBody>
      </p:sp>
      <p:sp>
        <p:nvSpPr>
          <p:cNvPr id="4" name="Rectangle 50">
            <a:extLst>
              <a:ext uri="{FF2B5EF4-FFF2-40B4-BE49-F238E27FC236}">
                <a16:creationId xmlns:a16="http://schemas.microsoft.com/office/drawing/2014/main" id="{DA04C18B-0EA3-C34A-351E-F10CEAF404B3}"/>
              </a:ext>
            </a:extLst>
          </p:cNvPr>
          <p:cNvSpPr>
            <a:spLocks noChangeArrowheads="1"/>
          </p:cNvSpPr>
          <p:nvPr/>
        </p:nvSpPr>
        <p:spPr bwMode="auto">
          <a:xfrm>
            <a:off x="7523224" y="3539401"/>
            <a:ext cx="2011680" cy="10058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Palbociclib</a:t>
            </a:r>
            <a:r>
              <a:rPr lang="en-US" altLang="en-US" sz="1600" b="0" dirty="0">
                <a:solidFill>
                  <a:schemeClr val="tx1"/>
                </a:solidFill>
                <a:latin typeface="Calibri" panose="020F0502020204030204" pitchFamily="34" charset="0"/>
              </a:rPr>
              <a:t>* + </a:t>
            </a:r>
            <a:br>
              <a:rPr lang="en-US" altLang="en-US" sz="160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Aromatase Inhibitor</a:t>
            </a:r>
            <a:r>
              <a:rPr lang="en-US" altLang="en-US" sz="1600" baseline="30000" dirty="0">
                <a:solidFill>
                  <a:schemeClr val="tx1"/>
                </a:solidFill>
                <a:latin typeface="Calibri" panose="020F0502020204030204" pitchFamily="34" charset="0"/>
              </a:rPr>
              <a:t>†</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(n = 84)</a:t>
            </a:r>
          </a:p>
        </p:txBody>
      </p:sp>
      <p:sp>
        <p:nvSpPr>
          <p:cNvPr id="5" name="Line 53">
            <a:extLst>
              <a:ext uri="{FF2B5EF4-FFF2-40B4-BE49-F238E27FC236}">
                <a16:creationId xmlns:a16="http://schemas.microsoft.com/office/drawing/2014/main" id="{2C0D218C-A4E4-A6ED-9303-CF4EEC034FC2}"/>
              </a:ext>
            </a:extLst>
          </p:cNvPr>
          <p:cNvSpPr>
            <a:spLocks noChangeShapeType="1"/>
          </p:cNvSpPr>
          <p:nvPr/>
        </p:nvSpPr>
        <p:spPr bwMode="auto">
          <a:xfrm>
            <a:off x="7035183" y="3634584"/>
            <a:ext cx="352302" cy="29351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6" name="Line 54">
            <a:extLst>
              <a:ext uri="{FF2B5EF4-FFF2-40B4-BE49-F238E27FC236}">
                <a16:creationId xmlns:a16="http://schemas.microsoft.com/office/drawing/2014/main" id="{3D18E267-C2A1-39F4-2CFF-6A6F57C53B26}"/>
              </a:ext>
            </a:extLst>
          </p:cNvPr>
          <p:cNvSpPr>
            <a:spLocks noChangeShapeType="1"/>
          </p:cNvSpPr>
          <p:nvPr/>
        </p:nvSpPr>
        <p:spPr bwMode="auto">
          <a:xfrm flipV="1">
            <a:off x="7035181" y="2977181"/>
            <a:ext cx="352303" cy="29351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8" name="Line 51">
            <a:extLst>
              <a:ext uri="{FF2B5EF4-FFF2-40B4-BE49-F238E27FC236}">
                <a16:creationId xmlns:a16="http://schemas.microsoft.com/office/drawing/2014/main" id="{368FBC7B-D2D9-9517-1B8D-A607261F0A68}"/>
              </a:ext>
            </a:extLst>
          </p:cNvPr>
          <p:cNvSpPr>
            <a:spLocks noChangeShapeType="1"/>
          </p:cNvSpPr>
          <p:nvPr/>
        </p:nvSpPr>
        <p:spPr bwMode="auto">
          <a:xfrm rot="16200000">
            <a:off x="2446914" y="3341533"/>
            <a:ext cx="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2" name="Rectangle 3">
            <a:extLst>
              <a:ext uri="{FF2B5EF4-FFF2-40B4-BE49-F238E27FC236}">
                <a16:creationId xmlns:a16="http://schemas.microsoft.com/office/drawing/2014/main" id="{F7271C9B-1F4E-D21F-263D-FCF43A831B14}"/>
              </a:ext>
            </a:extLst>
          </p:cNvPr>
          <p:cNvSpPr txBox="1">
            <a:spLocks noChangeArrowheads="1"/>
          </p:cNvSpPr>
          <p:nvPr/>
        </p:nvSpPr>
        <p:spPr bwMode="auto">
          <a:xfrm>
            <a:off x="657234" y="5099014"/>
            <a:ext cx="10877529" cy="799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altLang="en-US" sz="2000" kern="0" dirty="0"/>
              <a:t>Coprimary endpoints: </a:t>
            </a:r>
            <a:r>
              <a:rPr lang="en-US" altLang="en-US" sz="2000" b="0" kern="0" dirty="0"/>
              <a:t>PFS from randomization by inv in ITT population, grade ≥3 hematologic AEs</a:t>
            </a:r>
          </a:p>
          <a:p>
            <a:r>
              <a:rPr lang="en-US" altLang="en-US" sz="2000" kern="0" dirty="0"/>
              <a:t>Secondary endpoints: </a:t>
            </a:r>
            <a:r>
              <a:rPr lang="en-US" altLang="en-US" sz="2000" b="0" kern="0" dirty="0"/>
              <a:t>PFS2, chemotherapy-free survival, and time to strategy failure from randomization; PFS from time of crossover by inv; PFS from time of inclusion by inv; OS; safety; QoL</a:t>
            </a:r>
          </a:p>
        </p:txBody>
      </p:sp>
      <p:sp>
        <p:nvSpPr>
          <p:cNvPr id="16" name="TextBox 15">
            <a:extLst>
              <a:ext uri="{FF2B5EF4-FFF2-40B4-BE49-F238E27FC236}">
                <a16:creationId xmlns:a16="http://schemas.microsoft.com/office/drawing/2014/main" id="{DA62FEF8-40B2-A2DC-0094-45DE35F3C596}"/>
              </a:ext>
            </a:extLst>
          </p:cNvPr>
          <p:cNvSpPr txBox="1"/>
          <p:nvPr/>
        </p:nvSpPr>
        <p:spPr bwMode="auto">
          <a:xfrm>
            <a:off x="2663553" y="4052781"/>
            <a:ext cx="45516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GB" altLang="en-US" sz="1200" b="0" dirty="0">
                <a:solidFill>
                  <a:schemeClr val="bg1"/>
                </a:solidFill>
                <a:latin typeface="Calibri" panose="020F0502020204030204" pitchFamily="34" charset="0"/>
              </a:rPr>
              <a:t>*125 mg PO QD, Days 1-21 of 18-day cycles. </a:t>
            </a:r>
            <a:br>
              <a:rPr lang="en-GB" altLang="en-US" sz="1200" b="0" dirty="0">
                <a:solidFill>
                  <a:schemeClr val="bg1"/>
                </a:solidFill>
                <a:latin typeface="Calibri" panose="020F0502020204030204" pitchFamily="34" charset="0"/>
              </a:rPr>
            </a:br>
            <a:r>
              <a:rPr lang="en-GB" altLang="en-US" sz="1200" b="0" baseline="30000" dirty="0">
                <a:solidFill>
                  <a:schemeClr val="bg1"/>
                </a:solidFill>
                <a:latin typeface="Calibri" panose="020F0502020204030204" pitchFamily="34" charset="0"/>
              </a:rPr>
              <a:t>†</a:t>
            </a:r>
            <a:r>
              <a:rPr lang="en-GB" altLang="en-US" sz="1200" b="0" dirty="0">
                <a:solidFill>
                  <a:schemeClr val="bg1"/>
                </a:solidFill>
                <a:latin typeface="Calibri" panose="020F0502020204030204" pitchFamily="34" charset="0"/>
              </a:rPr>
              <a:t>Letrozole 2.5 mg PO QD, anastrozole 1 mg PO QD, </a:t>
            </a:r>
            <a:br>
              <a:rPr lang="en-GB" altLang="en-US" sz="1200" b="0" dirty="0">
                <a:solidFill>
                  <a:schemeClr val="bg1"/>
                </a:solidFill>
                <a:latin typeface="Calibri" panose="020F0502020204030204" pitchFamily="34" charset="0"/>
              </a:rPr>
            </a:br>
            <a:r>
              <a:rPr lang="en-GB" altLang="en-US" sz="1200" b="0" dirty="0">
                <a:solidFill>
                  <a:schemeClr val="bg1"/>
                </a:solidFill>
                <a:latin typeface="Calibri" panose="020F0502020204030204" pitchFamily="34" charset="0"/>
              </a:rPr>
              <a:t>or exemestane 25 mg PO QD. </a:t>
            </a:r>
            <a:r>
              <a:rPr lang="en-GB"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500 mg IM Q4W, </a:t>
            </a:r>
            <a:br>
              <a:rPr lang="en-US" altLang="en-US" sz="1200" b="0" dirty="0">
                <a:solidFill>
                  <a:schemeClr val="bg1"/>
                </a:solidFill>
                <a:latin typeface="Calibri" panose="020F0502020204030204" pitchFamily="34" charset="0"/>
              </a:rPr>
            </a:br>
            <a:r>
              <a:rPr lang="en-US" altLang="en-US" sz="1200" b="0" dirty="0">
                <a:solidFill>
                  <a:schemeClr val="bg1"/>
                </a:solidFill>
                <a:latin typeface="Calibri" panose="020F0502020204030204" pitchFamily="34" charset="0"/>
              </a:rPr>
              <a:t>Days 1 </a:t>
            </a:r>
            <a:r>
              <a:rPr lang="en-GB" altLang="en-US" sz="1200" b="0" dirty="0">
                <a:solidFill>
                  <a:schemeClr val="bg1"/>
                </a:solidFill>
                <a:latin typeface="Calibri" panose="020F0502020204030204" pitchFamily="34" charset="0"/>
              </a:rPr>
              <a:t>and 15 of cycle 1. </a:t>
            </a:r>
            <a:endParaRPr lang="en-US" sz="1200" b="0" dirty="0">
              <a:solidFill>
                <a:schemeClr val="bg1"/>
              </a:solidFill>
            </a:endParaRPr>
          </a:p>
        </p:txBody>
      </p:sp>
      <p:sp>
        <p:nvSpPr>
          <p:cNvPr id="17" name="Text Box 45">
            <a:extLst>
              <a:ext uri="{FF2B5EF4-FFF2-40B4-BE49-F238E27FC236}">
                <a16:creationId xmlns:a16="http://schemas.microsoft.com/office/drawing/2014/main" id="{71C3F399-08AD-8056-CD6F-FA760C70A72A}"/>
              </a:ext>
            </a:extLst>
          </p:cNvPr>
          <p:cNvSpPr txBox="1">
            <a:spLocks noChangeArrowheads="1"/>
          </p:cNvSpPr>
          <p:nvPr/>
        </p:nvSpPr>
        <p:spPr bwMode="auto">
          <a:xfrm>
            <a:off x="5037533" y="2911563"/>
            <a:ext cx="210819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Rising b</a:t>
            </a:r>
            <a:r>
              <a:rPr lang="en-GB" altLang="en-US" sz="1600" b="0" i="1" dirty="0">
                <a:solidFill>
                  <a:schemeClr val="bg1"/>
                </a:solidFill>
                <a:latin typeface="Calibri" panose="020F0502020204030204" pitchFamily="34" charset="0"/>
              </a:rPr>
              <a:t>ESR1</a:t>
            </a:r>
            <a:r>
              <a:rPr lang="en-GB" altLang="en-US" sz="1600" b="0" baseline="-25000" dirty="0">
                <a:solidFill>
                  <a:schemeClr val="bg1"/>
                </a:solidFill>
                <a:latin typeface="Calibri" panose="020F0502020204030204" pitchFamily="34" charset="0"/>
              </a:rPr>
              <a:t>mut</a:t>
            </a:r>
            <a:r>
              <a:rPr lang="en-GB" altLang="en-US" sz="1600" b="0" i="1" dirty="0">
                <a:solidFill>
                  <a:schemeClr val="bg1"/>
                </a:solidFill>
                <a:latin typeface="Calibri" panose="020F0502020204030204" pitchFamily="34" charset="0"/>
              </a:rPr>
              <a:t> </a:t>
            </a:r>
            <a:br>
              <a:rPr lang="en-GB" altLang="en-US" sz="1600" b="0" i="1"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and no PD</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283;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n = 172 randomized)</a:t>
            </a:r>
            <a:endParaRPr lang="en-US" altLang="en-US" sz="1600" b="0" dirty="0">
              <a:solidFill>
                <a:schemeClr val="bg1"/>
              </a:solidFill>
              <a:latin typeface="Calibri" panose="020F0502020204030204" pitchFamily="34" charset="0"/>
            </a:endParaRPr>
          </a:p>
        </p:txBody>
      </p:sp>
      <p:sp>
        <p:nvSpPr>
          <p:cNvPr id="18" name="Rectangle 49">
            <a:extLst>
              <a:ext uri="{FF2B5EF4-FFF2-40B4-BE49-F238E27FC236}">
                <a16:creationId xmlns:a16="http://schemas.microsoft.com/office/drawing/2014/main" id="{DD34655F-B165-F476-3194-BDDB2176563C}"/>
              </a:ext>
            </a:extLst>
          </p:cNvPr>
          <p:cNvSpPr>
            <a:spLocks noChangeArrowheads="1"/>
          </p:cNvSpPr>
          <p:nvPr/>
        </p:nvSpPr>
        <p:spPr bwMode="auto">
          <a:xfrm>
            <a:off x="2757380" y="2975772"/>
            <a:ext cx="2010156" cy="1005840"/>
          </a:xfrm>
          <a:prstGeom prst="rect">
            <a:avLst/>
          </a:prstGeom>
          <a:solidFill>
            <a:schemeClr val="bg2"/>
          </a:solidFill>
          <a:ln>
            <a:solidFill>
              <a:schemeClr val="bg2"/>
            </a:solid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Palbociclib</a:t>
            </a:r>
            <a:r>
              <a:rPr lang="en-US" altLang="en-US" sz="1600" b="0" dirty="0">
                <a:solidFill>
                  <a:schemeClr val="tx1"/>
                </a:solidFill>
                <a:latin typeface="Calibri" panose="020F0502020204030204" pitchFamily="34" charset="0"/>
              </a:rPr>
              <a:t>*</a:t>
            </a:r>
            <a:br>
              <a:rPr lang="en-US" altLang="en-US" sz="1600" b="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 </a:t>
            </a:r>
            <a:br>
              <a:rPr lang="en-US" altLang="en-US" sz="160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Aromatase Inhibitor</a:t>
            </a:r>
            <a:r>
              <a:rPr lang="en-US" altLang="en-US" sz="1600" baseline="30000" dirty="0">
                <a:solidFill>
                  <a:schemeClr val="tx1"/>
                </a:solidFill>
                <a:latin typeface="Calibri" panose="020F0502020204030204" pitchFamily="34" charset="0"/>
              </a:rPr>
              <a:t>†</a:t>
            </a:r>
            <a:endParaRPr lang="en-US" altLang="en-US" sz="1600" dirty="0">
              <a:solidFill>
                <a:schemeClr val="tx1"/>
              </a:solidFill>
              <a:latin typeface="Calibri" panose="020F0502020204030204" pitchFamily="34" charset="0"/>
            </a:endParaRPr>
          </a:p>
        </p:txBody>
      </p:sp>
      <p:sp>
        <p:nvSpPr>
          <p:cNvPr id="19" name="Line 51">
            <a:extLst>
              <a:ext uri="{FF2B5EF4-FFF2-40B4-BE49-F238E27FC236}">
                <a16:creationId xmlns:a16="http://schemas.microsoft.com/office/drawing/2014/main" id="{5CB08022-19BB-AD3D-630C-EE13C4CFF0B6}"/>
              </a:ext>
            </a:extLst>
          </p:cNvPr>
          <p:cNvSpPr>
            <a:spLocks noChangeShapeType="1"/>
          </p:cNvSpPr>
          <p:nvPr/>
        </p:nvSpPr>
        <p:spPr bwMode="auto">
          <a:xfrm rot="16200000">
            <a:off x="5097581" y="3341532"/>
            <a:ext cx="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0" name="Line 51">
            <a:extLst>
              <a:ext uri="{FF2B5EF4-FFF2-40B4-BE49-F238E27FC236}">
                <a16:creationId xmlns:a16="http://schemas.microsoft.com/office/drawing/2014/main" id="{DEA4B2F5-3287-A9EA-FF8C-7137B3411ED2}"/>
              </a:ext>
            </a:extLst>
          </p:cNvPr>
          <p:cNvSpPr>
            <a:spLocks noChangeShapeType="1"/>
          </p:cNvSpPr>
          <p:nvPr/>
        </p:nvSpPr>
        <p:spPr bwMode="auto">
          <a:xfrm rot="16200000">
            <a:off x="9877965" y="3341532"/>
            <a:ext cx="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1" name="Text Box 45">
            <a:extLst>
              <a:ext uri="{FF2B5EF4-FFF2-40B4-BE49-F238E27FC236}">
                <a16:creationId xmlns:a16="http://schemas.microsoft.com/office/drawing/2014/main" id="{374C24EC-E13C-6BFC-2BF8-5D4088B03DBB}"/>
              </a:ext>
            </a:extLst>
          </p:cNvPr>
          <p:cNvSpPr txBox="1">
            <a:spLocks noChangeArrowheads="1"/>
          </p:cNvSpPr>
          <p:nvPr/>
        </p:nvSpPr>
        <p:spPr bwMode="auto">
          <a:xfrm>
            <a:off x="10024337" y="2843755"/>
            <a:ext cx="201168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Serial ctDNA analysis starting at randomization, </a:t>
            </a:r>
          </a:p>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then every 2 mo </a:t>
            </a:r>
          </a:p>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until PD</a:t>
            </a:r>
          </a:p>
        </p:txBody>
      </p:sp>
    </p:spTree>
    <p:extLst>
      <p:ext uri="{BB962C8B-B14F-4D97-AF65-F5344CB8AC3E}">
        <p14:creationId xmlns:p14="http://schemas.microsoft.com/office/powerpoint/2010/main" val="3407819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PADA-1 Update: PFS From Randomization</a:t>
            </a:r>
            <a:br>
              <a:rPr lang="en-US" dirty="0"/>
            </a:br>
            <a:r>
              <a:rPr lang="en-US" dirty="0"/>
              <a:t>(Primary Endpoint)</a:t>
            </a:r>
            <a:endParaRPr lang="en-US" altLang="en-US" dirty="0"/>
          </a:p>
        </p:txBody>
      </p:sp>
      <p:sp>
        <p:nvSpPr>
          <p:cNvPr id="11" name="Content Placeholder 10">
            <a:extLst>
              <a:ext uri="{FF2B5EF4-FFF2-40B4-BE49-F238E27FC236}">
                <a16:creationId xmlns:a16="http://schemas.microsoft.com/office/drawing/2014/main" id="{41697E1A-3FA5-5049-2725-579B4DF92DDE}"/>
              </a:ext>
            </a:extLst>
          </p:cNvPr>
          <p:cNvSpPr>
            <a:spLocks noGrp="1"/>
          </p:cNvSpPr>
          <p:nvPr>
            <p:ph idx="1"/>
          </p:nvPr>
        </p:nvSpPr>
        <p:spPr>
          <a:xfrm>
            <a:off x="628671" y="5640880"/>
            <a:ext cx="10877529" cy="547573"/>
          </a:xfrm>
        </p:spPr>
        <p:txBody>
          <a:bodyPr/>
          <a:lstStyle/>
          <a:p>
            <a:r>
              <a:rPr lang="en-US" sz="2400" dirty="0"/>
              <a:t>Median PFS from time of crossover (n = 49): 3.5 mo (95% CI: 2.4-5.4)</a:t>
            </a:r>
          </a:p>
          <a:p>
            <a:endParaRPr 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Cabel. ASCO 2023. Abstr 1002. Reproduced with permission. </a:t>
            </a:r>
          </a:p>
        </p:txBody>
      </p:sp>
      <p:sp>
        <p:nvSpPr>
          <p:cNvPr id="4" name="TextBox 3">
            <a:extLst>
              <a:ext uri="{FF2B5EF4-FFF2-40B4-BE49-F238E27FC236}">
                <a16:creationId xmlns:a16="http://schemas.microsoft.com/office/drawing/2014/main" id="{B7408B32-CFA1-5047-476D-7828EC5C6347}"/>
              </a:ext>
            </a:extLst>
          </p:cNvPr>
          <p:cNvSpPr txBox="1"/>
          <p:nvPr/>
        </p:nvSpPr>
        <p:spPr bwMode="auto">
          <a:xfrm>
            <a:off x="7948438" y="2532208"/>
            <a:ext cx="1508746" cy="646331"/>
          </a:xfrm>
          <a:prstGeom prst="rect">
            <a:avLst/>
          </a:prstGeom>
          <a:solidFill>
            <a:schemeClr val="tx1"/>
          </a:solidFill>
          <a:ln>
            <a:noFill/>
          </a:ln>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t>FULV + PALBO</a:t>
            </a:r>
            <a:br>
              <a:rPr kumimoji="0" lang="en-US" sz="1800"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br>
            <a:r>
              <a:rPr lang="en-US" dirty="0">
                <a:solidFill>
                  <a:schemeClr val="accent3"/>
                </a:solidFill>
                <a:latin typeface="Calibri" panose="020F0502020204030204" pitchFamily="34" charset="0"/>
                <a:cs typeface="+mn-cs"/>
              </a:rPr>
              <a:t>AI + PALBO</a:t>
            </a:r>
            <a:endParaRPr kumimoji="0" lang="en-US" sz="1800"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endParaRPr>
          </a:p>
        </p:txBody>
      </p:sp>
      <p:sp>
        <p:nvSpPr>
          <p:cNvPr id="7" name="TextBox 6">
            <a:extLst>
              <a:ext uri="{FF2B5EF4-FFF2-40B4-BE49-F238E27FC236}">
                <a16:creationId xmlns:a16="http://schemas.microsoft.com/office/drawing/2014/main" id="{AA245652-0D98-8504-E8B9-416AD286ECC6}"/>
              </a:ext>
            </a:extLst>
          </p:cNvPr>
          <p:cNvSpPr txBox="1"/>
          <p:nvPr/>
        </p:nvSpPr>
        <p:spPr bwMode="auto">
          <a:xfrm>
            <a:off x="8756431" y="3169399"/>
            <a:ext cx="3288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0.54 (95% CI: 0.38-0.75)</a:t>
            </a:r>
          </a:p>
        </p:txBody>
      </p:sp>
      <p:sp>
        <p:nvSpPr>
          <p:cNvPr id="9" name="TextBox 8">
            <a:extLst>
              <a:ext uri="{FF2B5EF4-FFF2-40B4-BE49-F238E27FC236}">
                <a16:creationId xmlns:a16="http://schemas.microsoft.com/office/drawing/2014/main" id="{4F498B9F-61E6-B112-3ABC-2CBF09961D5D}"/>
              </a:ext>
            </a:extLst>
          </p:cNvPr>
          <p:cNvSpPr txBox="1"/>
          <p:nvPr/>
        </p:nvSpPr>
        <p:spPr bwMode="auto">
          <a:xfrm>
            <a:off x="9455522" y="1977775"/>
            <a:ext cx="1558440" cy="1200329"/>
          </a:xfrm>
          <a:prstGeom prst="rect">
            <a:avLst/>
          </a:prstGeom>
          <a:noFill/>
          <a:ln>
            <a:noFill/>
          </a:ln>
        </p:spPr>
        <p:txBody>
          <a:bodyPr wrap="none" rtlCol="0">
            <a:spAutoFit/>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PFS, </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 (95% CI)</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b="0" dirty="0">
                <a:solidFill>
                  <a:srgbClr val="000000"/>
                </a:solidFill>
                <a:latin typeface="Calibri" panose="020F0502020204030204" pitchFamily="34" charset="0"/>
                <a:cs typeface="+mn-cs"/>
              </a:rPr>
              <a:t>12.8</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lang="en-US" b="0" dirty="0">
                <a:solidFill>
                  <a:srgbClr val="000000"/>
                </a:solidFill>
                <a:latin typeface="Calibri" panose="020F0502020204030204" pitchFamily="34" charset="0"/>
                <a:cs typeface="+mn-cs"/>
              </a:rPr>
              <a:t>9.3</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-14.7)</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b="0" dirty="0">
                <a:solidFill>
                  <a:srgbClr val="000000"/>
                </a:solidFill>
                <a:latin typeface="Calibri" panose="020F0502020204030204" pitchFamily="34" charset="0"/>
                <a:cs typeface="+mn-cs"/>
              </a:rPr>
              <a:t>5.8</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(3</a:t>
            </a:r>
            <a:r>
              <a:rPr lang="en-US" b="0" dirty="0">
                <a:solidFill>
                  <a:srgbClr val="000000"/>
                </a:solidFill>
                <a:latin typeface="Calibri" panose="020F0502020204030204" pitchFamily="34" charset="0"/>
                <a:cs typeface="+mn-cs"/>
              </a:rPr>
              <a:t>.9-7.5</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8" name="TextBox 7">
            <a:extLst>
              <a:ext uri="{FF2B5EF4-FFF2-40B4-BE49-F238E27FC236}">
                <a16:creationId xmlns:a16="http://schemas.microsoft.com/office/drawing/2014/main" id="{8AC288B9-1D5E-588A-D2E1-63E1CF8C4628}"/>
              </a:ext>
            </a:extLst>
          </p:cNvPr>
          <p:cNvSpPr txBox="1"/>
          <p:nvPr/>
        </p:nvSpPr>
        <p:spPr bwMode="auto">
          <a:xfrm>
            <a:off x="604675" y="5999470"/>
            <a:ext cx="66689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GB" sz="1400" b="0" dirty="0">
                <a:solidFill>
                  <a:schemeClr val="bg1"/>
                </a:solidFill>
                <a:latin typeface="Calibri" panose="020F0502020204030204" pitchFamily="34" charset="0"/>
              </a:rPr>
              <a:t>Data cutoff: June 21, 2022. Median f/u from randomization: 28.2 mo; 89% maturity.</a:t>
            </a:r>
            <a:endParaRPr lang="en-US" sz="1400" b="0" dirty="0">
              <a:solidFill>
                <a:schemeClr val="bg1"/>
              </a:solidFill>
            </a:endParaRPr>
          </a:p>
        </p:txBody>
      </p:sp>
      <p:sp>
        <p:nvSpPr>
          <p:cNvPr id="12" name="TextBox 11">
            <a:extLst>
              <a:ext uri="{FF2B5EF4-FFF2-40B4-BE49-F238E27FC236}">
                <a16:creationId xmlns:a16="http://schemas.microsoft.com/office/drawing/2014/main" id="{B4936EDB-5322-6506-FFD0-2C238F71EA26}"/>
              </a:ext>
            </a:extLst>
          </p:cNvPr>
          <p:cNvSpPr txBox="1"/>
          <p:nvPr/>
        </p:nvSpPr>
        <p:spPr bwMode="auto">
          <a:xfrm>
            <a:off x="456630" y="4477107"/>
            <a:ext cx="2176081" cy="1200329"/>
          </a:xfrm>
          <a:prstGeom prst="rect">
            <a:avLst/>
          </a:prstGeom>
          <a:solidFill>
            <a:schemeClr val="tx1"/>
          </a:solidFill>
          <a:ln>
            <a:noFill/>
          </a:ln>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Patients at Risk, n </a:t>
            </a:r>
            <a:r>
              <a:rPr lang="en-US" dirty="0">
                <a:solidFill>
                  <a:schemeClr val="bg1"/>
                </a:solidFill>
                <a:latin typeface="Calibri" panose="020F0502020204030204" pitchFamily="34" charset="0"/>
                <a:cs typeface="+mn-cs"/>
              </a:rPr>
              <a:t>(censored)</a:t>
            </a:r>
            <a:endParaRPr kumimoji="0" lang="en-US" i="0" u="none" strike="noStrike" kern="1200" cap="none" spc="0" normalizeH="0" baseline="0" noProof="0" dirty="0">
              <a:ln>
                <a:noFill/>
              </a:ln>
              <a:solidFill>
                <a:schemeClr val="bg1"/>
              </a:solidFill>
              <a:effectLst/>
              <a:uLnTx/>
              <a:uFillTx/>
              <a:latin typeface="Calibri" panose="020F0502020204030204" pitchFamily="34" charset="0"/>
              <a:ea typeface="+mn-ea"/>
              <a:cs typeface="+mn-cs"/>
            </a:endParaRP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t>FULV + PALBO</a:t>
            </a:r>
            <a:br>
              <a:rPr kumimoji="0" lang="en-US"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br>
            <a:r>
              <a:rPr lang="en-US" dirty="0">
                <a:solidFill>
                  <a:schemeClr val="accent3"/>
                </a:solidFill>
                <a:latin typeface="Calibri" panose="020F0502020204030204" pitchFamily="34" charset="0"/>
                <a:cs typeface="+mn-cs"/>
              </a:rPr>
              <a:t>AI + PALBO</a:t>
            </a:r>
            <a:endParaRPr kumimoji="0" lang="en-US"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endParaRPr>
          </a:p>
        </p:txBody>
      </p:sp>
      <p:sp>
        <p:nvSpPr>
          <p:cNvPr id="5" name="TextBox 4">
            <a:extLst>
              <a:ext uri="{FF2B5EF4-FFF2-40B4-BE49-F238E27FC236}">
                <a16:creationId xmlns:a16="http://schemas.microsoft.com/office/drawing/2014/main" id="{13935EA5-8254-C557-FBBE-4AC2C760BA3C}"/>
              </a:ext>
            </a:extLst>
          </p:cNvPr>
          <p:cNvSpPr txBox="1"/>
          <p:nvPr/>
        </p:nvSpPr>
        <p:spPr bwMode="auto">
          <a:xfrm rot="16200000">
            <a:off x="1809551" y="2911379"/>
            <a:ext cx="885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6" name="TextBox 5">
            <a:extLst>
              <a:ext uri="{FF2B5EF4-FFF2-40B4-BE49-F238E27FC236}">
                <a16:creationId xmlns:a16="http://schemas.microsoft.com/office/drawing/2014/main" id="{04D9CBB3-40AC-6B82-4A39-DCB874153524}"/>
              </a:ext>
            </a:extLst>
          </p:cNvPr>
          <p:cNvSpPr txBox="1"/>
          <p:nvPr/>
        </p:nvSpPr>
        <p:spPr bwMode="auto">
          <a:xfrm>
            <a:off x="4639781" y="4766608"/>
            <a:ext cx="25568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 Since Randomization</a:t>
            </a:r>
          </a:p>
        </p:txBody>
      </p:sp>
      <p:grpSp>
        <p:nvGrpSpPr>
          <p:cNvPr id="18" name="Group 17">
            <a:extLst>
              <a:ext uri="{FF2B5EF4-FFF2-40B4-BE49-F238E27FC236}">
                <a16:creationId xmlns:a16="http://schemas.microsoft.com/office/drawing/2014/main" id="{77AB9D49-081F-1939-4189-7D3E891D34B2}"/>
              </a:ext>
            </a:extLst>
          </p:cNvPr>
          <p:cNvGrpSpPr/>
          <p:nvPr/>
        </p:nvGrpSpPr>
        <p:grpSpPr>
          <a:xfrm>
            <a:off x="2352125" y="1472795"/>
            <a:ext cx="535724" cy="3315266"/>
            <a:chOff x="2352125" y="1472795"/>
            <a:chExt cx="535724" cy="3315266"/>
          </a:xfrm>
        </p:grpSpPr>
        <p:sp>
          <p:nvSpPr>
            <p:cNvPr id="10" name="TextBox 9">
              <a:extLst>
                <a:ext uri="{FF2B5EF4-FFF2-40B4-BE49-F238E27FC236}">
                  <a16:creationId xmlns:a16="http://schemas.microsoft.com/office/drawing/2014/main" id="{E4D7F943-2A0A-E75D-8B92-9EFAD061B2BE}"/>
                </a:ext>
              </a:extLst>
            </p:cNvPr>
            <p:cNvSpPr txBox="1"/>
            <p:nvPr/>
          </p:nvSpPr>
          <p:spPr bwMode="auto">
            <a:xfrm>
              <a:off x="2352125" y="147279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3" name="TextBox 12">
              <a:extLst>
                <a:ext uri="{FF2B5EF4-FFF2-40B4-BE49-F238E27FC236}">
                  <a16:creationId xmlns:a16="http://schemas.microsoft.com/office/drawing/2014/main" id="{62BC6C86-5B64-6276-061E-D6B3612E28A7}"/>
                </a:ext>
              </a:extLst>
            </p:cNvPr>
            <p:cNvSpPr txBox="1"/>
            <p:nvPr/>
          </p:nvSpPr>
          <p:spPr bwMode="auto">
            <a:xfrm>
              <a:off x="2469145" y="205559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4" name="TextBox 13">
              <a:extLst>
                <a:ext uri="{FF2B5EF4-FFF2-40B4-BE49-F238E27FC236}">
                  <a16:creationId xmlns:a16="http://schemas.microsoft.com/office/drawing/2014/main" id="{E15EC885-4BBD-DA51-7421-1D3843AAEFE6}"/>
                </a:ext>
              </a:extLst>
            </p:cNvPr>
            <p:cNvSpPr txBox="1"/>
            <p:nvPr/>
          </p:nvSpPr>
          <p:spPr bwMode="auto">
            <a:xfrm>
              <a:off x="2469145" y="26533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5" name="TextBox 14">
              <a:extLst>
                <a:ext uri="{FF2B5EF4-FFF2-40B4-BE49-F238E27FC236}">
                  <a16:creationId xmlns:a16="http://schemas.microsoft.com/office/drawing/2014/main" id="{20003606-C667-BE9C-1138-40006AF9416E}"/>
                </a:ext>
              </a:extLst>
            </p:cNvPr>
            <p:cNvSpPr txBox="1"/>
            <p:nvPr/>
          </p:nvSpPr>
          <p:spPr bwMode="auto">
            <a:xfrm>
              <a:off x="2469145" y="32361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6" name="TextBox 15">
              <a:extLst>
                <a:ext uri="{FF2B5EF4-FFF2-40B4-BE49-F238E27FC236}">
                  <a16:creationId xmlns:a16="http://schemas.microsoft.com/office/drawing/2014/main" id="{4D9D6D12-92F3-84BC-B068-3A3BA3A25237}"/>
                </a:ext>
              </a:extLst>
            </p:cNvPr>
            <p:cNvSpPr txBox="1"/>
            <p:nvPr/>
          </p:nvSpPr>
          <p:spPr bwMode="auto">
            <a:xfrm>
              <a:off x="2469145" y="38359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7" name="TextBox 16">
              <a:extLst>
                <a:ext uri="{FF2B5EF4-FFF2-40B4-BE49-F238E27FC236}">
                  <a16:creationId xmlns:a16="http://schemas.microsoft.com/office/drawing/2014/main" id="{473ABA85-7C14-1243-8154-2B93C8687F74}"/>
                </a:ext>
              </a:extLst>
            </p:cNvPr>
            <p:cNvSpPr txBox="1"/>
            <p:nvPr/>
          </p:nvSpPr>
          <p:spPr bwMode="auto">
            <a:xfrm>
              <a:off x="2586164" y="441872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28" name="Group 27">
            <a:extLst>
              <a:ext uri="{FF2B5EF4-FFF2-40B4-BE49-F238E27FC236}">
                <a16:creationId xmlns:a16="http://schemas.microsoft.com/office/drawing/2014/main" id="{E38AE366-CD99-164C-3FEC-D4FF431CC188}"/>
              </a:ext>
            </a:extLst>
          </p:cNvPr>
          <p:cNvGrpSpPr/>
          <p:nvPr/>
        </p:nvGrpSpPr>
        <p:grpSpPr>
          <a:xfrm>
            <a:off x="2717029" y="4577260"/>
            <a:ext cx="6443476" cy="369332"/>
            <a:chOff x="2717029" y="4577260"/>
            <a:chExt cx="6443476" cy="369332"/>
          </a:xfrm>
        </p:grpSpPr>
        <p:sp>
          <p:nvSpPr>
            <p:cNvPr id="19" name="TextBox 18">
              <a:extLst>
                <a:ext uri="{FF2B5EF4-FFF2-40B4-BE49-F238E27FC236}">
                  <a16:creationId xmlns:a16="http://schemas.microsoft.com/office/drawing/2014/main" id="{EF5C542E-AB9F-28FC-B743-835BA17A6A99}"/>
                </a:ext>
              </a:extLst>
            </p:cNvPr>
            <p:cNvSpPr txBox="1"/>
            <p:nvPr/>
          </p:nvSpPr>
          <p:spPr bwMode="auto">
            <a:xfrm>
              <a:off x="2717029" y="45772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ADDE5A14-B11A-FB3A-B885-BA1CC36769DF}"/>
                </a:ext>
              </a:extLst>
            </p:cNvPr>
            <p:cNvSpPr txBox="1"/>
            <p:nvPr/>
          </p:nvSpPr>
          <p:spPr bwMode="auto">
            <a:xfrm>
              <a:off x="3478040" y="45772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1" name="TextBox 20">
              <a:extLst>
                <a:ext uri="{FF2B5EF4-FFF2-40B4-BE49-F238E27FC236}">
                  <a16:creationId xmlns:a16="http://schemas.microsoft.com/office/drawing/2014/main" id="{9B583393-BAEA-2F8B-104B-DEE88AD445EE}"/>
                </a:ext>
              </a:extLst>
            </p:cNvPr>
            <p:cNvSpPr txBox="1"/>
            <p:nvPr/>
          </p:nvSpPr>
          <p:spPr bwMode="auto">
            <a:xfrm>
              <a:off x="4239051" y="45772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2" name="TextBox 21">
              <a:extLst>
                <a:ext uri="{FF2B5EF4-FFF2-40B4-BE49-F238E27FC236}">
                  <a16:creationId xmlns:a16="http://schemas.microsoft.com/office/drawing/2014/main" id="{664E5277-433D-94BB-2B52-5A00DACB08EA}"/>
                </a:ext>
              </a:extLst>
            </p:cNvPr>
            <p:cNvSpPr txBox="1"/>
            <p:nvPr/>
          </p:nvSpPr>
          <p:spPr bwMode="auto">
            <a:xfrm>
              <a:off x="5000062" y="45772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3" name="TextBox 22">
              <a:extLst>
                <a:ext uri="{FF2B5EF4-FFF2-40B4-BE49-F238E27FC236}">
                  <a16:creationId xmlns:a16="http://schemas.microsoft.com/office/drawing/2014/main" id="{9DD1ADF4-7908-85D5-9CD9-DA417B3242C4}"/>
                </a:ext>
              </a:extLst>
            </p:cNvPr>
            <p:cNvSpPr txBox="1"/>
            <p:nvPr/>
          </p:nvSpPr>
          <p:spPr bwMode="auto">
            <a:xfrm>
              <a:off x="5710184" y="45772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4" name="TextBox 23">
              <a:extLst>
                <a:ext uri="{FF2B5EF4-FFF2-40B4-BE49-F238E27FC236}">
                  <a16:creationId xmlns:a16="http://schemas.microsoft.com/office/drawing/2014/main" id="{E4D7E103-B2A6-14DF-6653-039921876501}"/>
                </a:ext>
              </a:extLst>
            </p:cNvPr>
            <p:cNvSpPr txBox="1"/>
            <p:nvPr/>
          </p:nvSpPr>
          <p:spPr bwMode="auto">
            <a:xfrm>
              <a:off x="6471195" y="45772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5" name="TextBox 24">
              <a:extLst>
                <a:ext uri="{FF2B5EF4-FFF2-40B4-BE49-F238E27FC236}">
                  <a16:creationId xmlns:a16="http://schemas.microsoft.com/office/drawing/2014/main" id="{B8D84D0B-C5A1-4651-9D43-1B0742E97002}"/>
                </a:ext>
              </a:extLst>
            </p:cNvPr>
            <p:cNvSpPr txBox="1"/>
            <p:nvPr/>
          </p:nvSpPr>
          <p:spPr bwMode="auto">
            <a:xfrm>
              <a:off x="7232206" y="45772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6" name="TextBox 25">
              <a:extLst>
                <a:ext uri="{FF2B5EF4-FFF2-40B4-BE49-F238E27FC236}">
                  <a16:creationId xmlns:a16="http://schemas.microsoft.com/office/drawing/2014/main" id="{598641F0-6713-D661-FDA3-773C4F560877}"/>
                </a:ext>
              </a:extLst>
            </p:cNvPr>
            <p:cNvSpPr txBox="1"/>
            <p:nvPr/>
          </p:nvSpPr>
          <p:spPr bwMode="auto">
            <a:xfrm>
              <a:off x="7980790" y="45772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7" name="TextBox 26">
              <a:extLst>
                <a:ext uri="{FF2B5EF4-FFF2-40B4-BE49-F238E27FC236}">
                  <a16:creationId xmlns:a16="http://schemas.microsoft.com/office/drawing/2014/main" id="{664E2A8B-B65F-A241-940B-476757493F98}"/>
                </a:ext>
              </a:extLst>
            </p:cNvPr>
            <p:cNvSpPr txBox="1"/>
            <p:nvPr/>
          </p:nvSpPr>
          <p:spPr bwMode="auto">
            <a:xfrm>
              <a:off x="8741801" y="45772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grpSp>
      <p:grpSp>
        <p:nvGrpSpPr>
          <p:cNvPr id="40" name="Group 39">
            <a:extLst>
              <a:ext uri="{FF2B5EF4-FFF2-40B4-BE49-F238E27FC236}">
                <a16:creationId xmlns:a16="http://schemas.microsoft.com/office/drawing/2014/main" id="{847B3B1A-1887-86EA-23DB-AFC37C73CA6A}"/>
              </a:ext>
            </a:extLst>
          </p:cNvPr>
          <p:cNvGrpSpPr/>
          <p:nvPr/>
        </p:nvGrpSpPr>
        <p:grpSpPr>
          <a:xfrm>
            <a:off x="2503029" y="5017472"/>
            <a:ext cx="6812969" cy="646331"/>
            <a:chOff x="2503029" y="4577260"/>
            <a:chExt cx="6812969" cy="646331"/>
          </a:xfrm>
        </p:grpSpPr>
        <p:sp>
          <p:nvSpPr>
            <p:cNvPr id="41" name="TextBox 40">
              <a:extLst>
                <a:ext uri="{FF2B5EF4-FFF2-40B4-BE49-F238E27FC236}">
                  <a16:creationId xmlns:a16="http://schemas.microsoft.com/office/drawing/2014/main" id="{B0415688-5899-5625-4167-D872EAE61C08}"/>
                </a:ext>
              </a:extLst>
            </p:cNvPr>
            <p:cNvSpPr txBox="1"/>
            <p:nvPr/>
          </p:nvSpPr>
          <p:spPr bwMode="auto">
            <a:xfrm>
              <a:off x="2503029" y="4577260"/>
              <a:ext cx="7296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88(0)</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84 (0)</a:t>
              </a:r>
            </a:p>
          </p:txBody>
        </p:sp>
        <p:sp>
          <p:nvSpPr>
            <p:cNvPr id="43" name="TextBox 42">
              <a:extLst>
                <a:ext uri="{FF2B5EF4-FFF2-40B4-BE49-F238E27FC236}">
                  <a16:creationId xmlns:a16="http://schemas.microsoft.com/office/drawing/2014/main" id="{ECD41A60-17E9-65C4-3A83-969FC96DDE6E}"/>
                </a:ext>
              </a:extLst>
            </p:cNvPr>
            <p:cNvSpPr txBox="1"/>
            <p:nvPr/>
          </p:nvSpPr>
          <p:spPr bwMode="auto">
            <a:xfrm>
              <a:off x="4025051" y="4577260"/>
              <a:ext cx="7296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63 (4)</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40 (0)</a:t>
              </a:r>
            </a:p>
          </p:txBody>
        </p:sp>
        <p:sp>
          <p:nvSpPr>
            <p:cNvPr id="45" name="TextBox 44">
              <a:extLst>
                <a:ext uri="{FF2B5EF4-FFF2-40B4-BE49-F238E27FC236}">
                  <a16:creationId xmlns:a16="http://schemas.microsoft.com/office/drawing/2014/main" id="{9600E08E-E840-9FB3-7669-1A37A73BE24A}"/>
                </a:ext>
              </a:extLst>
            </p:cNvPr>
            <p:cNvSpPr txBox="1"/>
            <p:nvPr/>
          </p:nvSpPr>
          <p:spPr bwMode="auto">
            <a:xfrm>
              <a:off x="5554693" y="4577260"/>
              <a:ext cx="7296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40 (8)</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19 (1)</a:t>
              </a:r>
            </a:p>
          </p:txBody>
        </p:sp>
        <p:sp>
          <p:nvSpPr>
            <p:cNvPr id="47" name="TextBox 46">
              <a:extLst>
                <a:ext uri="{FF2B5EF4-FFF2-40B4-BE49-F238E27FC236}">
                  <a16:creationId xmlns:a16="http://schemas.microsoft.com/office/drawing/2014/main" id="{A63D49FB-765B-97B1-B647-5947DE78DB99}"/>
                </a:ext>
              </a:extLst>
            </p:cNvPr>
            <p:cNvSpPr txBox="1"/>
            <p:nvPr/>
          </p:nvSpPr>
          <p:spPr bwMode="auto">
            <a:xfrm>
              <a:off x="7018205" y="4577260"/>
              <a:ext cx="8467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18 (11)</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10 (1)</a:t>
              </a:r>
            </a:p>
          </p:txBody>
        </p:sp>
        <p:sp>
          <p:nvSpPr>
            <p:cNvPr id="49" name="TextBox 48">
              <a:extLst>
                <a:ext uri="{FF2B5EF4-FFF2-40B4-BE49-F238E27FC236}">
                  <a16:creationId xmlns:a16="http://schemas.microsoft.com/office/drawing/2014/main" id="{50CBA5B1-9433-3BF0-98D2-C01AF57BBCBA}"/>
                </a:ext>
              </a:extLst>
            </p:cNvPr>
            <p:cNvSpPr txBox="1"/>
            <p:nvPr/>
          </p:nvSpPr>
          <p:spPr bwMode="auto">
            <a:xfrm>
              <a:off x="8586311" y="4577260"/>
              <a:ext cx="7296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9 (14)</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7 (1)</a:t>
              </a:r>
            </a:p>
          </p:txBody>
        </p:sp>
      </p:grpSp>
      <p:sp>
        <p:nvSpPr>
          <p:cNvPr id="50" name="TextBox 49">
            <a:extLst>
              <a:ext uri="{FF2B5EF4-FFF2-40B4-BE49-F238E27FC236}">
                <a16:creationId xmlns:a16="http://schemas.microsoft.com/office/drawing/2014/main" id="{1A35225D-39F6-406B-0E41-E8E9D7969BF7}"/>
              </a:ext>
            </a:extLst>
          </p:cNvPr>
          <p:cNvSpPr txBox="1"/>
          <p:nvPr/>
        </p:nvSpPr>
        <p:spPr bwMode="auto">
          <a:xfrm>
            <a:off x="4638224" y="4087178"/>
            <a:ext cx="13932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err="1">
                <a:solidFill>
                  <a:schemeClr val="accent1"/>
                </a:solidFill>
                <a:latin typeface="Calibri" panose="020F0502020204030204" pitchFamily="34" charset="0"/>
              </a:rPr>
              <a:t>mPFS</a:t>
            </a:r>
            <a:r>
              <a:rPr lang="en-US" b="0" dirty="0">
                <a:solidFill>
                  <a:schemeClr val="accent1"/>
                </a:solidFill>
                <a:latin typeface="Calibri" panose="020F0502020204030204" pitchFamily="34" charset="0"/>
              </a:rPr>
              <a:t> = 7.0m</a:t>
            </a:r>
          </a:p>
        </p:txBody>
      </p:sp>
      <p:sp>
        <p:nvSpPr>
          <p:cNvPr id="51" name="Isosceles Triangle 50">
            <a:extLst>
              <a:ext uri="{FF2B5EF4-FFF2-40B4-BE49-F238E27FC236}">
                <a16:creationId xmlns:a16="http://schemas.microsoft.com/office/drawing/2014/main" id="{7A7689EE-0058-D87B-1C90-24423E866D60}"/>
              </a:ext>
            </a:extLst>
          </p:cNvPr>
          <p:cNvSpPr/>
          <p:nvPr/>
        </p:nvSpPr>
        <p:spPr bwMode="auto">
          <a:xfrm>
            <a:off x="4519006" y="4175410"/>
            <a:ext cx="158263" cy="16510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3" name="Straight Arrow Connector 52">
            <a:extLst>
              <a:ext uri="{FF2B5EF4-FFF2-40B4-BE49-F238E27FC236}">
                <a16:creationId xmlns:a16="http://schemas.microsoft.com/office/drawing/2014/main" id="{F7E7E638-8577-5636-9086-90A4700E07F1}"/>
              </a:ext>
            </a:extLst>
          </p:cNvPr>
          <p:cNvCxnSpPr/>
          <p:nvPr/>
        </p:nvCxnSpPr>
        <p:spPr bwMode="auto">
          <a:xfrm>
            <a:off x="4358353" y="4427742"/>
            <a:ext cx="1770535" cy="0"/>
          </a:xfrm>
          <a:prstGeom prst="straightConnector1">
            <a:avLst/>
          </a:prstGeom>
          <a:noFill/>
          <a:ln w="28575" cap="flat" cmpd="sng" algn="ctr">
            <a:solidFill>
              <a:schemeClr val="accent1"/>
            </a:solidFill>
            <a:prstDash val="solid"/>
            <a:round/>
            <a:headEnd type="triangle"/>
            <a:tailEnd type="triangle"/>
          </a:ln>
          <a:effectLst/>
        </p:spPr>
      </p:cxnSp>
      <p:sp>
        <p:nvSpPr>
          <p:cNvPr id="54" name="Freeform: Shape 53">
            <a:extLst>
              <a:ext uri="{FF2B5EF4-FFF2-40B4-BE49-F238E27FC236}">
                <a16:creationId xmlns:a16="http://schemas.microsoft.com/office/drawing/2014/main" id="{BFCFFF4B-B40E-1810-57F9-93F4A94BD071}"/>
              </a:ext>
            </a:extLst>
          </p:cNvPr>
          <p:cNvSpPr/>
          <p:nvPr/>
        </p:nvSpPr>
        <p:spPr bwMode="auto">
          <a:xfrm>
            <a:off x="2882900" y="3136900"/>
            <a:ext cx="3257550" cy="1460500"/>
          </a:xfrm>
          <a:custGeom>
            <a:avLst/>
            <a:gdLst>
              <a:gd name="connsiteX0" fmla="*/ 0 w 3257550"/>
              <a:gd name="connsiteY0" fmla="*/ 0 h 1460500"/>
              <a:gd name="connsiteX1" fmla="*/ 3257550 w 3257550"/>
              <a:gd name="connsiteY1" fmla="*/ 0 h 1460500"/>
              <a:gd name="connsiteX2" fmla="*/ 3257550 w 3257550"/>
              <a:gd name="connsiteY2" fmla="*/ 1460500 h 1460500"/>
            </a:gdLst>
            <a:ahLst/>
            <a:cxnLst>
              <a:cxn ang="0">
                <a:pos x="connsiteX0" y="connsiteY0"/>
              </a:cxn>
              <a:cxn ang="0">
                <a:pos x="connsiteX1" y="connsiteY1"/>
              </a:cxn>
              <a:cxn ang="0">
                <a:pos x="connsiteX2" y="connsiteY2"/>
              </a:cxn>
            </a:cxnLst>
            <a:rect l="l" t="t" r="r" b="b"/>
            <a:pathLst>
              <a:path w="3257550" h="1460500">
                <a:moveTo>
                  <a:pt x="0" y="0"/>
                </a:moveTo>
                <a:lnTo>
                  <a:pt x="3257550" y="0"/>
                </a:lnTo>
                <a:lnTo>
                  <a:pt x="3257550" y="1460500"/>
                </a:lnTo>
              </a:path>
            </a:pathLst>
          </a:custGeom>
          <a:noFill/>
          <a:ln w="28575">
            <a:solidFill>
              <a:schemeClr val="tx2">
                <a:lumMod val="90000"/>
              </a:schemeClr>
            </a:solidFill>
            <a:prstDash val="sysDash"/>
            <a:miter lim="800000"/>
            <a:headEnd/>
            <a:tailEnd/>
          </a:ln>
        </p:spPr>
        <p:txBody>
          <a:bodyPr rtlCol="0" anchor="ctr"/>
          <a:lstStyle/>
          <a:p>
            <a:pPr algn="ctr"/>
            <a:endParaRPr lang="en-US"/>
          </a:p>
        </p:txBody>
      </p:sp>
      <p:cxnSp>
        <p:nvCxnSpPr>
          <p:cNvPr id="56" name="Straight Connector 55">
            <a:extLst>
              <a:ext uri="{FF2B5EF4-FFF2-40B4-BE49-F238E27FC236}">
                <a16:creationId xmlns:a16="http://schemas.microsoft.com/office/drawing/2014/main" id="{406664AF-F4D4-7C77-A669-94709E3BF874}"/>
              </a:ext>
            </a:extLst>
          </p:cNvPr>
          <p:cNvCxnSpPr/>
          <p:nvPr/>
        </p:nvCxnSpPr>
        <p:spPr bwMode="auto">
          <a:xfrm>
            <a:off x="4352746" y="3143441"/>
            <a:ext cx="0" cy="144691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57" name="Freeform: Shape 56">
            <a:extLst>
              <a:ext uri="{FF2B5EF4-FFF2-40B4-BE49-F238E27FC236}">
                <a16:creationId xmlns:a16="http://schemas.microsoft.com/office/drawing/2014/main" id="{86084323-96DD-4EBC-C8D5-F31DA097B8E3}"/>
              </a:ext>
            </a:extLst>
          </p:cNvPr>
          <p:cNvSpPr/>
          <p:nvPr/>
        </p:nvSpPr>
        <p:spPr bwMode="auto">
          <a:xfrm>
            <a:off x="2870200" y="1657350"/>
            <a:ext cx="6273800" cy="2946400"/>
          </a:xfrm>
          <a:custGeom>
            <a:avLst/>
            <a:gdLst>
              <a:gd name="connsiteX0" fmla="*/ 0 w 6273800"/>
              <a:gd name="connsiteY0" fmla="*/ 0 h 2946400"/>
              <a:gd name="connsiteX1" fmla="*/ 0 w 6273800"/>
              <a:gd name="connsiteY1" fmla="*/ 2946400 h 2946400"/>
              <a:gd name="connsiteX2" fmla="*/ 6273800 w 6273800"/>
              <a:gd name="connsiteY2" fmla="*/ 2946400 h 2946400"/>
            </a:gdLst>
            <a:ahLst/>
            <a:cxnLst>
              <a:cxn ang="0">
                <a:pos x="connsiteX0" y="connsiteY0"/>
              </a:cxn>
              <a:cxn ang="0">
                <a:pos x="connsiteX1" y="connsiteY1"/>
              </a:cxn>
              <a:cxn ang="0">
                <a:pos x="connsiteX2" y="connsiteY2"/>
              </a:cxn>
            </a:cxnLst>
            <a:rect l="l" t="t" r="r" b="b"/>
            <a:pathLst>
              <a:path w="6273800" h="2946400">
                <a:moveTo>
                  <a:pt x="0" y="0"/>
                </a:moveTo>
                <a:lnTo>
                  <a:pt x="0" y="2946400"/>
                </a:lnTo>
                <a:lnTo>
                  <a:pt x="6273800" y="2946400"/>
                </a:lnTo>
              </a:path>
            </a:pathLst>
          </a:custGeom>
          <a:noFill/>
          <a:ln w="28575">
            <a:solidFill>
              <a:schemeClr val="bg1"/>
            </a:solidFill>
            <a:miter lim="800000"/>
            <a:headEnd/>
            <a:tailEnd/>
          </a:ln>
        </p:spPr>
        <p:txBody>
          <a:bodyPr rtlCol="0" anchor="ctr"/>
          <a:lstStyle/>
          <a:p>
            <a:pPr algn="ctr"/>
            <a:endParaRPr lang="en-US"/>
          </a:p>
        </p:txBody>
      </p:sp>
      <p:grpSp>
        <p:nvGrpSpPr>
          <p:cNvPr id="9222" name="Group 9221">
            <a:extLst>
              <a:ext uri="{FF2B5EF4-FFF2-40B4-BE49-F238E27FC236}">
                <a16:creationId xmlns:a16="http://schemas.microsoft.com/office/drawing/2014/main" id="{818B9CC8-A2D2-7544-E9A5-B516E60E61A0}"/>
              </a:ext>
            </a:extLst>
          </p:cNvPr>
          <p:cNvGrpSpPr/>
          <p:nvPr/>
        </p:nvGrpSpPr>
        <p:grpSpPr>
          <a:xfrm>
            <a:off x="2795968" y="1669574"/>
            <a:ext cx="88862" cy="2928058"/>
            <a:chOff x="2533077" y="1669574"/>
            <a:chExt cx="1095806" cy="2928058"/>
          </a:xfrm>
        </p:grpSpPr>
        <p:cxnSp>
          <p:nvCxnSpPr>
            <p:cNvPr id="62" name="Straight Connector 61">
              <a:extLst>
                <a:ext uri="{FF2B5EF4-FFF2-40B4-BE49-F238E27FC236}">
                  <a16:creationId xmlns:a16="http://schemas.microsoft.com/office/drawing/2014/main" id="{D68475D3-3AF7-EBE6-B472-145F8E1DC305}"/>
                </a:ext>
              </a:extLst>
            </p:cNvPr>
            <p:cNvCxnSpPr>
              <a:cxnSpLocks/>
            </p:cNvCxnSpPr>
            <p:nvPr/>
          </p:nvCxnSpPr>
          <p:spPr bwMode="auto">
            <a:xfrm>
              <a:off x="2533077" y="1669574"/>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2B5C460-AC99-5CDD-F2A9-E1DDA4663298}"/>
                </a:ext>
              </a:extLst>
            </p:cNvPr>
            <p:cNvCxnSpPr>
              <a:cxnSpLocks/>
            </p:cNvCxnSpPr>
            <p:nvPr/>
          </p:nvCxnSpPr>
          <p:spPr bwMode="auto">
            <a:xfrm>
              <a:off x="2533077" y="2255186"/>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897C6372-1153-45DE-6F49-617C82D1176A}"/>
                </a:ext>
              </a:extLst>
            </p:cNvPr>
            <p:cNvCxnSpPr>
              <a:cxnSpLocks/>
            </p:cNvCxnSpPr>
            <p:nvPr/>
          </p:nvCxnSpPr>
          <p:spPr bwMode="auto">
            <a:xfrm>
              <a:off x="2533077" y="2840798"/>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7B41C824-7740-A367-A55E-17E48A61FBDA}"/>
                </a:ext>
              </a:extLst>
            </p:cNvPr>
            <p:cNvCxnSpPr>
              <a:cxnSpLocks/>
            </p:cNvCxnSpPr>
            <p:nvPr/>
          </p:nvCxnSpPr>
          <p:spPr bwMode="auto">
            <a:xfrm>
              <a:off x="2533077" y="3426410"/>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0EC2DC88-18F1-D68F-9B08-C54985727831}"/>
                </a:ext>
              </a:extLst>
            </p:cNvPr>
            <p:cNvCxnSpPr>
              <a:cxnSpLocks/>
            </p:cNvCxnSpPr>
            <p:nvPr/>
          </p:nvCxnSpPr>
          <p:spPr bwMode="auto">
            <a:xfrm>
              <a:off x="2533077" y="4012022"/>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2E8864C8-B21E-E40B-2AED-48EFE625F2A8}"/>
                </a:ext>
              </a:extLst>
            </p:cNvPr>
            <p:cNvCxnSpPr>
              <a:cxnSpLocks/>
            </p:cNvCxnSpPr>
            <p:nvPr/>
          </p:nvCxnSpPr>
          <p:spPr bwMode="auto">
            <a:xfrm>
              <a:off x="2533077" y="4597632"/>
              <a:ext cx="1095806"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23" name="Group 9222">
            <a:extLst>
              <a:ext uri="{FF2B5EF4-FFF2-40B4-BE49-F238E27FC236}">
                <a16:creationId xmlns:a16="http://schemas.microsoft.com/office/drawing/2014/main" id="{7118E227-55BA-C1AF-775D-E29515805215}"/>
              </a:ext>
            </a:extLst>
          </p:cNvPr>
          <p:cNvGrpSpPr/>
          <p:nvPr/>
        </p:nvGrpSpPr>
        <p:grpSpPr>
          <a:xfrm rot="5400000">
            <a:off x="5862328" y="1595486"/>
            <a:ext cx="77252" cy="6066992"/>
            <a:chOff x="2533077" y="-77186"/>
            <a:chExt cx="1095806" cy="4674818"/>
          </a:xfrm>
        </p:grpSpPr>
        <p:cxnSp>
          <p:nvCxnSpPr>
            <p:cNvPr id="9224" name="Straight Connector 9223">
              <a:extLst>
                <a:ext uri="{FF2B5EF4-FFF2-40B4-BE49-F238E27FC236}">
                  <a16:creationId xmlns:a16="http://schemas.microsoft.com/office/drawing/2014/main" id="{3ADB0469-52BD-4A51-6BF9-41C0621FA673}"/>
                </a:ext>
              </a:extLst>
            </p:cNvPr>
            <p:cNvCxnSpPr>
              <a:cxnSpLocks/>
            </p:cNvCxnSpPr>
            <p:nvPr/>
          </p:nvCxnSpPr>
          <p:spPr bwMode="auto">
            <a:xfrm>
              <a:off x="2533077" y="1669574"/>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75B6C796-EF6C-DCB2-A1D4-D131B7895487}"/>
                </a:ext>
              </a:extLst>
            </p:cNvPr>
            <p:cNvCxnSpPr>
              <a:cxnSpLocks/>
            </p:cNvCxnSpPr>
            <p:nvPr/>
          </p:nvCxnSpPr>
          <p:spPr bwMode="auto">
            <a:xfrm>
              <a:off x="2533077" y="2255186"/>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0D966BB5-21E8-9B0B-30A2-1011C7C8F7A9}"/>
                </a:ext>
              </a:extLst>
            </p:cNvPr>
            <p:cNvCxnSpPr>
              <a:cxnSpLocks/>
            </p:cNvCxnSpPr>
            <p:nvPr/>
          </p:nvCxnSpPr>
          <p:spPr bwMode="auto">
            <a:xfrm>
              <a:off x="2533077" y="2840798"/>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0E8B26EA-AB9E-A898-D117-005B46E937E2}"/>
                </a:ext>
              </a:extLst>
            </p:cNvPr>
            <p:cNvCxnSpPr>
              <a:cxnSpLocks/>
            </p:cNvCxnSpPr>
            <p:nvPr/>
          </p:nvCxnSpPr>
          <p:spPr bwMode="auto">
            <a:xfrm>
              <a:off x="2533077" y="3426410"/>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6FE38A7E-0445-F534-E3FC-63DC3C7FA4C6}"/>
                </a:ext>
              </a:extLst>
            </p:cNvPr>
            <p:cNvCxnSpPr>
              <a:cxnSpLocks/>
            </p:cNvCxnSpPr>
            <p:nvPr/>
          </p:nvCxnSpPr>
          <p:spPr bwMode="auto">
            <a:xfrm>
              <a:off x="2533077" y="4012022"/>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B4E9D6D4-A36E-38A8-B2B1-23F71C7A665F}"/>
                </a:ext>
              </a:extLst>
            </p:cNvPr>
            <p:cNvCxnSpPr>
              <a:cxnSpLocks/>
            </p:cNvCxnSpPr>
            <p:nvPr/>
          </p:nvCxnSpPr>
          <p:spPr bwMode="auto">
            <a:xfrm>
              <a:off x="2533077" y="4597632"/>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1DFB9A90-F395-54C5-1702-1E6A66E964DD}"/>
                </a:ext>
              </a:extLst>
            </p:cNvPr>
            <p:cNvCxnSpPr>
              <a:cxnSpLocks/>
            </p:cNvCxnSpPr>
            <p:nvPr/>
          </p:nvCxnSpPr>
          <p:spPr bwMode="auto">
            <a:xfrm>
              <a:off x="2533077" y="-77186"/>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71CC7039-D67B-6D8F-321D-08B7670D70F4}"/>
                </a:ext>
              </a:extLst>
            </p:cNvPr>
            <p:cNvCxnSpPr>
              <a:cxnSpLocks/>
            </p:cNvCxnSpPr>
            <p:nvPr/>
          </p:nvCxnSpPr>
          <p:spPr bwMode="auto">
            <a:xfrm>
              <a:off x="2533077" y="508426"/>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8C7AD244-52C6-2B58-FBBB-4545AB4B37A4}"/>
                </a:ext>
              </a:extLst>
            </p:cNvPr>
            <p:cNvCxnSpPr>
              <a:cxnSpLocks/>
            </p:cNvCxnSpPr>
            <p:nvPr/>
          </p:nvCxnSpPr>
          <p:spPr bwMode="auto">
            <a:xfrm>
              <a:off x="2533077" y="1094038"/>
              <a:ext cx="1095806"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37" name="Group 9236">
            <a:extLst>
              <a:ext uri="{FF2B5EF4-FFF2-40B4-BE49-F238E27FC236}">
                <a16:creationId xmlns:a16="http://schemas.microsoft.com/office/drawing/2014/main" id="{936FFE30-BC87-699E-93D7-E06C73451731}"/>
              </a:ext>
            </a:extLst>
          </p:cNvPr>
          <p:cNvGrpSpPr/>
          <p:nvPr/>
        </p:nvGrpSpPr>
        <p:grpSpPr>
          <a:xfrm>
            <a:off x="2919413" y="1666875"/>
            <a:ext cx="6215062" cy="2719388"/>
            <a:chOff x="2919413" y="1666875"/>
            <a:chExt cx="6215062" cy="2719388"/>
          </a:xfrm>
        </p:grpSpPr>
        <p:sp>
          <p:nvSpPr>
            <p:cNvPr id="9233" name="Freeform: Shape 9232">
              <a:extLst>
                <a:ext uri="{FF2B5EF4-FFF2-40B4-BE49-F238E27FC236}">
                  <a16:creationId xmlns:a16="http://schemas.microsoft.com/office/drawing/2014/main" id="{4594D4AF-AFA2-CA01-AA0B-38AA1632C81C}"/>
                </a:ext>
              </a:extLst>
            </p:cNvPr>
            <p:cNvSpPr/>
            <p:nvPr/>
          </p:nvSpPr>
          <p:spPr bwMode="auto">
            <a:xfrm>
              <a:off x="2919413" y="1666875"/>
              <a:ext cx="6215062" cy="2719388"/>
            </a:xfrm>
            <a:custGeom>
              <a:avLst/>
              <a:gdLst>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23987 w 6215062"/>
                <a:gd name="connsiteY60" fmla="*/ 1485900 h 2719388"/>
                <a:gd name="connsiteX61" fmla="*/ 1423987 w 6215062"/>
                <a:gd name="connsiteY61" fmla="*/ 1485900 h 2719388"/>
                <a:gd name="connsiteX62" fmla="*/ 1457325 w 6215062"/>
                <a:gd name="connsiteY62" fmla="*/ 1519238 h 2719388"/>
                <a:gd name="connsiteX63" fmla="*/ 1490662 w 6215062"/>
                <a:gd name="connsiteY63" fmla="*/ 1519238 h 2719388"/>
                <a:gd name="connsiteX64" fmla="*/ 1490662 w 6215062"/>
                <a:gd name="connsiteY64" fmla="*/ 1571625 h 2719388"/>
                <a:gd name="connsiteX65" fmla="*/ 1524000 w 6215062"/>
                <a:gd name="connsiteY65" fmla="*/ 1571625 h 2719388"/>
                <a:gd name="connsiteX66" fmla="*/ 1524000 w 6215062"/>
                <a:gd name="connsiteY66" fmla="*/ 160496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23987 w 6215062"/>
                <a:gd name="connsiteY60" fmla="*/ 1485900 h 2719388"/>
                <a:gd name="connsiteX61" fmla="*/ 1443037 w 6215062"/>
                <a:gd name="connsiteY61" fmla="*/ 1473200 h 2719388"/>
                <a:gd name="connsiteX62" fmla="*/ 1457325 w 6215062"/>
                <a:gd name="connsiteY62" fmla="*/ 1519238 h 2719388"/>
                <a:gd name="connsiteX63" fmla="*/ 1490662 w 6215062"/>
                <a:gd name="connsiteY63" fmla="*/ 1519238 h 2719388"/>
                <a:gd name="connsiteX64" fmla="*/ 1490662 w 6215062"/>
                <a:gd name="connsiteY64" fmla="*/ 1571625 h 2719388"/>
                <a:gd name="connsiteX65" fmla="*/ 1524000 w 6215062"/>
                <a:gd name="connsiteY65" fmla="*/ 1571625 h 2719388"/>
                <a:gd name="connsiteX66" fmla="*/ 1524000 w 6215062"/>
                <a:gd name="connsiteY66" fmla="*/ 160496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23987 w 6215062"/>
                <a:gd name="connsiteY60" fmla="*/ 1485900 h 2719388"/>
                <a:gd name="connsiteX61" fmla="*/ 1449387 w 6215062"/>
                <a:gd name="connsiteY61" fmla="*/ 1520825 h 2719388"/>
                <a:gd name="connsiteX62" fmla="*/ 1457325 w 6215062"/>
                <a:gd name="connsiteY62" fmla="*/ 1519238 h 2719388"/>
                <a:gd name="connsiteX63" fmla="*/ 1490662 w 6215062"/>
                <a:gd name="connsiteY63" fmla="*/ 1519238 h 2719388"/>
                <a:gd name="connsiteX64" fmla="*/ 1490662 w 6215062"/>
                <a:gd name="connsiteY64" fmla="*/ 1571625 h 2719388"/>
                <a:gd name="connsiteX65" fmla="*/ 1524000 w 6215062"/>
                <a:gd name="connsiteY65" fmla="*/ 1571625 h 2719388"/>
                <a:gd name="connsiteX66" fmla="*/ 1524000 w 6215062"/>
                <a:gd name="connsiteY66" fmla="*/ 160496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49387 w 6215062"/>
                <a:gd name="connsiteY61" fmla="*/ 1520825 h 2719388"/>
                <a:gd name="connsiteX62" fmla="*/ 1457325 w 6215062"/>
                <a:gd name="connsiteY62" fmla="*/ 1519238 h 2719388"/>
                <a:gd name="connsiteX63" fmla="*/ 1490662 w 6215062"/>
                <a:gd name="connsiteY63" fmla="*/ 1519238 h 2719388"/>
                <a:gd name="connsiteX64" fmla="*/ 1490662 w 6215062"/>
                <a:gd name="connsiteY64" fmla="*/ 1571625 h 2719388"/>
                <a:gd name="connsiteX65" fmla="*/ 1524000 w 6215062"/>
                <a:gd name="connsiteY65" fmla="*/ 1571625 h 2719388"/>
                <a:gd name="connsiteX66" fmla="*/ 1524000 w 6215062"/>
                <a:gd name="connsiteY66" fmla="*/ 160496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49387 w 6215062"/>
                <a:gd name="connsiteY61" fmla="*/ 1520825 h 2719388"/>
                <a:gd name="connsiteX62" fmla="*/ 1492250 w 6215062"/>
                <a:gd name="connsiteY62" fmla="*/ 1497013 h 2719388"/>
                <a:gd name="connsiteX63" fmla="*/ 1490662 w 6215062"/>
                <a:gd name="connsiteY63" fmla="*/ 1519238 h 2719388"/>
                <a:gd name="connsiteX64" fmla="*/ 1490662 w 6215062"/>
                <a:gd name="connsiteY64" fmla="*/ 1571625 h 2719388"/>
                <a:gd name="connsiteX65" fmla="*/ 1524000 w 6215062"/>
                <a:gd name="connsiteY65" fmla="*/ 1571625 h 2719388"/>
                <a:gd name="connsiteX66" fmla="*/ 1524000 w 6215062"/>
                <a:gd name="connsiteY66" fmla="*/ 160496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92250 w 6215062"/>
                <a:gd name="connsiteY62" fmla="*/ 1497013 h 2719388"/>
                <a:gd name="connsiteX63" fmla="*/ 1490662 w 6215062"/>
                <a:gd name="connsiteY63" fmla="*/ 1519238 h 2719388"/>
                <a:gd name="connsiteX64" fmla="*/ 1490662 w 6215062"/>
                <a:gd name="connsiteY64" fmla="*/ 1571625 h 2719388"/>
                <a:gd name="connsiteX65" fmla="*/ 1524000 w 6215062"/>
                <a:gd name="connsiteY65" fmla="*/ 1571625 h 2719388"/>
                <a:gd name="connsiteX66" fmla="*/ 1524000 w 6215062"/>
                <a:gd name="connsiteY66" fmla="*/ 160496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70025 w 6215062"/>
                <a:gd name="connsiteY62" fmla="*/ 1506538 h 2719388"/>
                <a:gd name="connsiteX63" fmla="*/ 1490662 w 6215062"/>
                <a:gd name="connsiteY63" fmla="*/ 1519238 h 2719388"/>
                <a:gd name="connsiteX64" fmla="*/ 1490662 w 6215062"/>
                <a:gd name="connsiteY64" fmla="*/ 1571625 h 2719388"/>
                <a:gd name="connsiteX65" fmla="*/ 1524000 w 6215062"/>
                <a:gd name="connsiteY65" fmla="*/ 1571625 h 2719388"/>
                <a:gd name="connsiteX66" fmla="*/ 1524000 w 6215062"/>
                <a:gd name="connsiteY66" fmla="*/ 160496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70025 w 6215062"/>
                <a:gd name="connsiteY62" fmla="*/ 1506538 h 2719388"/>
                <a:gd name="connsiteX63" fmla="*/ 1455737 w 6215062"/>
                <a:gd name="connsiteY63" fmla="*/ 1541463 h 2719388"/>
                <a:gd name="connsiteX64" fmla="*/ 1490662 w 6215062"/>
                <a:gd name="connsiteY64" fmla="*/ 1571625 h 2719388"/>
                <a:gd name="connsiteX65" fmla="*/ 1524000 w 6215062"/>
                <a:gd name="connsiteY65" fmla="*/ 1571625 h 2719388"/>
                <a:gd name="connsiteX66" fmla="*/ 1524000 w 6215062"/>
                <a:gd name="connsiteY66" fmla="*/ 160496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70025 w 6215062"/>
                <a:gd name="connsiteY62" fmla="*/ 1506538 h 2719388"/>
                <a:gd name="connsiteX63" fmla="*/ 1465262 w 6215062"/>
                <a:gd name="connsiteY63" fmla="*/ 1541463 h 2719388"/>
                <a:gd name="connsiteX64" fmla="*/ 1490662 w 6215062"/>
                <a:gd name="connsiteY64" fmla="*/ 1571625 h 2719388"/>
                <a:gd name="connsiteX65" fmla="*/ 1524000 w 6215062"/>
                <a:gd name="connsiteY65" fmla="*/ 1571625 h 2719388"/>
                <a:gd name="connsiteX66" fmla="*/ 1524000 w 6215062"/>
                <a:gd name="connsiteY66" fmla="*/ 160496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65262 w 6215062"/>
                <a:gd name="connsiteY63" fmla="*/ 1541463 h 2719388"/>
                <a:gd name="connsiteX64" fmla="*/ 1490662 w 6215062"/>
                <a:gd name="connsiteY64" fmla="*/ 1571625 h 2719388"/>
                <a:gd name="connsiteX65" fmla="*/ 1524000 w 6215062"/>
                <a:gd name="connsiteY65" fmla="*/ 1571625 h 2719388"/>
                <a:gd name="connsiteX66" fmla="*/ 1524000 w 6215062"/>
                <a:gd name="connsiteY66" fmla="*/ 160496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65262 w 6215062"/>
                <a:gd name="connsiteY63" fmla="*/ 1541463 h 2719388"/>
                <a:gd name="connsiteX64" fmla="*/ 1490662 w 6215062"/>
                <a:gd name="connsiteY64" fmla="*/ 1552575 h 2719388"/>
                <a:gd name="connsiteX65" fmla="*/ 1524000 w 6215062"/>
                <a:gd name="connsiteY65" fmla="*/ 1571625 h 2719388"/>
                <a:gd name="connsiteX66" fmla="*/ 1524000 w 6215062"/>
                <a:gd name="connsiteY66" fmla="*/ 160496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65262 w 6215062"/>
                <a:gd name="connsiteY63" fmla="*/ 1541463 h 2719388"/>
                <a:gd name="connsiteX64" fmla="*/ 1497012 w 6215062"/>
                <a:gd name="connsiteY64" fmla="*/ 1584325 h 2719388"/>
                <a:gd name="connsiteX65" fmla="*/ 1524000 w 6215062"/>
                <a:gd name="connsiteY65" fmla="*/ 1571625 h 2719388"/>
                <a:gd name="connsiteX66" fmla="*/ 1524000 w 6215062"/>
                <a:gd name="connsiteY66" fmla="*/ 160496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87487 w 6215062"/>
                <a:gd name="connsiteY63" fmla="*/ 1538288 h 2719388"/>
                <a:gd name="connsiteX64" fmla="*/ 1497012 w 6215062"/>
                <a:gd name="connsiteY64" fmla="*/ 1584325 h 2719388"/>
                <a:gd name="connsiteX65" fmla="*/ 1524000 w 6215062"/>
                <a:gd name="connsiteY65" fmla="*/ 1571625 h 2719388"/>
                <a:gd name="connsiteX66" fmla="*/ 1524000 w 6215062"/>
                <a:gd name="connsiteY66" fmla="*/ 160496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44638 h 2719388"/>
                <a:gd name="connsiteX63" fmla="*/ 1487487 w 6215062"/>
                <a:gd name="connsiteY63" fmla="*/ 1538288 h 2719388"/>
                <a:gd name="connsiteX64" fmla="*/ 1497012 w 6215062"/>
                <a:gd name="connsiteY64" fmla="*/ 1584325 h 2719388"/>
                <a:gd name="connsiteX65" fmla="*/ 1524000 w 6215062"/>
                <a:gd name="connsiteY65" fmla="*/ 1571625 h 2719388"/>
                <a:gd name="connsiteX66" fmla="*/ 1524000 w 6215062"/>
                <a:gd name="connsiteY66" fmla="*/ 160496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38288 h 2719388"/>
                <a:gd name="connsiteX63" fmla="*/ 1487487 w 6215062"/>
                <a:gd name="connsiteY63" fmla="*/ 1538288 h 2719388"/>
                <a:gd name="connsiteX64" fmla="*/ 1497012 w 6215062"/>
                <a:gd name="connsiteY64" fmla="*/ 1584325 h 2719388"/>
                <a:gd name="connsiteX65" fmla="*/ 1524000 w 6215062"/>
                <a:gd name="connsiteY65" fmla="*/ 1571625 h 2719388"/>
                <a:gd name="connsiteX66" fmla="*/ 1524000 w 6215062"/>
                <a:gd name="connsiteY66" fmla="*/ 160496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38288 h 2719388"/>
                <a:gd name="connsiteX63" fmla="*/ 1487487 w 6215062"/>
                <a:gd name="connsiteY63" fmla="*/ 1538288 h 2719388"/>
                <a:gd name="connsiteX64" fmla="*/ 1497012 w 6215062"/>
                <a:gd name="connsiteY64" fmla="*/ 1584325 h 2719388"/>
                <a:gd name="connsiteX65" fmla="*/ 1524000 w 6215062"/>
                <a:gd name="connsiteY65" fmla="*/ 1571625 h 2719388"/>
                <a:gd name="connsiteX66" fmla="*/ 1524000 w 6215062"/>
                <a:gd name="connsiteY66" fmla="*/ 160496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38288 h 2719388"/>
                <a:gd name="connsiteX63" fmla="*/ 1487487 w 6215062"/>
                <a:gd name="connsiteY63" fmla="*/ 1538288 h 2719388"/>
                <a:gd name="connsiteX64" fmla="*/ 1497012 w 6215062"/>
                <a:gd name="connsiteY64" fmla="*/ 1584325 h 2719388"/>
                <a:gd name="connsiteX65" fmla="*/ 1524000 w 6215062"/>
                <a:gd name="connsiteY65" fmla="*/ 1571625 h 2719388"/>
                <a:gd name="connsiteX66" fmla="*/ 1508125 w 6215062"/>
                <a:gd name="connsiteY66" fmla="*/ 159861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38288 h 2719388"/>
                <a:gd name="connsiteX63" fmla="*/ 1516062 w 6215062"/>
                <a:gd name="connsiteY63" fmla="*/ 1512888 h 2719388"/>
                <a:gd name="connsiteX64" fmla="*/ 1497012 w 6215062"/>
                <a:gd name="connsiteY64" fmla="*/ 1584325 h 2719388"/>
                <a:gd name="connsiteX65" fmla="*/ 1524000 w 6215062"/>
                <a:gd name="connsiteY65" fmla="*/ 1571625 h 2719388"/>
                <a:gd name="connsiteX66" fmla="*/ 1508125 w 6215062"/>
                <a:gd name="connsiteY66" fmla="*/ 159861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76375 w 6215062"/>
                <a:gd name="connsiteY62" fmla="*/ 1512888 h 2719388"/>
                <a:gd name="connsiteX63" fmla="*/ 1516062 w 6215062"/>
                <a:gd name="connsiteY63" fmla="*/ 1512888 h 2719388"/>
                <a:gd name="connsiteX64" fmla="*/ 1497012 w 6215062"/>
                <a:gd name="connsiteY64" fmla="*/ 1584325 h 2719388"/>
                <a:gd name="connsiteX65" fmla="*/ 1524000 w 6215062"/>
                <a:gd name="connsiteY65" fmla="*/ 1571625 h 2719388"/>
                <a:gd name="connsiteX66" fmla="*/ 1508125 w 6215062"/>
                <a:gd name="connsiteY66" fmla="*/ 159861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73200 w 6215062"/>
                <a:gd name="connsiteY62" fmla="*/ 1512888 h 2719388"/>
                <a:gd name="connsiteX63" fmla="*/ 1516062 w 6215062"/>
                <a:gd name="connsiteY63" fmla="*/ 1512888 h 2719388"/>
                <a:gd name="connsiteX64" fmla="*/ 1497012 w 6215062"/>
                <a:gd name="connsiteY64" fmla="*/ 1584325 h 2719388"/>
                <a:gd name="connsiteX65" fmla="*/ 1524000 w 6215062"/>
                <a:gd name="connsiteY65" fmla="*/ 1571625 h 2719388"/>
                <a:gd name="connsiteX66" fmla="*/ 1508125 w 6215062"/>
                <a:gd name="connsiteY66" fmla="*/ 159861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73200 w 6215062"/>
                <a:gd name="connsiteY62" fmla="*/ 1512888 h 2719388"/>
                <a:gd name="connsiteX63" fmla="*/ 1465262 w 6215062"/>
                <a:gd name="connsiteY63" fmla="*/ 1538288 h 2719388"/>
                <a:gd name="connsiteX64" fmla="*/ 1497012 w 6215062"/>
                <a:gd name="connsiteY64" fmla="*/ 1584325 h 2719388"/>
                <a:gd name="connsiteX65" fmla="*/ 1524000 w 6215062"/>
                <a:gd name="connsiteY65" fmla="*/ 1571625 h 2719388"/>
                <a:gd name="connsiteX66" fmla="*/ 1508125 w 6215062"/>
                <a:gd name="connsiteY66" fmla="*/ 159861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73200 w 6215062"/>
                <a:gd name="connsiteY62" fmla="*/ 1512888 h 2719388"/>
                <a:gd name="connsiteX63" fmla="*/ 1465262 w 6215062"/>
                <a:gd name="connsiteY63" fmla="*/ 1538288 h 2719388"/>
                <a:gd name="connsiteX64" fmla="*/ 1493837 w 6215062"/>
                <a:gd name="connsiteY64" fmla="*/ 1555750 h 2719388"/>
                <a:gd name="connsiteX65" fmla="*/ 1524000 w 6215062"/>
                <a:gd name="connsiteY65" fmla="*/ 1571625 h 2719388"/>
                <a:gd name="connsiteX66" fmla="*/ 1508125 w 6215062"/>
                <a:gd name="connsiteY66" fmla="*/ 159861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73200 w 6215062"/>
                <a:gd name="connsiteY62" fmla="*/ 1512888 h 2719388"/>
                <a:gd name="connsiteX63" fmla="*/ 1465262 w 6215062"/>
                <a:gd name="connsiteY63" fmla="*/ 1538288 h 2719388"/>
                <a:gd name="connsiteX64" fmla="*/ 1493837 w 6215062"/>
                <a:gd name="connsiteY64" fmla="*/ 1555750 h 2719388"/>
                <a:gd name="connsiteX65" fmla="*/ 1485900 w 6215062"/>
                <a:gd name="connsiteY65" fmla="*/ 1574800 h 2719388"/>
                <a:gd name="connsiteX66" fmla="*/ 1508125 w 6215062"/>
                <a:gd name="connsiteY66" fmla="*/ 1598613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73200 w 6215062"/>
                <a:gd name="connsiteY62" fmla="*/ 1512888 h 2719388"/>
                <a:gd name="connsiteX63" fmla="*/ 1465262 w 6215062"/>
                <a:gd name="connsiteY63" fmla="*/ 1538288 h 2719388"/>
                <a:gd name="connsiteX64" fmla="*/ 1493837 w 6215062"/>
                <a:gd name="connsiteY64" fmla="*/ 1555750 h 2719388"/>
                <a:gd name="connsiteX65" fmla="*/ 1485900 w 6215062"/>
                <a:gd name="connsiteY65" fmla="*/ 1574800 h 2719388"/>
                <a:gd name="connsiteX66" fmla="*/ 1524000 w 6215062"/>
                <a:gd name="connsiteY66" fmla="*/ 1576388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73200 w 6215062"/>
                <a:gd name="connsiteY62" fmla="*/ 1512888 h 2719388"/>
                <a:gd name="connsiteX63" fmla="*/ 1465262 w 6215062"/>
                <a:gd name="connsiteY63" fmla="*/ 1538288 h 2719388"/>
                <a:gd name="connsiteX64" fmla="*/ 1493837 w 6215062"/>
                <a:gd name="connsiteY64" fmla="*/ 1555750 h 2719388"/>
                <a:gd name="connsiteX65" fmla="*/ 1498600 w 6215062"/>
                <a:gd name="connsiteY65" fmla="*/ 1574800 h 2719388"/>
                <a:gd name="connsiteX66" fmla="*/ 1524000 w 6215062"/>
                <a:gd name="connsiteY66" fmla="*/ 1576388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73200 w 6215062"/>
                <a:gd name="connsiteY62" fmla="*/ 1512888 h 2719388"/>
                <a:gd name="connsiteX63" fmla="*/ 1465262 w 6215062"/>
                <a:gd name="connsiteY63" fmla="*/ 1538288 h 2719388"/>
                <a:gd name="connsiteX64" fmla="*/ 1493837 w 6215062"/>
                <a:gd name="connsiteY64" fmla="*/ 1555750 h 2719388"/>
                <a:gd name="connsiteX65" fmla="*/ 1498600 w 6215062"/>
                <a:gd name="connsiteY65" fmla="*/ 1574800 h 2719388"/>
                <a:gd name="connsiteX66" fmla="*/ 1524000 w 6215062"/>
                <a:gd name="connsiteY66" fmla="*/ 1576388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65262 w 6215062"/>
                <a:gd name="connsiteY63" fmla="*/ 1538288 h 2719388"/>
                <a:gd name="connsiteX64" fmla="*/ 1493837 w 6215062"/>
                <a:gd name="connsiteY64" fmla="*/ 1555750 h 2719388"/>
                <a:gd name="connsiteX65" fmla="*/ 1498600 w 6215062"/>
                <a:gd name="connsiteY65" fmla="*/ 1574800 h 2719388"/>
                <a:gd name="connsiteX66" fmla="*/ 1524000 w 6215062"/>
                <a:gd name="connsiteY66" fmla="*/ 1576388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65262 w 6215062"/>
                <a:gd name="connsiteY63" fmla="*/ 1538288 h 2719388"/>
                <a:gd name="connsiteX64" fmla="*/ 1493837 w 6215062"/>
                <a:gd name="connsiteY64" fmla="*/ 1546225 h 2719388"/>
                <a:gd name="connsiteX65" fmla="*/ 1498600 w 6215062"/>
                <a:gd name="connsiteY65" fmla="*/ 1574800 h 2719388"/>
                <a:gd name="connsiteX66" fmla="*/ 1524000 w 6215062"/>
                <a:gd name="connsiteY66" fmla="*/ 1576388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65262 w 6215062"/>
                <a:gd name="connsiteY63" fmla="*/ 1538288 h 2719388"/>
                <a:gd name="connsiteX64" fmla="*/ 1493837 w 6215062"/>
                <a:gd name="connsiteY64" fmla="*/ 1546225 h 2719388"/>
                <a:gd name="connsiteX65" fmla="*/ 1485900 w 6215062"/>
                <a:gd name="connsiteY65" fmla="*/ 1574800 h 2719388"/>
                <a:gd name="connsiteX66" fmla="*/ 1524000 w 6215062"/>
                <a:gd name="connsiteY66" fmla="*/ 1576388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65262 w 6215062"/>
                <a:gd name="connsiteY63" fmla="*/ 1538288 h 2719388"/>
                <a:gd name="connsiteX64" fmla="*/ 1484312 w 6215062"/>
                <a:gd name="connsiteY64" fmla="*/ 1533525 h 2719388"/>
                <a:gd name="connsiteX65" fmla="*/ 1485900 w 6215062"/>
                <a:gd name="connsiteY65" fmla="*/ 1574800 h 2719388"/>
                <a:gd name="connsiteX66" fmla="*/ 1524000 w 6215062"/>
                <a:gd name="connsiteY66" fmla="*/ 1576388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5537 w 6215062"/>
                <a:gd name="connsiteY86" fmla="*/ 2066925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65262 w 6215062"/>
                <a:gd name="connsiteY63" fmla="*/ 1538288 h 2719388"/>
                <a:gd name="connsiteX64" fmla="*/ 1484312 w 6215062"/>
                <a:gd name="connsiteY64" fmla="*/ 1533525 h 2719388"/>
                <a:gd name="connsiteX65" fmla="*/ 1485900 w 6215062"/>
                <a:gd name="connsiteY65" fmla="*/ 1574800 h 2719388"/>
                <a:gd name="connsiteX66" fmla="*/ 1524000 w 6215062"/>
                <a:gd name="connsiteY66" fmla="*/ 1576388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2362 w 6215062"/>
                <a:gd name="connsiteY86" fmla="*/ 2038350 h 2719388"/>
                <a:gd name="connsiteX87" fmla="*/ 2443162 w 6215062"/>
                <a:gd name="connsiteY87" fmla="*/ 2066925 h 2719388"/>
                <a:gd name="connsiteX88" fmla="*/ 2443162 w 6215062"/>
                <a:gd name="connsiteY88" fmla="*/ 2100263 h 2719388"/>
                <a:gd name="connsiteX89" fmla="*/ 2481262 w 6215062"/>
                <a:gd name="connsiteY89" fmla="*/ 2100263 h 2719388"/>
                <a:gd name="connsiteX90" fmla="*/ 2481262 w 6215062"/>
                <a:gd name="connsiteY90" fmla="*/ 2138363 h 2719388"/>
                <a:gd name="connsiteX91" fmla="*/ 2662237 w 6215062"/>
                <a:gd name="connsiteY91" fmla="*/ 2138363 h 2719388"/>
                <a:gd name="connsiteX92" fmla="*/ 2662237 w 6215062"/>
                <a:gd name="connsiteY92" fmla="*/ 2176463 h 2719388"/>
                <a:gd name="connsiteX93" fmla="*/ 2824162 w 6215062"/>
                <a:gd name="connsiteY93" fmla="*/ 2176463 h 2719388"/>
                <a:gd name="connsiteX94" fmla="*/ 2824162 w 6215062"/>
                <a:gd name="connsiteY94" fmla="*/ 2205038 h 2719388"/>
                <a:gd name="connsiteX95" fmla="*/ 2928937 w 6215062"/>
                <a:gd name="connsiteY95" fmla="*/ 2205038 h 2719388"/>
                <a:gd name="connsiteX96" fmla="*/ 2928937 w 6215062"/>
                <a:gd name="connsiteY96" fmla="*/ 2243138 h 2719388"/>
                <a:gd name="connsiteX97" fmla="*/ 3114675 w 6215062"/>
                <a:gd name="connsiteY97" fmla="*/ 2243138 h 2719388"/>
                <a:gd name="connsiteX98" fmla="*/ 3114675 w 6215062"/>
                <a:gd name="connsiteY98" fmla="*/ 2286000 h 2719388"/>
                <a:gd name="connsiteX99" fmla="*/ 3252787 w 6215062"/>
                <a:gd name="connsiteY99" fmla="*/ 2286000 h 2719388"/>
                <a:gd name="connsiteX100" fmla="*/ 3252787 w 6215062"/>
                <a:gd name="connsiteY100" fmla="*/ 2286000 h 2719388"/>
                <a:gd name="connsiteX101" fmla="*/ 3252787 w 6215062"/>
                <a:gd name="connsiteY101" fmla="*/ 2324100 h 2719388"/>
                <a:gd name="connsiteX102" fmla="*/ 3333750 w 6215062"/>
                <a:gd name="connsiteY102" fmla="*/ 2324100 h 2719388"/>
                <a:gd name="connsiteX103" fmla="*/ 3333750 w 6215062"/>
                <a:gd name="connsiteY103" fmla="*/ 2352675 h 2719388"/>
                <a:gd name="connsiteX104" fmla="*/ 3414712 w 6215062"/>
                <a:gd name="connsiteY104" fmla="*/ 2352675 h 2719388"/>
                <a:gd name="connsiteX105" fmla="*/ 3414712 w 6215062"/>
                <a:gd name="connsiteY105" fmla="*/ 2386013 h 2719388"/>
                <a:gd name="connsiteX106" fmla="*/ 3533775 w 6215062"/>
                <a:gd name="connsiteY106" fmla="*/ 2386013 h 2719388"/>
                <a:gd name="connsiteX107" fmla="*/ 3533775 w 6215062"/>
                <a:gd name="connsiteY107" fmla="*/ 2433638 h 2719388"/>
                <a:gd name="connsiteX108" fmla="*/ 3738562 w 6215062"/>
                <a:gd name="connsiteY108" fmla="*/ 2433638 h 2719388"/>
                <a:gd name="connsiteX109" fmla="*/ 3738562 w 6215062"/>
                <a:gd name="connsiteY109" fmla="*/ 2471738 h 2719388"/>
                <a:gd name="connsiteX110" fmla="*/ 3924300 w 6215062"/>
                <a:gd name="connsiteY110" fmla="*/ 2471738 h 2719388"/>
                <a:gd name="connsiteX111" fmla="*/ 3924300 w 6215062"/>
                <a:gd name="connsiteY111" fmla="*/ 2505075 h 2719388"/>
                <a:gd name="connsiteX112" fmla="*/ 4329112 w 6215062"/>
                <a:gd name="connsiteY112" fmla="*/ 2505075 h 2719388"/>
                <a:gd name="connsiteX113" fmla="*/ 4329112 w 6215062"/>
                <a:gd name="connsiteY113" fmla="*/ 2538413 h 2719388"/>
                <a:gd name="connsiteX114" fmla="*/ 4367212 w 6215062"/>
                <a:gd name="connsiteY114" fmla="*/ 2538413 h 2719388"/>
                <a:gd name="connsiteX115" fmla="*/ 4367212 w 6215062"/>
                <a:gd name="connsiteY115" fmla="*/ 2581275 h 2719388"/>
                <a:gd name="connsiteX116" fmla="*/ 4833937 w 6215062"/>
                <a:gd name="connsiteY116" fmla="*/ 2581275 h 2719388"/>
                <a:gd name="connsiteX117" fmla="*/ 4833937 w 6215062"/>
                <a:gd name="connsiteY117" fmla="*/ 2614613 h 2719388"/>
                <a:gd name="connsiteX118" fmla="*/ 4905375 w 6215062"/>
                <a:gd name="connsiteY118" fmla="*/ 2614613 h 2719388"/>
                <a:gd name="connsiteX119" fmla="*/ 4905375 w 6215062"/>
                <a:gd name="connsiteY119" fmla="*/ 2652713 h 2719388"/>
                <a:gd name="connsiteX120" fmla="*/ 6000750 w 6215062"/>
                <a:gd name="connsiteY120" fmla="*/ 2652713 h 2719388"/>
                <a:gd name="connsiteX121" fmla="*/ 6000750 w 6215062"/>
                <a:gd name="connsiteY121" fmla="*/ 2695575 h 2719388"/>
                <a:gd name="connsiteX122" fmla="*/ 6143625 w 6215062"/>
                <a:gd name="connsiteY122" fmla="*/ 2695575 h 2719388"/>
                <a:gd name="connsiteX123" fmla="*/ 6143625 w 6215062"/>
                <a:gd name="connsiteY123" fmla="*/ 2719388 h 2719388"/>
                <a:gd name="connsiteX124" fmla="*/ 6215062 w 6215062"/>
                <a:gd name="connsiteY124"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65262 w 6215062"/>
                <a:gd name="connsiteY63" fmla="*/ 1538288 h 2719388"/>
                <a:gd name="connsiteX64" fmla="*/ 1484312 w 6215062"/>
                <a:gd name="connsiteY64" fmla="*/ 1533525 h 2719388"/>
                <a:gd name="connsiteX65" fmla="*/ 1485900 w 6215062"/>
                <a:gd name="connsiteY65" fmla="*/ 1574800 h 2719388"/>
                <a:gd name="connsiteX66" fmla="*/ 1524000 w 6215062"/>
                <a:gd name="connsiteY66" fmla="*/ 1576388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2362 w 6215062"/>
                <a:gd name="connsiteY86" fmla="*/ 2038350 h 2719388"/>
                <a:gd name="connsiteX87" fmla="*/ 2443162 w 6215062"/>
                <a:gd name="connsiteY87" fmla="*/ 2066925 h 2719388"/>
                <a:gd name="connsiteX88" fmla="*/ 2417762 w 6215062"/>
                <a:gd name="connsiteY88" fmla="*/ 2047875 h 2719388"/>
                <a:gd name="connsiteX89" fmla="*/ 2443162 w 6215062"/>
                <a:gd name="connsiteY89" fmla="*/ 2100263 h 2719388"/>
                <a:gd name="connsiteX90" fmla="*/ 2481262 w 6215062"/>
                <a:gd name="connsiteY90" fmla="*/ 2100263 h 2719388"/>
                <a:gd name="connsiteX91" fmla="*/ 2481262 w 6215062"/>
                <a:gd name="connsiteY91" fmla="*/ 2138363 h 2719388"/>
                <a:gd name="connsiteX92" fmla="*/ 2662237 w 6215062"/>
                <a:gd name="connsiteY92" fmla="*/ 2138363 h 2719388"/>
                <a:gd name="connsiteX93" fmla="*/ 2662237 w 6215062"/>
                <a:gd name="connsiteY93" fmla="*/ 2176463 h 2719388"/>
                <a:gd name="connsiteX94" fmla="*/ 2824162 w 6215062"/>
                <a:gd name="connsiteY94" fmla="*/ 2176463 h 2719388"/>
                <a:gd name="connsiteX95" fmla="*/ 2824162 w 6215062"/>
                <a:gd name="connsiteY95" fmla="*/ 2205038 h 2719388"/>
                <a:gd name="connsiteX96" fmla="*/ 2928937 w 6215062"/>
                <a:gd name="connsiteY96" fmla="*/ 2205038 h 2719388"/>
                <a:gd name="connsiteX97" fmla="*/ 2928937 w 6215062"/>
                <a:gd name="connsiteY97" fmla="*/ 2243138 h 2719388"/>
                <a:gd name="connsiteX98" fmla="*/ 3114675 w 6215062"/>
                <a:gd name="connsiteY98" fmla="*/ 2243138 h 2719388"/>
                <a:gd name="connsiteX99" fmla="*/ 3114675 w 6215062"/>
                <a:gd name="connsiteY99" fmla="*/ 2286000 h 2719388"/>
                <a:gd name="connsiteX100" fmla="*/ 3252787 w 6215062"/>
                <a:gd name="connsiteY100" fmla="*/ 2286000 h 2719388"/>
                <a:gd name="connsiteX101" fmla="*/ 3252787 w 6215062"/>
                <a:gd name="connsiteY101" fmla="*/ 2286000 h 2719388"/>
                <a:gd name="connsiteX102" fmla="*/ 3252787 w 6215062"/>
                <a:gd name="connsiteY102" fmla="*/ 2324100 h 2719388"/>
                <a:gd name="connsiteX103" fmla="*/ 3333750 w 6215062"/>
                <a:gd name="connsiteY103" fmla="*/ 2324100 h 2719388"/>
                <a:gd name="connsiteX104" fmla="*/ 3333750 w 6215062"/>
                <a:gd name="connsiteY104" fmla="*/ 2352675 h 2719388"/>
                <a:gd name="connsiteX105" fmla="*/ 3414712 w 6215062"/>
                <a:gd name="connsiteY105" fmla="*/ 2352675 h 2719388"/>
                <a:gd name="connsiteX106" fmla="*/ 3414712 w 6215062"/>
                <a:gd name="connsiteY106" fmla="*/ 2386013 h 2719388"/>
                <a:gd name="connsiteX107" fmla="*/ 3533775 w 6215062"/>
                <a:gd name="connsiteY107" fmla="*/ 2386013 h 2719388"/>
                <a:gd name="connsiteX108" fmla="*/ 3533775 w 6215062"/>
                <a:gd name="connsiteY108" fmla="*/ 2433638 h 2719388"/>
                <a:gd name="connsiteX109" fmla="*/ 3738562 w 6215062"/>
                <a:gd name="connsiteY109" fmla="*/ 2433638 h 2719388"/>
                <a:gd name="connsiteX110" fmla="*/ 3738562 w 6215062"/>
                <a:gd name="connsiteY110" fmla="*/ 2471738 h 2719388"/>
                <a:gd name="connsiteX111" fmla="*/ 3924300 w 6215062"/>
                <a:gd name="connsiteY111" fmla="*/ 2471738 h 2719388"/>
                <a:gd name="connsiteX112" fmla="*/ 3924300 w 6215062"/>
                <a:gd name="connsiteY112" fmla="*/ 2505075 h 2719388"/>
                <a:gd name="connsiteX113" fmla="*/ 4329112 w 6215062"/>
                <a:gd name="connsiteY113" fmla="*/ 2505075 h 2719388"/>
                <a:gd name="connsiteX114" fmla="*/ 4329112 w 6215062"/>
                <a:gd name="connsiteY114" fmla="*/ 2538413 h 2719388"/>
                <a:gd name="connsiteX115" fmla="*/ 4367212 w 6215062"/>
                <a:gd name="connsiteY115" fmla="*/ 2538413 h 2719388"/>
                <a:gd name="connsiteX116" fmla="*/ 4367212 w 6215062"/>
                <a:gd name="connsiteY116" fmla="*/ 2581275 h 2719388"/>
                <a:gd name="connsiteX117" fmla="*/ 4833937 w 6215062"/>
                <a:gd name="connsiteY117" fmla="*/ 2581275 h 2719388"/>
                <a:gd name="connsiteX118" fmla="*/ 4833937 w 6215062"/>
                <a:gd name="connsiteY118" fmla="*/ 2614613 h 2719388"/>
                <a:gd name="connsiteX119" fmla="*/ 4905375 w 6215062"/>
                <a:gd name="connsiteY119" fmla="*/ 2614613 h 2719388"/>
                <a:gd name="connsiteX120" fmla="*/ 4905375 w 6215062"/>
                <a:gd name="connsiteY120" fmla="*/ 2652713 h 2719388"/>
                <a:gd name="connsiteX121" fmla="*/ 6000750 w 6215062"/>
                <a:gd name="connsiteY121" fmla="*/ 2652713 h 2719388"/>
                <a:gd name="connsiteX122" fmla="*/ 6000750 w 6215062"/>
                <a:gd name="connsiteY122" fmla="*/ 2695575 h 2719388"/>
                <a:gd name="connsiteX123" fmla="*/ 6143625 w 6215062"/>
                <a:gd name="connsiteY123" fmla="*/ 2695575 h 2719388"/>
                <a:gd name="connsiteX124" fmla="*/ 6143625 w 6215062"/>
                <a:gd name="connsiteY124" fmla="*/ 2719388 h 2719388"/>
                <a:gd name="connsiteX125" fmla="*/ 6215062 w 6215062"/>
                <a:gd name="connsiteY125"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65262 w 6215062"/>
                <a:gd name="connsiteY63" fmla="*/ 1538288 h 2719388"/>
                <a:gd name="connsiteX64" fmla="*/ 1484312 w 6215062"/>
                <a:gd name="connsiteY64" fmla="*/ 1533525 h 2719388"/>
                <a:gd name="connsiteX65" fmla="*/ 1485900 w 6215062"/>
                <a:gd name="connsiteY65" fmla="*/ 1574800 h 2719388"/>
                <a:gd name="connsiteX66" fmla="*/ 1524000 w 6215062"/>
                <a:gd name="connsiteY66" fmla="*/ 1576388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2362 w 6215062"/>
                <a:gd name="connsiteY86" fmla="*/ 2038350 h 2719388"/>
                <a:gd name="connsiteX87" fmla="*/ 2443162 w 6215062"/>
                <a:gd name="connsiteY87" fmla="*/ 2066925 h 2719388"/>
                <a:gd name="connsiteX88" fmla="*/ 2398712 w 6215062"/>
                <a:gd name="connsiteY88" fmla="*/ 2060575 h 2719388"/>
                <a:gd name="connsiteX89" fmla="*/ 2443162 w 6215062"/>
                <a:gd name="connsiteY89" fmla="*/ 2100263 h 2719388"/>
                <a:gd name="connsiteX90" fmla="*/ 2481262 w 6215062"/>
                <a:gd name="connsiteY90" fmla="*/ 2100263 h 2719388"/>
                <a:gd name="connsiteX91" fmla="*/ 2481262 w 6215062"/>
                <a:gd name="connsiteY91" fmla="*/ 2138363 h 2719388"/>
                <a:gd name="connsiteX92" fmla="*/ 2662237 w 6215062"/>
                <a:gd name="connsiteY92" fmla="*/ 2138363 h 2719388"/>
                <a:gd name="connsiteX93" fmla="*/ 2662237 w 6215062"/>
                <a:gd name="connsiteY93" fmla="*/ 2176463 h 2719388"/>
                <a:gd name="connsiteX94" fmla="*/ 2824162 w 6215062"/>
                <a:gd name="connsiteY94" fmla="*/ 2176463 h 2719388"/>
                <a:gd name="connsiteX95" fmla="*/ 2824162 w 6215062"/>
                <a:gd name="connsiteY95" fmla="*/ 2205038 h 2719388"/>
                <a:gd name="connsiteX96" fmla="*/ 2928937 w 6215062"/>
                <a:gd name="connsiteY96" fmla="*/ 2205038 h 2719388"/>
                <a:gd name="connsiteX97" fmla="*/ 2928937 w 6215062"/>
                <a:gd name="connsiteY97" fmla="*/ 2243138 h 2719388"/>
                <a:gd name="connsiteX98" fmla="*/ 3114675 w 6215062"/>
                <a:gd name="connsiteY98" fmla="*/ 2243138 h 2719388"/>
                <a:gd name="connsiteX99" fmla="*/ 3114675 w 6215062"/>
                <a:gd name="connsiteY99" fmla="*/ 2286000 h 2719388"/>
                <a:gd name="connsiteX100" fmla="*/ 3252787 w 6215062"/>
                <a:gd name="connsiteY100" fmla="*/ 2286000 h 2719388"/>
                <a:gd name="connsiteX101" fmla="*/ 3252787 w 6215062"/>
                <a:gd name="connsiteY101" fmla="*/ 2286000 h 2719388"/>
                <a:gd name="connsiteX102" fmla="*/ 3252787 w 6215062"/>
                <a:gd name="connsiteY102" fmla="*/ 2324100 h 2719388"/>
                <a:gd name="connsiteX103" fmla="*/ 3333750 w 6215062"/>
                <a:gd name="connsiteY103" fmla="*/ 2324100 h 2719388"/>
                <a:gd name="connsiteX104" fmla="*/ 3333750 w 6215062"/>
                <a:gd name="connsiteY104" fmla="*/ 2352675 h 2719388"/>
                <a:gd name="connsiteX105" fmla="*/ 3414712 w 6215062"/>
                <a:gd name="connsiteY105" fmla="*/ 2352675 h 2719388"/>
                <a:gd name="connsiteX106" fmla="*/ 3414712 w 6215062"/>
                <a:gd name="connsiteY106" fmla="*/ 2386013 h 2719388"/>
                <a:gd name="connsiteX107" fmla="*/ 3533775 w 6215062"/>
                <a:gd name="connsiteY107" fmla="*/ 2386013 h 2719388"/>
                <a:gd name="connsiteX108" fmla="*/ 3533775 w 6215062"/>
                <a:gd name="connsiteY108" fmla="*/ 2433638 h 2719388"/>
                <a:gd name="connsiteX109" fmla="*/ 3738562 w 6215062"/>
                <a:gd name="connsiteY109" fmla="*/ 2433638 h 2719388"/>
                <a:gd name="connsiteX110" fmla="*/ 3738562 w 6215062"/>
                <a:gd name="connsiteY110" fmla="*/ 2471738 h 2719388"/>
                <a:gd name="connsiteX111" fmla="*/ 3924300 w 6215062"/>
                <a:gd name="connsiteY111" fmla="*/ 2471738 h 2719388"/>
                <a:gd name="connsiteX112" fmla="*/ 3924300 w 6215062"/>
                <a:gd name="connsiteY112" fmla="*/ 2505075 h 2719388"/>
                <a:gd name="connsiteX113" fmla="*/ 4329112 w 6215062"/>
                <a:gd name="connsiteY113" fmla="*/ 2505075 h 2719388"/>
                <a:gd name="connsiteX114" fmla="*/ 4329112 w 6215062"/>
                <a:gd name="connsiteY114" fmla="*/ 2538413 h 2719388"/>
                <a:gd name="connsiteX115" fmla="*/ 4367212 w 6215062"/>
                <a:gd name="connsiteY115" fmla="*/ 2538413 h 2719388"/>
                <a:gd name="connsiteX116" fmla="*/ 4367212 w 6215062"/>
                <a:gd name="connsiteY116" fmla="*/ 2581275 h 2719388"/>
                <a:gd name="connsiteX117" fmla="*/ 4833937 w 6215062"/>
                <a:gd name="connsiteY117" fmla="*/ 2581275 h 2719388"/>
                <a:gd name="connsiteX118" fmla="*/ 4833937 w 6215062"/>
                <a:gd name="connsiteY118" fmla="*/ 2614613 h 2719388"/>
                <a:gd name="connsiteX119" fmla="*/ 4905375 w 6215062"/>
                <a:gd name="connsiteY119" fmla="*/ 2614613 h 2719388"/>
                <a:gd name="connsiteX120" fmla="*/ 4905375 w 6215062"/>
                <a:gd name="connsiteY120" fmla="*/ 2652713 h 2719388"/>
                <a:gd name="connsiteX121" fmla="*/ 6000750 w 6215062"/>
                <a:gd name="connsiteY121" fmla="*/ 2652713 h 2719388"/>
                <a:gd name="connsiteX122" fmla="*/ 6000750 w 6215062"/>
                <a:gd name="connsiteY122" fmla="*/ 2695575 h 2719388"/>
                <a:gd name="connsiteX123" fmla="*/ 6143625 w 6215062"/>
                <a:gd name="connsiteY123" fmla="*/ 2695575 h 2719388"/>
                <a:gd name="connsiteX124" fmla="*/ 6143625 w 6215062"/>
                <a:gd name="connsiteY124" fmla="*/ 2719388 h 2719388"/>
                <a:gd name="connsiteX125" fmla="*/ 6215062 w 6215062"/>
                <a:gd name="connsiteY125"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65262 w 6215062"/>
                <a:gd name="connsiteY63" fmla="*/ 1538288 h 2719388"/>
                <a:gd name="connsiteX64" fmla="*/ 1484312 w 6215062"/>
                <a:gd name="connsiteY64" fmla="*/ 1533525 h 2719388"/>
                <a:gd name="connsiteX65" fmla="*/ 1485900 w 6215062"/>
                <a:gd name="connsiteY65" fmla="*/ 1574800 h 2719388"/>
                <a:gd name="connsiteX66" fmla="*/ 1524000 w 6215062"/>
                <a:gd name="connsiteY66" fmla="*/ 1576388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2362 w 6215062"/>
                <a:gd name="connsiteY86" fmla="*/ 2038350 h 2719388"/>
                <a:gd name="connsiteX87" fmla="*/ 2443162 w 6215062"/>
                <a:gd name="connsiteY87" fmla="*/ 2066925 h 2719388"/>
                <a:gd name="connsiteX88" fmla="*/ 2408237 w 6215062"/>
                <a:gd name="connsiteY88" fmla="*/ 2130425 h 2719388"/>
                <a:gd name="connsiteX89" fmla="*/ 2443162 w 6215062"/>
                <a:gd name="connsiteY89" fmla="*/ 2100263 h 2719388"/>
                <a:gd name="connsiteX90" fmla="*/ 2481262 w 6215062"/>
                <a:gd name="connsiteY90" fmla="*/ 2100263 h 2719388"/>
                <a:gd name="connsiteX91" fmla="*/ 2481262 w 6215062"/>
                <a:gd name="connsiteY91" fmla="*/ 2138363 h 2719388"/>
                <a:gd name="connsiteX92" fmla="*/ 2662237 w 6215062"/>
                <a:gd name="connsiteY92" fmla="*/ 2138363 h 2719388"/>
                <a:gd name="connsiteX93" fmla="*/ 2662237 w 6215062"/>
                <a:gd name="connsiteY93" fmla="*/ 2176463 h 2719388"/>
                <a:gd name="connsiteX94" fmla="*/ 2824162 w 6215062"/>
                <a:gd name="connsiteY94" fmla="*/ 2176463 h 2719388"/>
                <a:gd name="connsiteX95" fmla="*/ 2824162 w 6215062"/>
                <a:gd name="connsiteY95" fmla="*/ 2205038 h 2719388"/>
                <a:gd name="connsiteX96" fmla="*/ 2928937 w 6215062"/>
                <a:gd name="connsiteY96" fmla="*/ 2205038 h 2719388"/>
                <a:gd name="connsiteX97" fmla="*/ 2928937 w 6215062"/>
                <a:gd name="connsiteY97" fmla="*/ 2243138 h 2719388"/>
                <a:gd name="connsiteX98" fmla="*/ 3114675 w 6215062"/>
                <a:gd name="connsiteY98" fmla="*/ 2243138 h 2719388"/>
                <a:gd name="connsiteX99" fmla="*/ 3114675 w 6215062"/>
                <a:gd name="connsiteY99" fmla="*/ 2286000 h 2719388"/>
                <a:gd name="connsiteX100" fmla="*/ 3252787 w 6215062"/>
                <a:gd name="connsiteY100" fmla="*/ 2286000 h 2719388"/>
                <a:gd name="connsiteX101" fmla="*/ 3252787 w 6215062"/>
                <a:gd name="connsiteY101" fmla="*/ 2286000 h 2719388"/>
                <a:gd name="connsiteX102" fmla="*/ 3252787 w 6215062"/>
                <a:gd name="connsiteY102" fmla="*/ 2324100 h 2719388"/>
                <a:gd name="connsiteX103" fmla="*/ 3333750 w 6215062"/>
                <a:gd name="connsiteY103" fmla="*/ 2324100 h 2719388"/>
                <a:gd name="connsiteX104" fmla="*/ 3333750 w 6215062"/>
                <a:gd name="connsiteY104" fmla="*/ 2352675 h 2719388"/>
                <a:gd name="connsiteX105" fmla="*/ 3414712 w 6215062"/>
                <a:gd name="connsiteY105" fmla="*/ 2352675 h 2719388"/>
                <a:gd name="connsiteX106" fmla="*/ 3414712 w 6215062"/>
                <a:gd name="connsiteY106" fmla="*/ 2386013 h 2719388"/>
                <a:gd name="connsiteX107" fmla="*/ 3533775 w 6215062"/>
                <a:gd name="connsiteY107" fmla="*/ 2386013 h 2719388"/>
                <a:gd name="connsiteX108" fmla="*/ 3533775 w 6215062"/>
                <a:gd name="connsiteY108" fmla="*/ 2433638 h 2719388"/>
                <a:gd name="connsiteX109" fmla="*/ 3738562 w 6215062"/>
                <a:gd name="connsiteY109" fmla="*/ 2433638 h 2719388"/>
                <a:gd name="connsiteX110" fmla="*/ 3738562 w 6215062"/>
                <a:gd name="connsiteY110" fmla="*/ 2471738 h 2719388"/>
                <a:gd name="connsiteX111" fmla="*/ 3924300 w 6215062"/>
                <a:gd name="connsiteY111" fmla="*/ 2471738 h 2719388"/>
                <a:gd name="connsiteX112" fmla="*/ 3924300 w 6215062"/>
                <a:gd name="connsiteY112" fmla="*/ 2505075 h 2719388"/>
                <a:gd name="connsiteX113" fmla="*/ 4329112 w 6215062"/>
                <a:gd name="connsiteY113" fmla="*/ 2505075 h 2719388"/>
                <a:gd name="connsiteX114" fmla="*/ 4329112 w 6215062"/>
                <a:gd name="connsiteY114" fmla="*/ 2538413 h 2719388"/>
                <a:gd name="connsiteX115" fmla="*/ 4367212 w 6215062"/>
                <a:gd name="connsiteY115" fmla="*/ 2538413 h 2719388"/>
                <a:gd name="connsiteX116" fmla="*/ 4367212 w 6215062"/>
                <a:gd name="connsiteY116" fmla="*/ 2581275 h 2719388"/>
                <a:gd name="connsiteX117" fmla="*/ 4833937 w 6215062"/>
                <a:gd name="connsiteY117" fmla="*/ 2581275 h 2719388"/>
                <a:gd name="connsiteX118" fmla="*/ 4833937 w 6215062"/>
                <a:gd name="connsiteY118" fmla="*/ 2614613 h 2719388"/>
                <a:gd name="connsiteX119" fmla="*/ 4905375 w 6215062"/>
                <a:gd name="connsiteY119" fmla="*/ 2614613 h 2719388"/>
                <a:gd name="connsiteX120" fmla="*/ 4905375 w 6215062"/>
                <a:gd name="connsiteY120" fmla="*/ 2652713 h 2719388"/>
                <a:gd name="connsiteX121" fmla="*/ 6000750 w 6215062"/>
                <a:gd name="connsiteY121" fmla="*/ 2652713 h 2719388"/>
                <a:gd name="connsiteX122" fmla="*/ 6000750 w 6215062"/>
                <a:gd name="connsiteY122" fmla="*/ 2695575 h 2719388"/>
                <a:gd name="connsiteX123" fmla="*/ 6143625 w 6215062"/>
                <a:gd name="connsiteY123" fmla="*/ 2695575 h 2719388"/>
                <a:gd name="connsiteX124" fmla="*/ 6143625 w 6215062"/>
                <a:gd name="connsiteY124" fmla="*/ 2719388 h 2719388"/>
                <a:gd name="connsiteX125" fmla="*/ 6215062 w 6215062"/>
                <a:gd name="connsiteY125"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65262 w 6215062"/>
                <a:gd name="connsiteY63" fmla="*/ 1538288 h 2719388"/>
                <a:gd name="connsiteX64" fmla="*/ 1484312 w 6215062"/>
                <a:gd name="connsiteY64" fmla="*/ 1533525 h 2719388"/>
                <a:gd name="connsiteX65" fmla="*/ 1485900 w 6215062"/>
                <a:gd name="connsiteY65" fmla="*/ 1574800 h 2719388"/>
                <a:gd name="connsiteX66" fmla="*/ 1524000 w 6215062"/>
                <a:gd name="connsiteY66" fmla="*/ 1576388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2362 w 6215062"/>
                <a:gd name="connsiteY86" fmla="*/ 2038350 h 2719388"/>
                <a:gd name="connsiteX87" fmla="*/ 2398712 w 6215062"/>
                <a:gd name="connsiteY87" fmla="*/ 2070100 h 2719388"/>
                <a:gd name="connsiteX88" fmla="*/ 2408237 w 6215062"/>
                <a:gd name="connsiteY88" fmla="*/ 2130425 h 2719388"/>
                <a:gd name="connsiteX89" fmla="*/ 2443162 w 6215062"/>
                <a:gd name="connsiteY89" fmla="*/ 2100263 h 2719388"/>
                <a:gd name="connsiteX90" fmla="*/ 2481262 w 6215062"/>
                <a:gd name="connsiteY90" fmla="*/ 2100263 h 2719388"/>
                <a:gd name="connsiteX91" fmla="*/ 2481262 w 6215062"/>
                <a:gd name="connsiteY91" fmla="*/ 2138363 h 2719388"/>
                <a:gd name="connsiteX92" fmla="*/ 2662237 w 6215062"/>
                <a:gd name="connsiteY92" fmla="*/ 2138363 h 2719388"/>
                <a:gd name="connsiteX93" fmla="*/ 2662237 w 6215062"/>
                <a:gd name="connsiteY93" fmla="*/ 2176463 h 2719388"/>
                <a:gd name="connsiteX94" fmla="*/ 2824162 w 6215062"/>
                <a:gd name="connsiteY94" fmla="*/ 2176463 h 2719388"/>
                <a:gd name="connsiteX95" fmla="*/ 2824162 w 6215062"/>
                <a:gd name="connsiteY95" fmla="*/ 2205038 h 2719388"/>
                <a:gd name="connsiteX96" fmla="*/ 2928937 w 6215062"/>
                <a:gd name="connsiteY96" fmla="*/ 2205038 h 2719388"/>
                <a:gd name="connsiteX97" fmla="*/ 2928937 w 6215062"/>
                <a:gd name="connsiteY97" fmla="*/ 2243138 h 2719388"/>
                <a:gd name="connsiteX98" fmla="*/ 3114675 w 6215062"/>
                <a:gd name="connsiteY98" fmla="*/ 2243138 h 2719388"/>
                <a:gd name="connsiteX99" fmla="*/ 3114675 w 6215062"/>
                <a:gd name="connsiteY99" fmla="*/ 2286000 h 2719388"/>
                <a:gd name="connsiteX100" fmla="*/ 3252787 w 6215062"/>
                <a:gd name="connsiteY100" fmla="*/ 2286000 h 2719388"/>
                <a:gd name="connsiteX101" fmla="*/ 3252787 w 6215062"/>
                <a:gd name="connsiteY101" fmla="*/ 2286000 h 2719388"/>
                <a:gd name="connsiteX102" fmla="*/ 3252787 w 6215062"/>
                <a:gd name="connsiteY102" fmla="*/ 2324100 h 2719388"/>
                <a:gd name="connsiteX103" fmla="*/ 3333750 w 6215062"/>
                <a:gd name="connsiteY103" fmla="*/ 2324100 h 2719388"/>
                <a:gd name="connsiteX104" fmla="*/ 3333750 w 6215062"/>
                <a:gd name="connsiteY104" fmla="*/ 2352675 h 2719388"/>
                <a:gd name="connsiteX105" fmla="*/ 3414712 w 6215062"/>
                <a:gd name="connsiteY105" fmla="*/ 2352675 h 2719388"/>
                <a:gd name="connsiteX106" fmla="*/ 3414712 w 6215062"/>
                <a:gd name="connsiteY106" fmla="*/ 2386013 h 2719388"/>
                <a:gd name="connsiteX107" fmla="*/ 3533775 w 6215062"/>
                <a:gd name="connsiteY107" fmla="*/ 2386013 h 2719388"/>
                <a:gd name="connsiteX108" fmla="*/ 3533775 w 6215062"/>
                <a:gd name="connsiteY108" fmla="*/ 2433638 h 2719388"/>
                <a:gd name="connsiteX109" fmla="*/ 3738562 w 6215062"/>
                <a:gd name="connsiteY109" fmla="*/ 2433638 h 2719388"/>
                <a:gd name="connsiteX110" fmla="*/ 3738562 w 6215062"/>
                <a:gd name="connsiteY110" fmla="*/ 2471738 h 2719388"/>
                <a:gd name="connsiteX111" fmla="*/ 3924300 w 6215062"/>
                <a:gd name="connsiteY111" fmla="*/ 2471738 h 2719388"/>
                <a:gd name="connsiteX112" fmla="*/ 3924300 w 6215062"/>
                <a:gd name="connsiteY112" fmla="*/ 2505075 h 2719388"/>
                <a:gd name="connsiteX113" fmla="*/ 4329112 w 6215062"/>
                <a:gd name="connsiteY113" fmla="*/ 2505075 h 2719388"/>
                <a:gd name="connsiteX114" fmla="*/ 4329112 w 6215062"/>
                <a:gd name="connsiteY114" fmla="*/ 2538413 h 2719388"/>
                <a:gd name="connsiteX115" fmla="*/ 4367212 w 6215062"/>
                <a:gd name="connsiteY115" fmla="*/ 2538413 h 2719388"/>
                <a:gd name="connsiteX116" fmla="*/ 4367212 w 6215062"/>
                <a:gd name="connsiteY116" fmla="*/ 2581275 h 2719388"/>
                <a:gd name="connsiteX117" fmla="*/ 4833937 w 6215062"/>
                <a:gd name="connsiteY117" fmla="*/ 2581275 h 2719388"/>
                <a:gd name="connsiteX118" fmla="*/ 4833937 w 6215062"/>
                <a:gd name="connsiteY118" fmla="*/ 2614613 h 2719388"/>
                <a:gd name="connsiteX119" fmla="*/ 4905375 w 6215062"/>
                <a:gd name="connsiteY119" fmla="*/ 2614613 h 2719388"/>
                <a:gd name="connsiteX120" fmla="*/ 4905375 w 6215062"/>
                <a:gd name="connsiteY120" fmla="*/ 2652713 h 2719388"/>
                <a:gd name="connsiteX121" fmla="*/ 6000750 w 6215062"/>
                <a:gd name="connsiteY121" fmla="*/ 2652713 h 2719388"/>
                <a:gd name="connsiteX122" fmla="*/ 6000750 w 6215062"/>
                <a:gd name="connsiteY122" fmla="*/ 2695575 h 2719388"/>
                <a:gd name="connsiteX123" fmla="*/ 6143625 w 6215062"/>
                <a:gd name="connsiteY123" fmla="*/ 2695575 h 2719388"/>
                <a:gd name="connsiteX124" fmla="*/ 6143625 w 6215062"/>
                <a:gd name="connsiteY124" fmla="*/ 2719388 h 2719388"/>
                <a:gd name="connsiteX125" fmla="*/ 6215062 w 6215062"/>
                <a:gd name="connsiteY125"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65262 w 6215062"/>
                <a:gd name="connsiteY63" fmla="*/ 1538288 h 2719388"/>
                <a:gd name="connsiteX64" fmla="*/ 1484312 w 6215062"/>
                <a:gd name="connsiteY64" fmla="*/ 1533525 h 2719388"/>
                <a:gd name="connsiteX65" fmla="*/ 1485900 w 6215062"/>
                <a:gd name="connsiteY65" fmla="*/ 1574800 h 2719388"/>
                <a:gd name="connsiteX66" fmla="*/ 1524000 w 6215062"/>
                <a:gd name="connsiteY66" fmla="*/ 1576388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2362 w 6215062"/>
                <a:gd name="connsiteY86" fmla="*/ 2038350 h 2719388"/>
                <a:gd name="connsiteX87" fmla="*/ 2398712 w 6215062"/>
                <a:gd name="connsiteY87" fmla="*/ 2070100 h 2719388"/>
                <a:gd name="connsiteX88" fmla="*/ 2452687 w 6215062"/>
                <a:gd name="connsiteY88" fmla="*/ 2063750 h 2719388"/>
                <a:gd name="connsiteX89" fmla="*/ 2443162 w 6215062"/>
                <a:gd name="connsiteY89" fmla="*/ 2100263 h 2719388"/>
                <a:gd name="connsiteX90" fmla="*/ 2481262 w 6215062"/>
                <a:gd name="connsiteY90" fmla="*/ 2100263 h 2719388"/>
                <a:gd name="connsiteX91" fmla="*/ 2481262 w 6215062"/>
                <a:gd name="connsiteY91" fmla="*/ 2138363 h 2719388"/>
                <a:gd name="connsiteX92" fmla="*/ 2662237 w 6215062"/>
                <a:gd name="connsiteY92" fmla="*/ 2138363 h 2719388"/>
                <a:gd name="connsiteX93" fmla="*/ 2662237 w 6215062"/>
                <a:gd name="connsiteY93" fmla="*/ 2176463 h 2719388"/>
                <a:gd name="connsiteX94" fmla="*/ 2824162 w 6215062"/>
                <a:gd name="connsiteY94" fmla="*/ 2176463 h 2719388"/>
                <a:gd name="connsiteX95" fmla="*/ 2824162 w 6215062"/>
                <a:gd name="connsiteY95" fmla="*/ 2205038 h 2719388"/>
                <a:gd name="connsiteX96" fmla="*/ 2928937 w 6215062"/>
                <a:gd name="connsiteY96" fmla="*/ 2205038 h 2719388"/>
                <a:gd name="connsiteX97" fmla="*/ 2928937 w 6215062"/>
                <a:gd name="connsiteY97" fmla="*/ 2243138 h 2719388"/>
                <a:gd name="connsiteX98" fmla="*/ 3114675 w 6215062"/>
                <a:gd name="connsiteY98" fmla="*/ 2243138 h 2719388"/>
                <a:gd name="connsiteX99" fmla="*/ 3114675 w 6215062"/>
                <a:gd name="connsiteY99" fmla="*/ 2286000 h 2719388"/>
                <a:gd name="connsiteX100" fmla="*/ 3252787 w 6215062"/>
                <a:gd name="connsiteY100" fmla="*/ 2286000 h 2719388"/>
                <a:gd name="connsiteX101" fmla="*/ 3252787 w 6215062"/>
                <a:gd name="connsiteY101" fmla="*/ 2286000 h 2719388"/>
                <a:gd name="connsiteX102" fmla="*/ 3252787 w 6215062"/>
                <a:gd name="connsiteY102" fmla="*/ 2324100 h 2719388"/>
                <a:gd name="connsiteX103" fmla="*/ 3333750 w 6215062"/>
                <a:gd name="connsiteY103" fmla="*/ 2324100 h 2719388"/>
                <a:gd name="connsiteX104" fmla="*/ 3333750 w 6215062"/>
                <a:gd name="connsiteY104" fmla="*/ 2352675 h 2719388"/>
                <a:gd name="connsiteX105" fmla="*/ 3414712 w 6215062"/>
                <a:gd name="connsiteY105" fmla="*/ 2352675 h 2719388"/>
                <a:gd name="connsiteX106" fmla="*/ 3414712 w 6215062"/>
                <a:gd name="connsiteY106" fmla="*/ 2386013 h 2719388"/>
                <a:gd name="connsiteX107" fmla="*/ 3533775 w 6215062"/>
                <a:gd name="connsiteY107" fmla="*/ 2386013 h 2719388"/>
                <a:gd name="connsiteX108" fmla="*/ 3533775 w 6215062"/>
                <a:gd name="connsiteY108" fmla="*/ 2433638 h 2719388"/>
                <a:gd name="connsiteX109" fmla="*/ 3738562 w 6215062"/>
                <a:gd name="connsiteY109" fmla="*/ 2433638 h 2719388"/>
                <a:gd name="connsiteX110" fmla="*/ 3738562 w 6215062"/>
                <a:gd name="connsiteY110" fmla="*/ 2471738 h 2719388"/>
                <a:gd name="connsiteX111" fmla="*/ 3924300 w 6215062"/>
                <a:gd name="connsiteY111" fmla="*/ 2471738 h 2719388"/>
                <a:gd name="connsiteX112" fmla="*/ 3924300 w 6215062"/>
                <a:gd name="connsiteY112" fmla="*/ 2505075 h 2719388"/>
                <a:gd name="connsiteX113" fmla="*/ 4329112 w 6215062"/>
                <a:gd name="connsiteY113" fmla="*/ 2505075 h 2719388"/>
                <a:gd name="connsiteX114" fmla="*/ 4329112 w 6215062"/>
                <a:gd name="connsiteY114" fmla="*/ 2538413 h 2719388"/>
                <a:gd name="connsiteX115" fmla="*/ 4367212 w 6215062"/>
                <a:gd name="connsiteY115" fmla="*/ 2538413 h 2719388"/>
                <a:gd name="connsiteX116" fmla="*/ 4367212 w 6215062"/>
                <a:gd name="connsiteY116" fmla="*/ 2581275 h 2719388"/>
                <a:gd name="connsiteX117" fmla="*/ 4833937 w 6215062"/>
                <a:gd name="connsiteY117" fmla="*/ 2581275 h 2719388"/>
                <a:gd name="connsiteX118" fmla="*/ 4833937 w 6215062"/>
                <a:gd name="connsiteY118" fmla="*/ 2614613 h 2719388"/>
                <a:gd name="connsiteX119" fmla="*/ 4905375 w 6215062"/>
                <a:gd name="connsiteY119" fmla="*/ 2614613 h 2719388"/>
                <a:gd name="connsiteX120" fmla="*/ 4905375 w 6215062"/>
                <a:gd name="connsiteY120" fmla="*/ 2652713 h 2719388"/>
                <a:gd name="connsiteX121" fmla="*/ 6000750 w 6215062"/>
                <a:gd name="connsiteY121" fmla="*/ 2652713 h 2719388"/>
                <a:gd name="connsiteX122" fmla="*/ 6000750 w 6215062"/>
                <a:gd name="connsiteY122" fmla="*/ 2695575 h 2719388"/>
                <a:gd name="connsiteX123" fmla="*/ 6143625 w 6215062"/>
                <a:gd name="connsiteY123" fmla="*/ 2695575 h 2719388"/>
                <a:gd name="connsiteX124" fmla="*/ 6143625 w 6215062"/>
                <a:gd name="connsiteY124" fmla="*/ 2719388 h 2719388"/>
                <a:gd name="connsiteX125" fmla="*/ 6215062 w 6215062"/>
                <a:gd name="connsiteY125"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65262 w 6215062"/>
                <a:gd name="connsiteY63" fmla="*/ 1538288 h 2719388"/>
                <a:gd name="connsiteX64" fmla="*/ 1484312 w 6215062"/>
                <a:gd name="connsiteY64" fmla="*/ 1533525 h 2719388"/>
                <a:gd name="connsiteX65" fmla="*/ 1485900 w 6215062"/>
                <a:gd name="connsiteY65" fmla="*/ 1574800 h 2719388"/>
                <a:gd name="connsiteX66" fmla="*/ 1524000 w 6215062"/>
                <a:gd name="connsiteY66" fmla="*/ 1576388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2362 w 6215062"/>
                <a:gd name="connsiteY86" fmla="*/ 2038350 h 2719388"/>
                <a:gd name="connsiteX87" fmla="*/ 2398712 w 6215062"/>
                <a:gd name="connsiteY87" fmla="*/ 2070100 h 2719388"/>
                <a:gd name="connsiteX88" fmla="*/ 2446337 w 6215062"/>
                <a:gd name="connsiteY88" fmla="*/ 2066925 h 2719388"/>
                <a:gd name="connsiteX89" fmla="*/ 2443162 w 6215062"/>
                <a:gd name="connsiteY89" fmla="*/ 2100263 h 2719388"/>
                <a:gd name="connsiteX90" fmla="*/ 2481262 w 6215062"/>
                <a:gd name="connsiteY90" fmla="*/ 2100263 h 2719388"/>
                <a:gd name="connsiteX91" fmla="*/ 2481262 w 6215062"/>
                <a:gd name="connsiteY91" fmla="*/ 2138363 h 2719388"/>
                <a:gd name="connsiteX92" fmla="*/ 2662237 w 6215062"/>
                <a:gd name="connsiteY92" fmla="*/ 2138363 h 2719388"/>
                <a:gd name="connsiteX93" fmla="*/ 2662237 w 6215062"/>
                <a:gd name="connsiteY93" fmla="*/ 2176463 h 2719388"/>
                <a:gd name="connsiteX94" fmla="*/ 2824162 w 6215062"/>
                <a:gd name="connsiteY94" fmla="*/ 2176463 h 2719388"/>
                <a:gd name="connsiteX95" fmla="*/ 2824162 w 6215062"/>
                <a:gd name="connsiteY95" fmla="*/ 2205038 h 2719388"/>
                <a:gd name="connsiteX96" fmla="*/ 2928937 w 6215062"/>
                <a:gd name="connsiteY96" fmla="*/ 2205038 h 2719388"/>
                <a:gd name="connsiteX97" fmla="*/ 2928937 w 6215062"/>
                <a:gd name="connsiteY97" fmla="*/ 2243138 h 2719388"/>
                <a:gd name="connsiteX98" fmla="*/ 3114675 w 6215062"/>
                <a:gd name="connsiteY98" fmla="*/ 2243138 h 2719388"/>
                <a:gd name="connsiteX99" fmla="*/ 3114675 w 6215062"/>
                <a:gd name="connsiteY99" fmla="*/ 2286000 h 2719388"/>
                <a:gd name="connsiteX100" fmla="*/ 3252787 w 6215062"/>
                <a:gd name="connsiteY100" fmla="*/ 2286000 h 2719388"/>
                <a:gd name="connsiteX101" fmla="*/ 3252787 w 6215062"/>
                <a:gd name="connsiteY101" fmla="*/ 2286000 h 2719388"/>
                <a:gd name="connsiteX102" fmla="*/ 3252787 w 6215062"/>
                <a:gd name="connsiteY102" fmla="*/ 2324100 h 2719388"/>
                <a:gd name="connsiteX103" fmla="*/ 3333750 w 6215062"/>
                <a:gd name="connsiteY103" fmla="*/ 2324100 h 2719388"/>
                <a:gd name="connsiteX104" fmla="*/ 3333750 w 6215062"/>
                <a:gd name="connsiteY104" fmla="*/ 2352675 h 2719388"/>
                <a:gd name="connsiteX105" fmla="*/ 3414712 w 6215062"/>
                <a:gd name="connsiteY105" fmla="*/ 2352675 h 2719388"/>
                <a:gd name="connsiteX106" fmla="*/ 3414712 w 6215062"/>
                <a:gd name="connsiteY106" fmla="*/ 2386013 h 2719388"/>
                <a:gd name="connsiteX107" fmla="*/ 3533775 w 6215062"/>
                <a:gd name="connsiteY107" fmla="*/ 2386013 h 2719388"/>
                <a:gd name="connsiteX108" fmla="*/ 3533775 w 6215062"/>
                <a:gd name="connsiteY108" fmla="*/ 2433638 h 2719388"/>
                <a:gd name="connsiteX109" fmla="*/ 3738562 w 6215062"/>
                <a:gd name="connsiteY109" fmla="*/ 2433638 h 2719388"/>
                <a:gd name="connsiteX110" fmla="*/ 3738562 w 6215062"/>
                <a:gd name="connsiteY110" fmla="*/ 2471738 h 2719388"/>
                <a:gd name="connsiteX111" fmla="*/ 3924300 w 6215062"/>
                <a:gd name="connsiteY111" fmla="*/ 2471738 h 2719388"/>
                <a:gd name="connsiteX112" fmla="*/ 3924300 w 6215062"/>
                <a:gd name="connsiteY112" fmla="*/ 2505075 h 2719388"/>
                <a:gd name="connsiteX113" fmla="*/ 4329112 w 6215062"/>
                <a:gd name="connsiteY113" fmla="*/ 2505075 h 2719388"/>
                <a:gd name="connsiteX114" fmla="*/ 4329112 w 6215062"/>
                <a:gd name="connsiteY114" fmla="*/ 2538413 h 2719388"/>
                <a:gd name="connsiteX115" fmla="*/ 4367212 w 6215062"/>
                <a:gd name="connsiteY115" fmla="*/ 2538413 h 2719388"/>
                <a:gd name="connsiteX116" fmla="*/ 4367212 w 6215062"/>
                <a:gd name="connsiteY116" fmla="*/ 2581275 h 2719388"/>
                <a:gd name="connsiteX117" fmla="*/ 4833937 w 6215062"/>
                <a:gd name="connsiteY117" fmla="*/ 2581275 h 2719388"/>
                <a:gd name="connsiteX118" fmla="*/ 4833937 w 6215062"/>
                <a:gd name="connsiteY118" fmla="*/ 2614613 h 2719388"/>
                <a:gd name="connsiteX119" fmla="*/ 4905375 w 6215062"/>
                <a:gd name="connsiteY119" fmla="*/ 2614613 h 2719388"/>
                <a:gd name="connsiteX120" fmla="*/ 4905375 w 6215062"/>
                <a:gd name="connsiteY120" fmla="*/ 2652713 h 2719388"/>
                <a:gd name="connsiteX121" fmla="*/ 6000750 w 6215062"/>
                <a:gd name="connsiteY121" fmla="*/ 2652713 h 2719388"/>
                <a:gd name="connsiteX122" fmla="*/ 6000750 w 6215062"/>
                <a:gd name="connsiteY122" fmla="*/ 2695575 h 2719388"/>
                <a:gd name="connsiteX123" fmla="*/ 6143625 w 6215062"/>
                <a:gd name="connsiteY123" fmla="*/ 2695575 h 2719388"/>
                <a:gd name="connsiteX124" fmla="*/ 6143625 w 6215062"/>
                <a:gd name="connsiteY124" fmla="*/ 2719388 h 2719388"/>
                <a:gd name="connsiteX125" fmla="*/ 6215062 w 6215062"/>
                <a:gd name="connsiteY125"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33400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65262 w 6215062"/>
                <a:gd name="connsiteY63" fmla="*/ 1538288 h 2719388"/>
                <a:gd name="connsiteX64" fmla="*/ 1484312 w 6215062"/>
                <a:gd name="connsiteY64" fmla="*/ 1533525 h 2719388"/>
                <a:gd name="connsiteX65" fmla="*/ 1485900 w 6215062"/>
                <a:gd name="connsiteY65" fmla="*/ 1574800 h 2719388"/>
                <a:gd name="connsiteX66" fmla="*/ 1524000 w 6215062"/>
                <a:gd name="connsiteY66" fmla="*/ 1576388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2362 w 6215062"/>
                <a:gd name="connsiteY86" fmla="*/ 2038350 h 2719388"/>
                <a:gd name="connsiteX87" fmla="*/ 2398712 w 6215062"/>
                <a:gd name="connsiteY87" fmla="*/ 2070100 h 2719388"/>
                <a:gd name="connsiteX88" fmla="*/ 2446337 w 6215062"/>
                <a:gd name="connsiteY88" fmla="*/ 2066925 h 2719388"/>
                <a:gd name="connsiteX89" fmla="*/ 2443162 w 6215062"/>
                <a:gd name="connsiteY89" fmla="*/ 2100263 h 2719388"/>
                <a:gd name="connsiteX90" fmla="*/ 2481262 w 6215062"/>
                <a:gd name="connsiteY90" fmla="*/ 2100263 h 2719388"/>
                <a:gd name="connsiteX91" fmla="*/ 2481262 w 6215062"/>
                <a:gd name="connsiteY91" fmla="*/ 2138363 h 2719388"/>
                <a:gd name="connsiteX92" fmla="*/ 2662237 w 6215062"/>
                <a:gd name="connsiteY92" fmla="*/ 2138363 h 2719388"/>
                <a:gd name="connsiteX93" fmla="*/ 2662237 w 6215062"/>
                <a:gd name="connsiteY93" fmla="*/ 2176463 h 2719388"/>
                <a:gd name="connsiteX94" fmla="*/ 2824162 w 6215062"/>
                <a:gd name="connsiteY94" fmla="*/ 2176463 h 2719388"/>
                <a:gd name="connsiteX95" fmla="*/ 2824162 w 6215062"/>
                <a:gd name="connsiteY95" fmla="*/ 2205038 h 2719388"/>
                <a:gd name="connsiteX96" fmla="*/ 2928937 w 6215062"/>
                <a:gd name="connsiteY96" fmla="*/ 2205038 h 2719388"/>
                <a:gd name="connsiteX97" fmla="*/ 2928937 w 6215062"/>
                <a:gd name="connsiteY97" fmla="*/ 2243138 h 2719388"/>
                <a:gd name="connsiteX98" fmla="*/ 3114675 w 6215062"/>
                <a:gd name="connsiteY98" fmla="*/ 2243138 h 2719388"/>
                <a:gd name="connsiteX99" fmla="*/ 3114675 w 6215062"/>
                <a:gd name="connsiteY99" fmla="*/ 2286000 h 2719388"/>
                <a:gd name="connsiteX100" fmla="*/ 3252787 w 6215062"/>
                <a:gd name="connsiteY100" fmla="*/ 2286000 h 2719388"/>
                <a:gd name="connsiteX101" fmla="*/ 3252787 w 6215062"/>
                <a:gd name="connsiteY101" fmla="*/ 2286000 h 2719388"/>
                <a:gd name="connsiteX102" fmla="*/ 3252787 w 6215062"/>
                <a:gd name="connsiteY102" fmla="*/ 2324100 h 2719388"/>
                <a:gd name="connsiteX103" fmla="*/ 3333750 w 6215062"/>
                <a:gd name="connsiteY103" fmla="*/ 2324100 h 2719388"/>
                <a:gd name="connsiteX104" fmla="*/ 3333750 w 6215062"/>
                <a:gd name="connsiteY104" fmla="*/ 2352675 h 2719388"/>
                <a:gd name="connsiteX105" fmla="*/ 3414712 w 6215062"/>
                <a:gd name="connsiteY105" fmla="*/ 2352675 h 2719388"/>
                <a:gd name="connsiteX106" fmla="*/ 3414712 w 6215062"/>
                <a:gd name="connsiteY106" fmla="*/ 2386013 h 2719388"/>
                <a:gd name="connsiteX107" fmla="*/ 3533775 w 6215062"/>
                <a:gd name="connsiteY107" fmla="*/ 2386013 h 2719388"/>
                <a:gd name="connsiteX108" fmla="*/ 3533775 w 6215062"/>
                <a:gd name="connsiteY108" fmla="*/ 2433638 h 2719388"/>
                <a:gd name="connsiteX109" fmla="*/ 3738562 w 6215062"/>
                <a:gd name="connsiteY109" fmla="*/ 2433638 h 2719388"/>
                <a:gd name="connsiteX110" fmla="*/ 3738562 w 6215062"/>
                <a:gd name="connsiteY110" fmla="*/ 2471738 h 2719388"/>
                <a:gd name="connsiteX111" fmla="*/ 3924300 w 6215062"/>
                <a:gd name="connsiteY111" fmla="*/ 2471738 h 2719388"/>
                <a:gd name="connsiteX112" fmla="*/ 3924300 w 6215062"/>
                <a:gd name="connsiteY112" fmla="*/ 2505075 h 2719388"/>
                <a:gd name="connsiteX113" fmla="*/ 4329112 w 6215062"/>
                <a:gd name="connsiteY113" fmla="*/ 2505075 h 2719388"/>
                <a:gd name="connsiteX114" fmla="*/ 4329112 w 6215062"/>
                <a:gd name="connsiteY114" fmla="*/ 2538413 h 2719388"/>
                <a:gd name="connsiteX115" fmla="*/ 4367212 w 6215062"/>
                <a:gd name="connsiteY115" fmla="*/ 2538413 h 2719388"/>
                <a:gd name="connsiteX116" fmla="*/ 4367212 w 6215062"/>
                <a:gd name="connsiteY116" fmla="*/ 2581275 h 2719388"/>
                <a:gd name="connsiteX117" fmla="*/ 4833937 w 6215062"/>
                <a:gd name="connsiteY117" fmla="*/ 2581275 h 2719388"/>
                <a:gd name="connsiteX118" fmla="*/ 4833937 w 6215062"/>
                <a:gd name="connsiteY118" fmla="*/ 2614613 h 2719388"/>
                <a:gd name="connsiteX119" fmla="*/ 4905375 w 6215062"/>
                <a:gd name="connsiteY119" fmla="*/ 2614613 h 2719388"/>
                <a:gd name="connsiteX120" fmla="*/ 4905375 w 6215062"/>
                <a:gd name="connsiteY120" fmla="*/ 2652713 h 2719388"/>
                <a:gd name="connsiteX121" fmla="*/ 6000750 w 6215062"/>
                <a:gd name="connsiteY121" fmla="*/ 2652713 h 2719388"/>
                <a:gd name="connsiteX122" fmla="*/ 6000750 w 6215062"/>
                <a:gd name="connsiteY122" fmla="*/ 2695575 h 2719388"/>
                <a:gd name="connsiteX123" fmla="*/ 6143625 w 6215062"/>
                <a:gd name="connsiteY123" fmla="*/ 2695575 h 2719388"/>
                <a:gd name="connsiteX124" fmla="*/ 6143625 w 6215062"/>
                <a:gd name="connsiteY124" fmla="*/ 2719388 h 2719388"/>
                <a:gd name="connsiteX125" fmla="*/ 6215062 w 6215062"/>
                <a:gd name="connsiteY125"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23875 w 6215062"/>
                <a:gd name="connsiteY23" fmla="*/ 63341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65262 w 6215062"/>
                <a:gd name="connsiteY63" fmla="*/ 1538288 h 2719388"/>
                <a:gd name="connsiteX64" fmla="*/ 1484312 w 6215062"/>
                <a:gd name="connsiteY64" fmla="*/ 1533525 h 2719388"/>
                <a:gd name="connsiteX65" fmla="*/ 1485900 w 6215062"/>
                <a:gd name="connsiteY65" fmla="*/ 1574800 h 2719388"/>
                <a:gd name="connsiteX66" fmla="*/ 1524000 w 6215062"/>
                <a:gd name="connsiteY66" fmla="*/ 1576388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2362 w 6215062"/>
                <a:gd name="connsiteY86" fmla="*/ 2038350 h 2719388"/>
                <a:gd name="connsiteX87" fmla="*/ 2398712 w 6215062"/>
                <a:gd name="connsiteY87" fmla="*/ 2070100 h 2719388"/>
                <a:gd name="connsiteX88" fmla="*/ 2446337 w 6215062"/>
                <a:gd name="connsiteY88" fmla="*/ 2066925 h 2719388"/>
                <a:gd name="connsiteX89" fmla="*/ 2443162 w 6215062"/>
                <a:gd name="connsiteY89" fmla="*/ 2100263 h 2719388"/>
                <a:gd name="connsiteX90" fmla="*/ 2481262 w 6215062"/>
                <a:gd name="connsiteY90" fmla="*/ 2100263 h 2719388"/>
                <a:gd name="connsiteX91" fmla="*/ 2481262 w 6215062"/>
                <a:gd name="connsiteY91" fmla="*/ 2138363 h 2719388"/>
                <a:gd name="connsiteX92" fmla="*/ 2662237 w 6215062"/>
                <a:gd name="connsiteY92" fmla="*/ 2138363 h 2719388"/>
                <a:gd name="connsiteX93" fmla="*/ 2662237 w 6215062"/>
                <a:gd name="connsiteY93" fmla="*/ 2176463 h 2719388"/>
                <a:gd name="connsiteX94" fmla="*/ 2824162 w 6215062"/>
                <a:gd name="connsiteY94" fmla="*/ 2176463 h 2719388"/>
                <a:gd name="connsiteX95" fmla="*/ 2824162 w 6215062"/>
                <a:gd name="connsiteY95" fmla="*/ 2205038 h 2719388"/>
                <a:gd name="connsiteX96" fmla="*/ 2928937 w 6215062"/>
                <a:gd name="connsiteY96" fmla="*/ 2205038 h 2719388"/>
                <a:gd name="connsiteX97" fmla="*/ 2928937 w 6215062"/>
                <a:gd name="connsiteY97" fmla="*/ 2243138 h 2719388"/>
                <a:gd name="connsiteX98" fmla="*/ 3114675 w 6215062"/>
                <a:gd name="connsiteY98" fmla="*/ 2243138 h 2719388"/>
                <a:gd name="connsiteX99" fmla="*/ 3114675 w 6215062"/>
                <a:gd name="connsiteY99" fmla="*/ 2286000 h 2719388"/>
                <a:gd name="connsiteX100" fmla="*/ 3252787 w 6215062"/>
                <a:gd name="connsiteY100" fmla="*/ 2286000 h 2719388"/>
                <a:gd name="connsiteX101" fmla="*/ 3252787 w 6215062"/>
                <a:gd name="connsiteY101" fmla="*/ 2286000 h 2719388"/>
                <a:gd name="connsiteX102" fmla="*/ 3252787 w 6215062"/>
                <a:gd name="connsiteY102" fmla="*/ 2324100 h 2719388"/>
                <a:gd name="connsiteX103" fmla="*/ 3333750 w 6215062"/>
                <a:gd name="connsiteY103" fmla="*/ 2324100 h 2719388"/>
                <a:gd name="connsiteX104" fmla="*/ 3333750 w 6215062"/>
                <a:gd name="connsiteY104" fmla="*/ 2352675 h 2719388"/>
                <a:gd name="connsiteX105" fmla="*/ 3414712 w 6215062"/>
                <a:gd name="connsiteY105" fmla="*/ 2352675 h 2719388"/>
                <a:gd name="connsiteX106" fmla="*/ 3414712 w 6215062"/>
                <a:gd name="connsiteY106" fmla="*/ 2386013 h 2719388"/>
                <a:gd name="connsiteX107" fmla="*/ 3533775 w 6215062"/>
                <a:gd name="connsiteY107" fmla="*/ 2386013 h 2719388"/>
                <a:gd name="connsiteX108" fmla="*/ 3533775 w 6215062"/>
                <a:gd name="connsiteY108" fmla="*/ 2433638 h 2719388"/>
                <a:gd name="connsiteX109" fmla="*/ 3738562 w 6215062"/>
                <a:gd name="connsiteY109" fmla="*/ 2433638 h 2719388"/>
                <a:gd name="connsiteX110" fmla="*/ 3738562 w 6215062"/>
                <a:gd name="connsiteY110" fmla="*/ 2471738 h 2719388"/>
                <a:gd name="connsiteX111" fmla="*/ 3924300 w 6215062"/>
                <a:gd name="connsiteY111" fmla="*/ 2471738 h 2719388"/>
                <a:gd name="connsiteX112" fmla="*/ 3924300 w 6215062"/>
                <a:gd name="connsiteY112" fmla="*/ 2505075 h 2719388"/>
                <a:gd name="connsiteX113" fmla="*/ 4329112 w 6215062"/>
                <a:gd name="connsiteY113" fmla="*/ 2505075 h 2719388"/>
                <a:gd name="connsiteX114" fmla="*/ 4329112 w 6215062"/>
                <a:gd name="connsiteY114" fmla="*/ 2538413 h 2719388"/>
                <a:gd name="connsiteX115" fmla="*/ 4367212 w 6215062"/>
                <a:gd name="connsiteY115" fmla="*/ 2538413 h 2719388"/>
                <a:gd name="connsiteX116" fmla="*/ 4367212 w 6215062"/>
                <a:gd name="connsiteY116" fmla="*/ 2581275 h 2719388"/>
                <a:gd name="connsiteX117" fmla="*/ 4833937 w 6215062"/>
                <a:gd name="connsiteY117" fmla="*/ 2581275 h 2719388"/>
                <a:gd name="connsiteX118" fmla="*/ 4833937 w 6215062"/>
                <a:gd name="connsiteY118" fmla="*/ 2614613 h 2719388"/>
                <a:gd name="connsiteX119" fmla="*/ 4905375 w 6215062"/>
                <a:gd name="connsiteY119" fmla="*/ 2614613 h 2719388"/>
                <a:gd name="connsiteX120" fmla="*/ 4905375 w 6215062"/>
                <a:gd name="connsiteY120" fmla="*/ 2652713 h 2719388"/>
                <a:gd name="connsiteX121" fmla="*/ 6000750 w 6215062"/>
                <a:gd name="connsiteY121" fmla="*/ 2652713 h 2719388"/>
                <a:gd name="connsiteX122" fmla="*/ 6000750 w 6215062"/>
                <a:gd name="connsiteY122" fmla="*/ 2695575 h 2719388"/>
                <a:gd name="connsiteX123" fmla="*/ 6143625 w 6215062"/>
                <a:gd name="connsiteY123" fmla="*/ 2695575 h 2719388"/>
                <a:gd name="connsiteX124" fmla="*/ 6143625 w 6215062"/>
                <a:gd name="connsiteY124" fmla="*/ 2719388 h 2719388"/>
                <a:gd name="connsiteX125" fmla="*/ 6215062 w 6215062"/>
                <a:gd name="connsiteY125"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11175 w 6215062"/>
                <a:gd name="connsiteY23" fmla="*/ 627063 h 2719388"/>
                <a:gd name="connsiteX24" fmla="*/ 533400 w 6215062"/>
                <a:gd name="connsiteY24" fmla="*/ 728663 h 2719388"/>
                <a:gd name="connsiteX25" fmla="*/ 671512 w 6215062"/>
                <a:gd name="connsiteY25" fmla="*/ 728663 h 2719388"/>
                <a:gd name="connsiteX26" fmla="*/ 671512 w 6215062"/>
                <a:gd name="connsiteY26" fmla="*/ 766763 h 2719388"/>
                <a:gd name="connsiteX27" fmla="*/ 695325 w 6215062"/>
                <a:gd name="connsiteY27" fmla="*/ 766763 h 2719388"/>
                <a:gd name="connsiteX28" fmla="*/ 695325 w 6215062"/>
                <a:gd name="connsiteY28" fmla="*/ 795338 h 2719388"/>
                <a:gd name="connsiteX29" fmla="*/ 709612 w 6215062"/>
                <a:gd name="connsiteY29" fmla="*/ 795338 h 2719388"/>
                <a:gd name="connsiteX30" fmla="*/ 709612 w 6215062"/>
                <a:gd name="connsiteY30" fmla="*/ 833438 h 2719388"/>
                <a:gd name="connsiteX31" fmla="*/ 766762 w 6215062"/>
                <a:gd name="connsiteY31" fmla="*/ 833438 h 2719388"/>
                <a:gd name="connsiteX32" fmla="*/ 766762 w 6215062"/>
                <a:gd name="connsiteY32" fmla="*/ 871538 h 2719388"/>
                <a:gd name="connsiteX33" fmla="*/ 785812 w 6215062"/>
                <a:gd name="connsiteY33" fmla="*/ 871538 h 2719388"/>
                <a:gd name="connsiteX34" fmla="*/ 785812 w 6215062"/>
                <a:gd name="connsiteY34" fmla="*/ 909638 h 2719388"/>
                <a:gd name="connsiteX35" fmla="*/ 795337 w 6215062"/>
                <a:gd name="connsiteY35" fmla="*/ 909638 h 2719388"/>
                <a:gd name="connsiteX36" fmla="*/ 795337 w 6215062"/>
                <a:gd name="connsiteY36" fmla="*/ 938213 h 2719388"/>
                <a:gd name="connsiteX37" fmla="*/ 876300 w 6215062"/>
                <a:gd name="connsiteY37" fmla="*/ 938213 h 2719388"/>
                <a:gd name="connsiteX38" fmla="*/ 876300 w 6215062"/>
                <a:gd name="connsiteY38" fmla="*/ 981075 h 2719388"/>
                <a:gd name="connsiteX39" fmla="*/ 895350 w 6215062"/>
                <a:gd name="connsiteY39" fmla="*/ 981075 h 2719388"/>
                <a:gd name="connsiteX40" fmla="*/ 895350 w 6215062"/>
                <a:gd name="connsiteY40" fmla="*/ 1009650 h 2719388"/>
                <a:gd name="connsiteX41" fmla="*/ 904875 w 6215062"/>
                <a:gd name="connsiteY41" fmla="*/ 1009650 h 2719388"/>
                <a:gd name="connsiteX42" fmla="*/ 904875 w 6215062"/>
                <a:gd name="connsiteY42" fmla="*/ 1047750 h 2719388"/>
                <a:gd name="connsiteX43" fmla="*/ 923925 w 6215062"/>
                <a:gd name="connsiteY43" fmla="*/ 1047750 h 2719388"/>
                <a:gd name="connsiteX44" fmla="*/ 923925 w 6215062"/>
                <a:gd name="connsiteY44" fmla="*/ 1152525 h 2719388"/>
                <a:gd name="connsiteX45" fmla="*/ 938212 w 6215062"/>
                <a:gd name="connsiteY45" fmla="*/ 1152525 h 2719388"/>
                <a:gd name="connsiteX46" fmla="*/ 938212 w 6215062"/>
                <a:gd name="connsiteY46" fmla="*/ 1190625 h 2719388"/>
                <a:gd name="connsiteX47" fmla="*/ 947737 w 6215062"/>
                <a:gd name="connsiteY47" fmla="*/ 1190625 h 2719388"/>
                <a:gd name="connsiteX48" fmla="*/ 947737 w 6215062"/>
                <a:gd name="connsiteY48" fmla="*/ 1223963 h 2719388"/>
                <a:gd name="connsiteX49" fmla="*/ 1028700 w 6215062"/>
                <a:gd name="connsiteY49" fmla="*/ 1223963 h 2719388"/>
                <a:gd name="connsiteX50" fmla="*/ 1028700 w 6215062"/>
                <a:gd name="connsiteY50" fmla="*/ 1262063 h 2719388"/>
                <a:gd name="connsiteX51" fmla="*/ 1262062 w 6215062"/>
                <a:gd name="connsiteY51" fmla="*/ 1262063 h 2719388"/>
                <a:gd name="connsiteX52" fmla="*/ 1262062 w 6215062"/>
                <a:gd name="connsiteY52" fmla="*/ 1304925 h 2719388"/>
                <a:gd name="connsiteX53" fmla="*/ 1295400 w 6215062"/>
                <a:gd name="connsiteY53" fmla="*/ 1304925 h 2719388"/>
                <a:gd name="connsiteX54" fmla="*/ 1295400 w 6215062"/>
                <a:gd name="connsiteY54" fmla="*/ 1328738 h 2719388"/>
                <a:gd name="connsiteX55" fmla="*/ 1357312 w 6215062"/>
                <a:gd name="connsiteY55" fmla="*/ 1328738 h 2719388"/>
                <a:gd name="connsiteX56" fmla="*/ 1357312 w 6215062"/>
                <a:gd name="connsiteY56" fmla="*/ 1400175 h 2719388"/>
                <a:gd name="connsiteX57" fmla="*/ 1400175 w 6215062"/>
                <a:gd name="connsiteY57" fmla="*/ 1400175 h 2719388"/>
                <a:gd name="connsiteX58" fmla="*/ 1400175 w 6215062"/>
                <a:gd name="connsiteY58" fmla="*/ 1462088 h 2719388"/>
                <a:gd name="connsiteX59" fmla="*/ 1400175 w 6215062"/>
                <a:gd name="connsiteY59" fmla="*/ 1462088 h 2719388"/>
                <a:gd name="connsiteX60" fmla="*/ 1433512 w 6215062"/>
                <a:gd name="connsiteY60" fmla="*/ 1476375 h 2719388"/>
                <a:gd name="connsiteX61" fmla="*/ 1436687 w 6215062"/>
                <a:gd name="connsiteY61" fmla="*/ 1504950 h 2719388"/>
                <a:gd name="connsiteX62" fmla="*/ 1463675 w 6215062"/>
                <a:gd name="connsiteY62" fmla="*/ 1503363 h 2719388"/>
                <a:gd name="connsiteX63" fmla="*/ 1465262 w 6215062"/>
                <a:gd name="connsiteY63" fmla="*/ 1538288 h 2719388"/>
                <a:gd name="connsiteX64" fmla="*/ 1484312 w 6215062"/>
                <a:gd name="connsiteY64" fmla="*/ 1533525 h 2719388"/>
                <a:gd name="connsiteX65" fmla="*/ 1485900 w 6215062"/>
                <a:gd name="connsiteY65" fmla="*/ 1574800 h 2719388"/>
                <a:gd name="connsiteX66" fmla="*/ 1524000 w 6215062"/>
                <a:gd name="connsiteY66" fmla="*/ 1576388 h 2719388"/>
                <a:gd name="connsiteX67" fmla="*/ 1533525 w 6215062"/>
                <a:gd name="connsiteY67" fmla="*/ 1604963 h 2719388"/>
                <a:gd name="connsiteX68" fmla="*/ 1533525 w 6215062"/>
                <a:gd name="connsiteY68" fmla="*/ 1671638 h 2719388"/>
                <a:gd name="connsiteX69" fmla="*/ 1666875 w 6215062"/>
                <a:gd name="connsiteY69" fmla="*/ 1671638 h 2719388"/>
                <a:gd name="connsiteX70" fmla="*/ 1666875 w 6215062"/>
                <a:gd name="connsiteY70" fmla="*/ 1719263 h 2719388"/>
                <a:gd name="connsiteX71" fmla="*/ 1819275 w 6215062"/>
                <a:gd name="connsiteY71" fmla="*/ 1719263 h 2719388"/>
                <a:gd name="connsiteX72" fmla="*/ 1819275 w 6215062"/>
                <a:gd name="connsiteY72" fmla="*/ 1762125 h 2719388"/>
                <a:gd name="connsiteX73" fmla="*/ 1843087 w 6215062"/>
                <a:gd name="connsiteY73" fmla="*/ 1762125 h 2719388"/>
                <a:gd name="connsiteX74" fmla="*/ 1843087 w 6215062"/>
                <a:gd name="connsiteY74" fmla="*/ 1795463 h 2719388"/>
                <a:gd name="connsiteX75" fmla="*/ 1852612 w 6215062"/>
                <a:gd name="connsiteY75" fmla="*/ 1785938 h 2719388"/>
                <a:gd name="connsiteX76" fmla="*/ 1852612 w 6215062"/>
                <a:gd name="connsiteY76" fmla="*/ 1852613 h 2719388"/>
                <a:gd name="connsiteX77" fmla="*/ 1871662 w 6215062"/>
                <a:gd name="connsiteY77" fmla="*/ 1852613 h 2719388"/>
                <a:gd name="connsiteX78" fmla="*/ 1871662 w 6215062"/>
                <a:gd name="connsiteY78" fmla="*/ 1924050 h 2719388"/>
                <a:gd name="connsiteX79" fmla="*/ 1981200 w 6215062"/>
                <a:gd name="connsiteY79" fmla="*/ 1924050 h 2719388"/>
                <a:gd name="connsiteX80" fmla="*/ 1981200 w 6215062"/>
                <a:gd name="connsiteY80" fmla="*/ 1957388 h 2719388"/>
                <a:gd name="connsiteX81" fmla="*/ 2076450 w 6215062"/>
                <a:gd name="connsiteY81" fmla="*/ 1957388 h 2719388"/>
                <a:gd name="connsiteX82" fmla="*/ 2076450 w 6215062"/>
                <a:gd name="connsiteY82" fmla="*/ 1990725 h 2719388"/>
                <a:gd name="connsiteX83" fmla="*/ 2362200 w 6215062"/>
                <a:gd name="connsiteY83" fmla="*/ 1990725 h 2719388"/>
                <a:gd name="connsiteX84" fmla="*/ 2362200 w 6215062"/>
                <a:gd name="connsiteY84" fmla="*/ 2033588 h 2719388"/>
                <a:gd name="connsiteX85" fmla="*/ 2362200 w 6215062"/>
                <a:gd name="connsiteY85" fmla="*/ 2033588 h 2719388"/>
                <a:gd name="connsiteX86" fmla="*/ 2392362 w 6215062"/>
                <a:gd name="connsiteY86" fmla="*/ 2038350 h 2719388"/>
                <a:gd name="connsiteX87" fmla="*/ 2398712 w 6215062"/>
                <a:gd name="connsiteY87" fmla="*/ 2070100 h 2719388"/>
                <a:gd name="connsiteX88" fmla="*/ 2446337 w 6215062"/>
                <a:gd name="connsiteY88" fmla="*/ 2066925 h 2719388"/>
                <a:gd name="connsiteX89" fmla="*/ 2443162 w 6215062"/>
                <a:gd name="connsiteY89" fmla="*/ 2100263 h 2719388"/>
                <a:gd name="connsiteX90" fmla="*/ 2481262 w 6215062"/>
                <a:gd name="connsiteY90" fmla="*/ 2100263 h 2719388"/>
                <a:gd name="connsiteX91" fmla="*/ 2481262 w 6215062"/>
                <a:gd name="connsiteY91" fmla="*/ 2138363 h 2719388"/>
                <a:gd name="connsiteX92" fmla="*/ 2662237 w 6215062"/>
                <a:gd name="connsiteY92" fmla="*/ 2138363 h 2719388"/>
                <a:gd name="connsiteX93" fmla="*/ 2662237 w 6215062"/>
                <a:gd name="connsiteY93" fmla="*/ 2176463 h 2719388"/>
                <a:gd name="connsiteX94" fmla="*/ 2824162 w 6215062"/>
                <a:gd name="connsiteY94" fmla="*/ 2176463 h 2719388"/>
                <a:gd name="connsiteX95" fmla="*/ 2824162 w 6215062"/>
                <a:gd name="connsiteY95" fmla="*/ 2205038 h 2719388"/>
                <a:gd name="connsiteX96" fmla="*/ 2928937 w 6215062"/>
                <a:gd name="connsiteY96" fmla="*/ 2205038 h 2719388"/>
                <a:gd name="connsiteX97" fmla="*/ 2928937 w 6215062"/>
                <a:gd name="connsiteY97" fmla="*/ 2243138 h 2719388"/>
                <a:gd name="connsiteX98" fmla="*/ 3114675 w 6215062"/>
                <a:gd name="connsiteY98" fmla="*/ 2243138 h 2719388"/>
                <a:gd name="connsiteX99" fmla="*/ 3114675 w 6215062"/>
                <a:gd name="connsiteY99" fmla="*/ 2286000 h 2719388"/>
                <a:gd name="connsiteX100" fmla="*/ 3252787 w 6215062"/>
                <a:gd name="connsiteY100" fmla="*/ 2286000 h 2719388"/>
                <a:gd name="connsiteX101" fmla="*/ 3252787 w 6215062"/>
                <a:gd name="connsiteY101" fmla="*/ 2286000 h 2719388"/>
                <a:gd name="connsiteX102" fmla="*/ 3252787 w 6215062"/>
                <a:gd name="connsiteY102" fmla="*/ 2324100 h 2719388"/>
                <a:gd name="connsiteX103" fmla="*/ 3333750 w 6215062"/>
                <a:gd name="connsiteY103" fmla="*/ 2324100 h 2719388"/>
                <a:gd name="connsiteX104" fmla="*/ 3333750 w 6215062"/>
                <a:gd name="connsiteY104" fmla="*/ 2352675 h 2719388"/>
                <a:gd name="connsiteX105" fmla="*/ 3414712 w 6215062"/>
                <a:gd name="connsiteY105" fmla="*/ 2352675 h 2719388"/>
                <a:gd name="connsiteX106" fmla="*/ 3414712 w 6215062"/>
                <a:gd name="connsiteY106" fmla="*/ 2386013 h 2719388"/>
                <a:gd name="connsiteX107" fmla="*/ 3533775 w 6215062"/>
                <a:gd name="connsiteY107" fmla="*/ 2386013 h 2719388"/>
                <a:gd name="connsiteX108" fmla="*/ 3533775 w 6215062"/>
                <a:gd name="connsiteY108" fmla="*/ 2433638 h 2719388"/>
                <a:gd name="connsiteX109" fmla="*/ 3738562 w 6215062"/>
                <a:gd name="connsiteY109" fmla="*/ 2433638 h 2719388"/>
                <a:gd name="connsiteX110" fmla="*/ 3738562 w 6215062"/>
                <a:gd name="connsiteY110" fmla="*/ 2471738 h 2719388"/>
                <a:gd name="connsiteX111" fmla="*/ 3924300 w 6215062"/>
                <a:gd name="connsiteY111" fmla="*/ 2471738 h 2719388"/>
                <a:gd name="connsiteX112" fmla="*/ 3924300 w 6215062"/>
                <a:gd name="connsiteY112" fmla="*/ 2505075 h 2719388"/>
                <a:gd name="connsiteX113" fmla="*/ 4329112 w 6215062"/>
                <a:gd name="connsiteY113" fmla="*/ 2505075 h 2719388"/>
                <a:gd name="connsiteX114" fmla="*/ 4329112 w 6215062"/>
                <a:gd name="connsiteY114" fmla="*/ 2538413 h 2719388"/>
                <a:gd name="connsiteX115" fmla="*/ 4367212 w 6215062"/>
                <a:gd name="connsiteY115" fmla="*/ 2538413 h 2719388"/>
                <a:gd name="connsiteX116" fmla="*/ 4367212 w 6215062"/>
                <a:gd name="connsiteY116" fmla="*/ 2581275 h 2719388"/>
                <a:gd name="connsiteX117" fmla="*/ 4833937 w 6215062"/>
                <a:gd name="connsiteY117" fmla="*/ 2581275 h 2719388"/>
                <a:gd name="connsiteX118" fmla="*/ 4833937 w 6215062"/>
                <a:gd name="connsiteY118" fmla="*/ 2614613 h 2719388"/>
                <a:gd name="connsiteX119" fmla="*/ 4905375 w 6215062"/>
                <a:gd name="connsiteY119" fmla="*/ 2614613 h 2719388"/>
                <a:gd name="connsiteX120" fmla="*/ 4905375 w 6215062"/>
                <a:gd name="connsiteY120" fmla="*/ 2652713 h 2719388"/>
                <a:gd name="connsiteX121" fmla="*/ 6000750 w 6215062"/>
                <a:gd name="connsiteY121" fmla="*/ 2652713 h 2719388"/>
                <a:gd name="connsiteX122" fmla="*/ 6000750 w 6215062"/>
                <a:gd name="connsiteY122" fmla="*/ 2695575 h 2719388"/>
                <a:gd name="connsiteX123" fmla="*/ 6143625 w 6215062"/>
                <a:gd name="connsiteY123" fmla="*/ 2695575 h 2719388"/>
                <a:gd name="connsiteX124" fmla="*/ 6143625 w 6215062"/>
                <a:gd name="connsiteY124" fmla="*/ 2719388 h 2719388"/>
                <a:gd name="connsiteX125" fmla="*/ 6215062 w 6215062"/>
                <a:gd name="connsiteY125"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11175 w 6215062"/>
                <a:gd name="connsiteY23" fmla="*/ 627063 h 2719388"/>
                <a:gd name="connsiteX24" fmla="*/ 533400 w 6215062"/>
                <a:gd name="connsiteY24" fmla="*/ 728663 h 2719388"/>
                <a:gd name="connsiteX25" fmla="*/ 519112 w 6215062"/>
                <a:gd name="connsiteY25" fmla="*/ 676275 h 2719388"/>
                <a:gd name="connsiteX26" fmla="*/ 671512 w 6215062"/>
                <a:gd name="connsiteY26" fmla="*/ 728663 h 2719388"/>
                <a:gd name="connsiteX27" fmla="*/ 671512 w 6215062"/>
                <a:gd name="connsiteY27" fmla="*/ 766763 h 2719388"/>
                <a:gd name="connsiteX28" fmla="*/ 695325 w 6215062"/>
                <a:gd name="connsiteY28" fmla="*/ 766763 h 2719388"/>
                <a:gd name="connsiteX29" fmla="*/ 695325 w 6215062"/>
                <a:gd name="connsiteY29" fmla="*/ 795338 h 2719388"/>
                <a:gd name="connsiteX30" fmla="*/ 709612 w 6215062"/>
                <a:gd name="connsiteY30" fmla="*/ 795338 h 2719388"/>
                <a:gd name="connsiteX31" fmla="*/ 709612 w 6215062"/>
                <a:gd name="connsiteY31" fmla="*/ 833438 h 2719388"/>
                <a:gd name="connsiteX32" fmla="*/ 766762 w 6215062"/>
                <a:gd name="connsiteY32" fmla="*/ 833438 h 2719388"/>
                <a:gd name="connsiteX33" fmla="*/ 766762 w 6215062"/>
                <a:gd name="connsiteY33" fmla="*/ 871538 h 2719388"/>
                <a:gd name="connsiteX34" fmla="*/ 785812 w 6215062"/>
                <a:gd name="connsiteY34" fmla="*/ 871538 h 2719388"/>
                <a:gd name="connsiteX35" fmla="*/ 785812 w 6215062"/>
                <a:gd name="connsiteY35" fmla="*/ 909638 h 2719388"/>
                <a:gd name="connsiteX36" fmla="*/ 795337 w 6215062"/>
                <a:gd name="connsiteY36" fmla="*/ 909638 h 2719388"/>
                <a:gd name="connsiteX37" fmla="*/ 795337 w 6215062"/>
                <a:gd name="connsiteY37" fmla="*/ 938213 h 2719388"/>
                <a:gd name="connsiteX38" fmla="*/ 876300 w 6215062"/>
                <a:gd name="connsiteY38" fmla="*/ 938213 h 2719388"/>
                <a:gd name="connsiteX39" fmla="*/ 876300 w 6215062"/>
                <a:gd name="connsiteY39" fmla="*/ 981075 h 2719388"/>
                <a:gd name="connsiteX40" fmla="*/ 895350 w 6215062"/>
                <a:gd name="connsiteY40" fmla="*/ 981075 h 2719388"/>
                <a:gd name="connsiteX41" fmla="*/ 895350 w 6215062"/>
                <a:gd name="connsiteY41" fmla="*/ 1009650 h 2719388"/>
                <a:gd name="connsiteX42" fmla="*/ 904875 w 6215062"/>
                <a:gd name="connsiteY42" fmla="*/ 1009650 h 2719388"/>
                <a:gd name="connsiteX43" fmla="*/ 904875 w 6215062"/>
                <a:gd name="connsiteY43" fmla="*/ 1047750 h 2719388"/>
                <a:gd name="connsiteX44" fmla="*/ 923925 w 6215062"/>
                <a:gd name="connsiteY44" fmla="*/ 1047750 h 2719388"/>
                <a:gd name="connsiteX45" fmla="*/ 923925 w 6215062"/>
                <a:gd name="connsiteY45" fmla="*/ 1152525 h 2719388"/>
                <a:gd name="connsiteX46" fmla="*/ 938212 w 6215062"/>
                <a:gd name="connsiteY46" fmla="*/ 1152525 h 2719388"/>
                <a:gd name="connsiteX47" fmla="*/ 938212 w 6215062"/>
                <a:gd name="connsiteY47" fmla="*/ 1190625 h 2719388"/>
                <a:gd name="connsiteX48" fmla="*/ 947737 w 6215062"/>
                <a:gd name="connsiteY48" fmla="*/ 1190625 h 2719388"/>
                <a:gd name="connsiteX49" fmla="*/ 947737 w 6215062"/>
                <a:gd name="connsiteY49" fmla="*/ 1223963 h 2719388"/>
                <a:gd name="connsiteX50" fmla="*/ 1028700 w 6215062"/>
                <a:gd name="connsiteY50" fmla="*/ 1223963 h 2719388"/>
                <a:gd name="connsiteX51" fmla="*/ 1028700 w 6215062"/>
                <a:gd name="connsiteY51" fmla="*/ 1262063 h 2719388"/>
                <a:gd name="connsiteX52" fmla="*/ 1262062 w 6215062"/>
                <a:gd name="connsiteY52" fmla="*/ 1262063 h 2719388"/>
                <a:gd name="connsiteX53" fmla="*/ 1262062 w 6215062"/>
                <a:gd name="connsiteY53" fmla="*/ 1304925 h 2719388"/>
                <a:gd name="connsiteX54" fmla="*/ 1295400 w 6215062"/>
                <a:gd name="connsiteY54" fmla="*/ 1304925 h 2719388"/>
                <a:gd name="connsiteX55" fmla="*/ 1295400 w 6215062"/>
                <a:gd name="connsiteY55" fmla="*/ 1328738 h 2719388"/>
                <a:gd name="connsiteX56" fmla="*/ 1357312 w 6215062"/>
                <a:gd name="connsiteY56" fmla="*/ 1328738 h 2719388"/>
                <a:gd name="connsiteX57" fmla="*/ 1357312 w 6215062"/>
                <a:gd name="connsiteY57" fmla="*/ 1400175 h 2719388"/>
                <a:gd name="connsiteX58" fmla="*/ 1400175 w 6215062"/>
                <a:gd name="connsiteY58" fmla="*/ 1400175 h 2719388"/>
                <a:gd name="connsiteX59" fmla="*/ 1400175 w 6215062"/>
                <a:gd name="connsiteY59" fmla="*/ 1462088 h 2719388"/>
                <a:gd name="connsiteX60" fmla="*/ 1400175 w 6215062"/>
                <a:gd name="connsiteY60" fmla="*/ 1462088 h 2719388"/>
                <a:gd name="connsiteX61" fmla="*/ 1433512 w 6215062"/>
                <a:gd name="connsiteY61" fmla="*/ 1476375 h 2719388"/>
                <a:gd name="connsiteX62" fmla="*/ 1436687 w 6215062"/>
                <a:gd name="connsiteY62" fmla="*/ 1504950 h 2719388"/>
                <a:gd name="connsiteX63" fmla="*/ 1463675 w 6215062"/>
                <a:gd name="connsiteY63" fmla="*/ 1503363 h 2719388"/>
                <a:gd name="connsiteX64" fmla="*/ 1465262 w 6215062"/>
                <a:gd name="connsiteY64" fmla="*/ 1538288 h 2719388"/>
                <a:gd name="connsiteX65" fmla="*/ 1484312 w 6215062"/>
                <a:gd name="connsiteY65" fmla="*/ 1533525 h 2719388"/>
                <a:gd name="connsiteX66" fmla="*/ 1485900 w 6215062"/>
                <a:gd name="connsiteY66" fmla="*/ 1574800 h 2719388"/>
                <a:gd name="connsiteX67" fmla="*/ 1524000 w 6215062"/>
                <a:gd name="connsiteY67" fmla="*/ 1576388 h 2719388"/>
                <a:gd name="connsiteX68" fmla="*/ 1533525 w 6215062"/>
                <a:gd name="connsiteY68" fmla="*/ 1604963 h 2719388"/>
                <a:gd name="connsiteX69" fmla="*/ 1533525 w 6215062"/>
                <a:gd name="connsiteY69" fmla="*/ 1671638 h 2719388"/>
                <a:gd name="connsiteX70" fmla="*/ 1666875 w 6215062"/>
                <a:gd name="connsiteY70" fmla="*/ 1671638 h 2719388"/>
                <a:gd name="connsiteX71" fmla="*/ 1666875 w 6215062"/>
                <a:gd name="connsiteY71" fmla="*/ 1719263 h 2719388"/>
                <a:gd name="connsiteX72" fmla="*/ 1819275 w 6215062"/>
                <a:gd name="connsiteY72" fmla="*/ 1719263 h 2719388"/>
                <a:gd name="connsiteX73" fmla="*/ 1819275 w 6215062"/>
                <a:gd name="connsiteY73" fmla="*/ 1762125 h 2719388"/>
                <a:gd name="connsiteX74" fmla="*/ 1843087 w 6215062"/>
                <a:gd name="connsiteY74" fmla="*/ 1762125 h 2719388"/>
                <a:gd name="connsiteX75" fmla="*/ 1843087 w 6215062"/>
                <a:gd name="connsiteY75" fmla="*/ 1795463 h 2719388"/>
                <a:gd name="connsiteX76" fmla="*/ 1852612 w 6215062"/>
                <a:gd name="connsiteY76" fmla="*/ 1785938 h 2719388"/>
                <a:gd name="connsiteX77" fmla="*/ 1852612 w 6215062"/>
                <a:gd name="connsiteY77" fmla="*/ 1852613 h 2719388"/>
                <a:gd name="connsiteX78" fmla="*/ 1871662 w 6215062"/>
                <a:gd name="connsiteY78" fmla="*/ 1852613 h 2719388"/>
                <a:gd name="connsiteX79" fmla="*/ 1871662 w 6215062"/>
                <a:gd name="connsiteY79" fmla="*/ 1924050 h 2719388"/>
                <a:gd name="connsiteX80" fmla="*/ 1981200 w 6215062"/>
                <a:gd name="connsiteY80" fmla="*/ 1924050 h 2719388"/>
                <a:gd name="connsiteX81" fmla="*/ 1981200 w 6215062"/>
                <a:gd name="connsiteY81" fmla="*/ 1957388 h 2719388"/>
                <a:gd name="connsiteX82" fmla="*/ 2076450 w 6215062"/>
                <a:gd name="connsiteY82" fmla="*/ 1957388 h 2719388"/>
                <a:gd name="connsiteX83" fmla="*/ 2076450 w 6215062"/>
                <a:gd name="connsiteY83" fmla="*/ 1990725 h 2719388"/>
                <a:gd name="connsiteX84" fmla="*/ 2362200 w 6215062"/>
                <a:gd name="connsiteY84" fmla="*/ 1990725 h 2719388"/>
                <a:gd name="connsiteX85" fmla="*/ 2362200 w 6215062"/>
                <a:gd name="connsiteY85" fmla="*/ 2033588 h 2719388"/>
                <a:gd name="connsiteX86" fmla="*/ 2362200 w 6215062"/>
                <a:gd name="connsiteY86" fmla="*/ 2033588 h 2719388"/>
                <a:gd name="connsiteX87" fmla="*/ 2392362 w 6215062"/>
                <a:gd name="connsiteY87" fmla="*/ 2038350 h 2719388"/>
                <a:gd name="connsiteX88" fmla="*/ 2398712 w 6215062"/>
                <a:gd name="connsiteY88" fmla="*/ 2070100 h 2719388"/>
                <a:gd name="connsiteX89" fmla="*/ 2446337 w 6215062"/>
                <a:gd name="connsiteY89" fmla="*/ 2066925 h 2719388"/>
                <a:gd name="connsiteX90" fmla="*/ 2443162 w 6215062"/>
                <a:gd name="connsiteY90" fmla="*/ 2100263 h 2719388"/>
                <a:gd name="connsiteX91" fmla="*/ 2481262 w 6215062"/>
                <a:gd name="connsiteY91" fmla="*/ 2100263 h 2719388"/>
                <a:gd name="connsiteX92" fmla="*/ 2481262 w 6215062"/>
                <a:gd name="connsiteY92" fmla="*/ 2138363 h 2719388"/>
                <a:gd name="connsiteX93" fmla="*/ 2662237 w 6215062"/>
                <a:gd name="connsiteY93" fmla="*/ 2138363 h 2719388"/>
                <a:gd name="connsiteX94" fmla="*/ 2662237 w 6215062"/>
                <a:gd name="connsiteY94" fmla="*/ 2176463 h 2719388"/>
                <a:gd name="connsiteX95" fmla="*/ 2824162 w 6215062"/>
                <a:gd name="connsiteY95" fmla="*/ 2176463 h 2719388"/>
                <a:gd name="connsiteX96" fmla="*/ 2824162 w 6215062"/>
                <a:gd name="connsiteY96" fmla="*/ 2205038 h 2719388"/>
                <a:gd name="connsiteX97" fmla="*/ 2928937 w 6215062"/>
                <a:gd name="connsiteY97" fmla="*/ 2205038 h 2719388"/>
                <a:gd name="connsiteX98" fmla="*/ 2928937 w 6215062"/>
                <a:gd name="connsiteY98" fmla="*/ 2243138 h 2719388"/>
                <a:gd name="connsiteX99" fmla="*/ 3114675 w 6215062"/>
                <a:gd name="connsiteY99" fmla="*/ 2243138 h 2719388"/>
                <a:gd name="connsiteX100" fmla="*/ 3114675 w 6215062"/>
                <a:gd name="connsiteY100" fmla="*/ 2286000 h 2719388"/>
                <a:gd name="connsiteX101" fmla="*/ 3252787 w 6215062"/>
                <a:gd name="connsiteY101" fmla="*/ 2286000 h 2719388"/>
                <a:gd name="connsiteX102" fmla="*/ 3252787 w 6215062"/>
                <a:gd name="connsiteY102" fmla="*/ 2286000 h 2719388"/>
                <a:gd name="connsiteX103" fmla="*/ 3252787 w 6215062"/>
                <a:gd name="connsiteY103" fmla="*/ 2324100 h 2719388"/>
                <a:gd name="connsiteX104" fmla="*/ 3333750 w 6215062"/>
                <a:gd name="connsiteY104" fmla="*/ 2324100 h 2719388"/>
                <a:gd name="connsiteX105" fmla="*/ 3333750 w 6215062"/>
                <a:gd name="connsiteY105" fmla="*/ 2352675 h 2719388"/>
                <a:gd name="connsiteX106" fmla="*/ 3414712 w 6215062"/>
                <a:gd name="connsiteY106" fmla="*/ 2352675 h 2719388"/>
                <a:gd name="connsiteX107" fmla="*/ 3414712 w 6215062"/>
                <a:gd name="connsiteY107" fmla="*/ 2386013 h 2719388"/>
                <a:gd name="connsiteX108" fmla="*/ 3533775 w 6215062"/>
                <a:gd name="connsiteY108" fmla="*/ 2386013 h 2719388"/>
                <a:gd name="connsiteX109" fmla="*/ 3533775 w 6215062"/>
                <a:gd name="connsiteY109" fmla="*/ 2433638 h 2719388"/>
                <a:gd name="connsiteX110" fmla="*/ 3738562 w 6215062"/>
                <a:gd name="connsiteY110" fmla="*/ 2433638 h 2719388"/>
                <a:gd name="connsiteX111" fmla="*/ 3738562 w 6215062"/>
                <a:gd name="connsiteY111" fmla="*/ 2471738 h 2719388"/>
                <a:gd name="connsiteX112" fmla="*/ 3924300 w 6215062"/>
                <a:gd name="connsiteY112" fmla="*/ 2471738 h 2719388"/>
                <a:gd name="connsiteX113" fmla="*/ 3924300 w 6215062"/>
                <a:gd name="connsiteY113" fmla="*/ 2505075 h 2719388"/>
                <a:gd name="connsiteX114" fmla="*/ 4329112 w 6215062"/>
                <a:gd name="connsiteY114" fmla="*/ 2505075 h 2719388"/>
                <a:gd name="connsiteX115" fmla="*/ 4329112 w 6215062"/>
                <a:gd name="connsiteY115" fmla="*/ 2538413 h 2719388"/>
                <a:gd name="connsiteX116" fmla="*/ 4367212 w 6215062"/>
                <a:gd name="connsiteY116" fmla="*/ 2538413 h 2719388"/>
                <a:gd name="connsiteX117" fmla="*/ 4367212 w 6215062"/>
                <a:gd name="connsiteY117" fmla="*/ 2581275 h 2719388"/>
                <a:gd name="connsiteX118" fmla="*/ 4833937 w 6215062"/>
                <a:gd name="connsiteY118" fmla="*/ 2581275 h 2719388"/>
                <a:gd name="connsiteX119" fmla="*/ 4833937 w 6215062"/>
                <a:gd name="connsiteY119" fmla="*/ 2614613 h 2719388"/>
                <a:gd name="connsiteX120" fmla="*/ 4905375 w 6215062"/>
                <a:gd name="connsiteY120" fmla="*/ 2614613 h 2719388"/>
                <a:gd name="connsiteX121" fmla="*/ 4905375 w 6215062"/>
                <a:gd name="connsiteY121" fmla="*/ 2652713 h 2719388"/>
                <a:gd name="connsiteX122" fmla="*/ 6000750 w 6215062"/>
                <a:gd name="connsiteY122" fmla="*/ 2652713 h 2719388"/>
                <a:gd name="connsiteX123" fmla="*/ 6000750 w 6215062"/>
                <a:gd name="connsiteY123" fmla="*/ 2695575 h 2719388"/>
                <a:gd name="connsiteX124" fmla="*/ 6143625 w 6215062"/>
                <a:gd name="connsiteY124" fmla="*/ 2695575 h 2719388"/>
                <a:gd name="connsiteX125" fmla="*/ 6143625 w 6215062"/>
                <a:gd name="connsiteY125" fmla="*/ 2719388 h 2719388"/>
                <a:gd name="connsiteX126" fmla="*/ 6215062 w 6215062"/>
                <a:gd name="connsiteY126"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11175 w 6215062"/>
                <a:gd name="connsiteY23" fmla="*/ 627063 h 2719388"/>
                <a:gd name="connsiteX24" fmla="*/ 533400 w 6215062"/>
                <a:gd name="connsiteY24" fmla="*/ 728663 h 2719388"/>
                <a:gd name="connsiteX25" fmla="*/ 579437 w 6215062"/>
                <a:gd name="connsiteY25" fmla="*/ 730250 h 2719388"/>
                <a:gd name="connsiteX26" fmla="*/ 671512 w 6215062"/>
                <a:gd name="connsiteY26" fmla="*/ 728663 h 2719388"/>
                <a:gd name="connsiteX27" fmla="*/ 671512 w 6215062"/>
                <a:gd name="connsiteY27" fmla="*/ 766763 h 2719388"/>
                <a:gd name="connsiteX28" fmla="*/ 695325 w 6215062"/>
                <a:gd name="connsiteY28" fmla="*/ 766763 h 2719388"/>
                <a:gd name="connsiteX29" fmla="*/ 695325 w 6215062"/>
                <a:gd name="connsiteY29" fmla="*/ 795338 h 2719388"/>
                <a:gd name="connsiteX30" fmla="*/ 709612 w 6215062"/>
                <a:gd name="connsiteY30" fmla="*/ 795338 h 2719388"/>
                <a:gd name="connsiteX31" fmla="*/ 709612 w 6215062"/>
                <a:gd name="connsiteY31" fmla="*/ 833438 h 2719388"/>
                <a:gd name="connsiteX32" fmla="*/ 766762 w 6215062"/>
                <a:gd name="connsiteY32" fmla="*/ 833438 h 2719388"/>
                <a:gd name="connsiteX33" fmla="*/ 766762 w 6215062"/>
                <a:gd name="connsiteY33" fmla="*/ 871538 h 2719388"/>
                <a:gd name="connsiteX34" fmla="*/ 785812 w 6215062"/>
                <a:gd name="connsiteY34" fmla="*/ 871538 h 2719388"/>
                <a:gd name="connsiteX35" fmla="*/ 785812 w 6215062"/>
                <a:gd name="connsiteY35" fmla="*/ 909638 h 2719388"/>
                <a:gd name="connsiteX36" fmla="*/ 795337 w 6215062"/>
                <a:gd name="connsiteY36" fmla="*/ 909638 h 2719388"/>
                <a:gd name="connsiteX37" fmla="*/ 795337 w 6215062"/>
                <a:gd name="connsiteY37" fmla="*/ 938213 h 2719388"/>
                <a:gd name="connsiteX38" fmla="*/ 876300 w 6215062"/>
                <a:gd name="connsiteY38" fmla="*/ 938213 h 2719388"/>
                <a:gd name="connsiteX39" fmla="*/ 876300 w 6215062"/>
                <a:gd name="connsiteY39" fmla="*/ 981075 h 2719388"/>
                <a:gd name="connsiteX40" fmla="*/ 895350 w 6215062"/>
                <a:gd name="connsiteY40" fmla="*/ 981075 h 2719388"/>
                <a:gd name="connsiteX41" fmla="*/ 895350 w 6215062"/>
                <a:gd name="connsiteY41" fmla="*/ 1009650 h 2719388"/>
                <a:gd name="connsiteX42" fmla="*/ 904875 w 6215062"/>
                <a:gd name="connsiteY42" fmla="*/ 1009650 h 2719388"/>
                <a:gd name="connsiteX43" fmla="*/ 904875 w 6215062"/>
                <a:gd name="connsiteY43" fmla="*/ 1047750 h 2719388"/>
                <a:gd name="connsiteX44" fmla="*/ 923925 w 6215062"/>
                <a:gd name="connsiteY44" fmla="*/ 1047750 h 2719388"/>
                <a:gd name="connsiteX45" fmla="*/ 923925 w 6215062"/>
                <a:gd name="connsiteY45" fmla="*/ 1152525 h 2719388"/>
                <a:gd name="connsiteX46" fmla="*/ 938212 w 6215062"/>
                <a:gd name="connsiteY46" fmla="*/ 1152525 h 2719388"/>
                <a:gd name="connsiteX47" fmla="*/ 938212 w 6215062"/>
                <a:gd name="connsiteY47" fmla="*/ 1190625 h 2719388"/>
                <a:gd name="connsiteX48" fmla="*/ 947737 w 6215062"/>
                <a:gd name="connsiteY48" fmla="*/ 1190625 h 2719388"/>
                <a:gd name="connsiteX49" fmla="*/ 947737 w 6215062"/>
                <a:gd name="connsiteY49" fmla="*/ 1223963 h 2719388"/>
                <a:gd name="connsiteX50" fmla="*/ 1028700 w 6215062"/>
                <a:gd name="connsiteY50" fmla="*/ 1223963 h 2719388"/>
                <a:gd name="connsiteX51" fmla="*/ 1028700 w 6215062"/>
                <a:gd name="connsiteY51" fmla="*/ 1262063 h 2719388"/>
                <a:gd name="connsiteX52" fmla="*/ 1262062 w 6215062"/>
                <a:gd name="connsiteY52" fmla="*/ 1262063 h 2719388"/>
                <a:gd name="connsiteX53" fmla="*/ 1262062 w 6215062"/>
                <a:gd name="connsiteY53" fmla="*/ 1304925 h 2719388"/>
                <a:gd name="connsiteX54" fmla="*/ 1295400 w 6215062"/>
                <a:gd name="connsiteY54" fmla="*/ 1304925 h 2719388"/>
                <a:gd name="connsiteX55" fmla="*/ 1295400 w 6215062"/>
                <a:gd name="connsiteY55" fmla="*/ 1328738 h 2719388"/>
                <a:gd name="connsiteX56" fmla="*/ 1357312 w 6215062"/>
                <a:gd name="connsiteY56" fmla="*/ 1328738 h 2719388"/>
                <a:gd name="connsiteX57" fmla="*/ 1357312 w 6215062"/>
                <a:gd name="connsiteY57" fmla="*/ 1400175 h 2719388"/>
                <a:gd name="connsiteX58" fmla="*/ 1400175 w 6215062"/>
                <a:gd name="connsiteY58" fmla="*/ 1400175 h 2719388"/>
                <a:gd name="connsiteX59" fmla="*/ 1400175 w 6215062"/>
                <a:gd name="connsiteY59" fmla="*/ 1462088 h 2719388"/>
                <a:gd name="connsiteX60" fmla="*/ 1400175 w 6215062"/>
                <a:gd name="connsiteY60" fmla="*/ 1462088 h 2719388"/>
                <a:gd name="connsiteX61" fmla="*/ 1433512 w 6215062"/>
                <a:gd name="connsiteY61" fmla="*/ 1476375 h 2719388"/>
                <a:gd name="connsiteX62" fmla="*/ 1436687 w 6215062"/>
                <a:gd name="connsiteY62" fmla="*/ 1504950 h 2719388"/>
                <a:gd name="connsiteX63" fmla="*/ 1463675 w 6215062"/>
                <a:gd name="connsiteY63" fmla="*/ 1503363 h 2719388"/>
                <a:gd name="connsiteX64" fmla="*/ 1465262 w 6215062"/>
                <a:gd name="connsiteY64" fmla="*/ 1538288 h 2719388"/>
                <a:gd name="connsiteX65" fmla="*/ 1484312 w 6215062"/>
                <a:gd name="connsiteY65" fmla="*/ 1533525 h 2719388"/>
                <a:gd name="connsiteX66" fmla="*/ 1485900 w 6215062"/>
                <a:gd name="connsiteY66" fmla="*/ 1574800 h 2719388"/>
                <a:gd name="connsiteX67" fmla="*/ 1524000 w 6215062"/>
                <a:gd name="connsiteY67" fmla="*/ 1576388 h 2719388"/>
                <a:gd name="connsiteX68" fmla="*/ 1533525 w 6215062"/>
                <a:gd name="connsiteY68" fmla="*/ 1604963 h 2719388"/>
                <a:gd name="connsiteX69" fmla="*/ 1533525 w 6215062"/>
                <a:gd name="connsiteY69" fmla="*/ 1671638 h 2719388"/>
                <a:gd name="connsiteX70" fmla="*/ 1666875 w 6215062"/>
                <a:gd name="connsiteY70" fmla="*/ 1671638 h 2719388"/>
                <a:gd name="connsiteX71" fmla="*/ 1666875 w 6215062"/>
                <a:gd name="connsiteY71" fmla="*/ 1719263 h 2719388"/>
                <a:gd name="connsiteX72" fmla="*/ 1819275 w 6215062"/>
                <a:gd name="connsiteY72" fmla="*/ 1719263 h 2719388"/>
                <a:gd name="connsiteX73" fmla="*/ 1819275 w 6215062"/>
                <a:gd name="connsiteY73" fmla="*/ 1762125 h 2719388"/>
                <a:gd name="connsiteX74" fmla="*/ 1843087 w 6215062"/>
                <a:gd name="connsiteY74" fmla="*/ 1762125 h 2719388"/>
                <a:gd name="connsiteX75" fmla="*/ 1843087 w 6215062"/>
                <a:gd name="connsiteY75" fmla="*/ 1795463 h 2719388"/>
                <a:gd name="connsiteX76" fmla="*/ 1852612 w 6215062"/>
                <a:gd name="connsiteY76" fmla="*/ 1785938 h 2719388"/>
                <a:gd name="connsiteX77" fmla="*/ 1852612 w 6215062"/>
                <a:gd name="connsiteY77" fmla="*/ 1852613 h 2719388"/>
                <a:gd name="connsiteX78" fmla="*/ 1871662 w 6215062"/>
                <a:gd name="connsiteY78" fmla="*/ 1852613 h 2719388"/>
                <a:gd name="connsiteX79" fmla="*/ 1871662 w 6215062"/>
                <a:gd name="connsiteY79" fmla="*/ 1924050 h 2719388"/>
                <a:gd name="connsiteX80" fmla="*/ 1981200 w 6215062"/>
                <a:gd name="connsiteY80" fmla="*/ 1924050 h 2719388"/>
                <a:gd name="connsiteX81" fmla="*/ 1981200 w 6215062"/>
                <a:gd name="connsiteY81" fmla="*/ 1957388 h 2719388"/>
                <a:gd name="connsiteX82" fmla="*/ 2076450 w 6215062"/>
                <a:gd name="connsiteY82" fmla="*/ 1957388 h 2719388"/>
                <a:gd name="connsiteX83" fmla="*/ 2076450 w 6215062"/>
                <a:gd name="connsiteY83" fmla="*/ 1990725 h 2719388"/>
                <a:gd name="connsiteX84" fmla="*/ 2362200 w 6215062"/>
                <a:gd name="connsiteY84" fmla="*/ 1990725 h 2719388"/>
                <a:gd name="connsiteX85" fmla="*/ 2362200 w 6215062"/>
                <a:gd name="connsiteY85" fmla="*/ 2033588 h 2719388"/>
                <a:gd name="connsiteX86" fmla="*/ 2362200 w 6215062"/>
                <a:gd name="connsiteY86" fmla="*/ 2033588 h 2719388"/>
                <a:gd name="connsiteX87" fmla="*/ 2392362 w 6215062"/>
                <a:gd name="connsiteY87" fmla="*/ 2038350 h 2719388"/>
                <a:gd name="connsiteX88" fmla="*/ 2398712 w 6215062"/>
                <a:gd name="connsiteY88" fmla="*/ 2070100 h 2719388"/>
                <a:gd name="connsiteX89" fmla="*/ 2446337 w 6215062"/>
                <a:gd name="connsiteY89" fmla="*/ 2066925 h 2719388"/>
                <a:gd name="connsiteX90" fmla="*/ 2443162 w 6215062"/>
                <a:gd name="connsiteY90" fmla="*/ 2100263 h 2719388"/>
                <a:gd name="connsiteX91" fmla="*/ 2481262 w 6215062"/>
                <a:gd name="connsiteY91" fmla="*/ 2100263 h 2719388"/>
                <a:gd name="connsiteX92" fmla="*/ 2481262 w 6215062"/>
                <a:gd name="connsiteY92" fmla="*/ 2138363 h 2719388"/>
                <a:gd name="connsiteX93" fmla="*/ 2662237 w 6215062"/>
                <a:gd name="connsiteY93" fmla="*/ 2138363 h 2719388"/>
                <a:gd name="connsiteX94" fmla="*/ 2662237 w 6215062"/>
                <a:gd name="connsiteY94" fmla="*/ 2176463 h 2719388"/>
                <a:gd name="connsiteX95" fmla="*/ 2824162 w 6215062"/>
                <a:gd name="connsiteY95" fmla="*/ 2176463 h 2719388"/>
                <a:gd name="connsiteX96" fmla="*/ 2824162 w 6215062"/>
                <a:gd name="connsiteY96" fmla="*/ 2205038 h 2719388"/>
                <a:gd name="connsiteX97" fmla="*/ 2928937 w 6215062"/>
                <a:gd name="connsiteY97" fmla="*/ 2205038 h 2719388"/>
                <a:gd name="connsiteX98" fmla="*/ 2928937 w 6215062"/>
                <a:gd name="connsiteY98" fmla="*/ 2243138 h 2719388"/>
                <a:gd name="connsiteX99" fmla="*/ 3114675 w 6215062"/>
                <a:gd name="connsiteY99" fmla="*/ 2243138 h 2719388"/>
                <a:gd name="connsiteX100" fmla="*/ 3114675 w 6215062"/>
                <a:gd name="connsiteY100" fmla="*/ 2286000 h 2719388"/>
                <a:gd name="connsiteX101" fmla="*/ 3252787 w 6215062"/>
                <a:gd name="connsiteY101" fmla="*/ 2286000 h 2719388"/>
                <a:gd name="connsiteX102" fmla="*/ 3252787 w 6215062"/>
                <a:gd name="connsiteY102" fmla="*/ 2286000 h 2719388"/>
                <a:gd name="connsiteX103" fmla="*/ 3252787 w 6215062"/>
                <a:gd name="connsiteY103" fmla="*/ 2324100 h 2719388"/>
                <a:gd name="connsiteX104" fmla="*/ 3333750 w 6215062"/>
                <a:gd name="connsiteY104" fmla="*/ 2324100 h 2719388"/>
                <a:gd name="connsiteX105" fmla="*/ 3333750 w 6215062"/>
                <a:gd name="connsiteY105" fmla="*/ 2352675 h 2719388"/>
                <a:gd name="connsiteX106" fmla="*/ 3414712 w 6215062"/>
                <a:gd name="connsiteY106" fmla="*/ 2352675 h 2719388"/>
                <a:gd name="connsiteX107" fmla="*/ 3414712 w 6215062"/>
                <a:gd name="connsiteY107" fmla="*/ 2386013 h 2719388"/>
                <a:gd name="connsiteX108" fmla="*/ 3533775 w 6215062"/>
                <a:gd name="connsiteY108" fmla="*/ 2386013 h 2719388"/>
                <a:gd name="connsiteX109" fmla="*/ 3533775 w 6215062"/>
                <a:gd name="connsiteY109" fmla="*/ 2433638 h 2719388"/>
                <a:gd name="connsiteX110" fmla="*/ 3738562 w 6215062"/>
                <a:gd name="connsiteY110" fmla="*/ 2433638 h 2719388"/>
                <a:gd name="connsiteX111" fmla="*/ 3738562 w 6215062"/>
                <a:gd name="connsiteY111" fmla="*/ 2471738 h 2719388"/>
                <a:gd name="connsiteX112" fmla="*/ 3924300 w 6215062"/>
                <a:gd name="connsiteY112" fmla="*/ 2471738 h 2719388"/>
                <a:gd name="connsiteX113" fmla="*/ 3924300 w 6215062"/>
                <a:gd name="connsiteY113" fmla="*/ 2505075 h 2719388"/>
                <a:gd name="connsiteX114" fmla="*/ 4329112 w 6215062"/>
                <a:gd name="connsiteY114" fmla="*/ 2505075 h 2719388"/>
                <a:gd name="connsiteX115" fmla="*/ 4329112 w 6215062"/>
                <a:gd name="connsiteY115" fmla="*/ 2538413 h 2719388"/>
                <a:gd name="connsiteX116" fmla="*/ 4367212 w 6215062"/>
                <a:gd name="connsiteY116" fmla="*/ 2538413 h 2719388"/>
                <a:gd name="connsiteX117" fmla="*/ 4367212 w 6215062"/>
                <a:gd name="connsiteY117" fmla="*/ 2581275 h 2719388"/>
                <a:gd name="connsiteX118" fmla="*/ 4833937 w 6215062"/>
                <a:gd name="connsiteY118" fmla="*/ 2581275 h 2719388"/>
                <a:gd name="connsiteX119" fmla="*/ 4833937 w 6215062"/>
                <a:gd name="connsiteY119" fmla="*/ 2614613 h 2719388"/>
                <a:gd name="connsiteX120" fmla="*/ 4905375 w 6215062"/>
                <a:gd name="connsiteY120" fmla="*/ 2614613 h 2719388"/>
                <a:gd name="connsiteX121" fmla="*/ 4905375 w 6215062"/>
                <a:gd name="connsiteY121" fmla="*/ 2652713 h 2719388"/>
                <a:gd name="connsiteX122" fmla="*/ 6000750 w 6215062"/>
                <a:gd name="connsiteY122" fmla="*/ 2652713 h 2719388"/>
                <a:gd name="connsiteX123" fmla="*/ 6000750 w 6215062"/>
                <a:gd name="connsiteY123" fmla="*/ 2695575 h 2719388"/>
                <a:gd name="connsiteX124" fmla="*/ 6143625 w 6215062"/>
                <a:gd name="connsiteY124" fmla="*/ 2695575 h 2719388"/>
                <a:gd name="connsiteX125" fmla="*/ 6143625 w 6215062"/>
                <a:gd name="connsiteY125" fmla="*/ 2719388 h 2719388"/>
                <a:gd name="connsiteX126" fmla="*/ 6215062 w 6215062"/>
                <a:gd name="connsiteY126"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11175 w 6215062"/>
                <a:gd name="connsiteY23" fmla="*/ 627063 h 2719388"/>
                <a:gd name="connsiteX24" fmla="*/ 501650 w 6215062"/>
                <a:gd name="connsiteY24" fmla="*/ 661988 h 2719388"/>
                <a:gd name="connsiteX25" fmla="*/ 579437 w 6215062"/>
                <a:gd name="connsiteY25" fmla="*/ 730250 h 2719388"/>
                <a:gd name="connsiteX26" fmla="*/ 671512 w 6215062"/>
                <a:gd name="connsiteY26" fmla="*/ 728663 h 2719388"/>
                <a:gd name="connsiteX27" fmla="*/ 671512 w 6215062"/>
                <a:gd name="connsiteY27" fmla="*/ 766763 h 2719388"/>
                <a:gd name="connsiteX28" fmla="*/ 695325 w 6215062"/>
                <a:gd name="connsiteY28" fmla="*/ 766763 h 2719388"/>
                <a:gd name="connsiteX29" fmla="*/ 695325 w 6215062"/>
                <a:gd name="connsiteY29" fmla="*/ 795338 h 2719388"/>
                <a:gd name="connsiteX30" fmla="*/ 709612 w 6215062"/>
                <a:gd name="connsiteY30" fmla="*/ 795338 h 2719388"/>
                <a:gd name="connsiteX31" fmla="*/ 709612 w 6215062"/>
                <a:gd name="connsiteY31" fmla="*/ 833438 h 2719388"/>
                <a:gd name="connsiteX32" fmla="*/ 766762 w 6215062"/>
                <a:gd name="connsiteY32" fmla="*/ 833438 h 2719388"/>
                <a:gd name="connsiteX33" fmla="*/ 766762 w 6215062"/>
                <a:gd name="connsiteY33" fmla="*/ 871538 h 2719388"/>
                <a:gd name="connsiteX34" fmla="*/ 785812 w 6215062"/>
                <a:gd name="connsiteY34" fmla="*/ 871538 h 2719388"/>
                <a:gd name="connsiteX35" fmla="*/ 785812 w 6215062"/>
                <a:gd name="connsiteY35" fmla="*/ 909638 h 2719388"/>
                <a:gd name="connsiteX36" fmla="*/ 795337 w 6215062"/>
                <a:gd name="connsiteY36" fmla="*/ 909638 h 2719388"/>
                <a:gd name="connsiteX37" fmla="*/ 795337 w 6215062"/>
                <a:gd name="connsiteY37" fmla="*/ 938213 h 2719388"/>
                <a:gd name="connsiteX38" fmla="*/ 876300 w 6215062"/>
                <a:gd name="connsiteY38" fmla="*/ 938213 h 2719388"/>
                <a:gd name="connsiteX39" fmla="*/ 876300 w 6215062"/>
                <a:gd name="connsiteY39" fmla="*/ 981075 h 2719388"/>
                <a:gd name="connsiteX40" fmla="*/ 895350 w 6215062"/>
                <a:gd name="connsiteY40" fmla="*/ 981075 h 2719388"/>
                <a:gd name="connsiteX41" fmla="*/ 895350 w 6215062"/>
                <a:gd name="connsiteY41" fmla="*/ 1009650 h 2719388"/>
                <a:gd name="connsiteX42" fmla="*/ 904875 w 6215062"/>
                <a:gd name="connsiteY42" fmla="*/ 1009650 h 2719388"/>
                <a:gd name="connsiteX43" fmla="*/ 904875 w 6215062"/>
                <a:gd name="connsiteY43" fmla="*/ 1047750 h 2719388"/>
                <a:gd name="connsiteX44" fmla="*/ 923925 w 6215062"/>
                <a:gd name="connsiteY44" fmla="*/ 1047750 h 2719388"/>
                <a:gd name="connsiteX45" fmla="*/ 923925 w 6215062"/>
                <a:gd name="connsiteY45" fmla="*/ 1152525 h 2719388"/>
                <a:gd name="connsiteX46" fmla="*/ 938212 w 6215062"/>
                <a:gd name="connsiteY46" fmla="*/ 1152525 h 2719388"/>
                <a:gd name="connsiteX47" fmla="*/ 938212 w 6215062"/>
                <a:gd name="connsiteY47" fmla="*/ 1190625 h 2719388"/>
                <a:gd name="connsiteX48" fmla="*/ 947737 w 6215062"/>
                <a:gd name="connsiteY48" fmla="*/ 1190625 h 2719388"/>
                <a:gd name="connsiteX49" fmla="*/ 947737 w 6215062"/>
                <a:gd name="connsiteY49" fmla="*/ 1223963 h 2719388"/>
                <a:gd name="connsiteX50" fmla="*/ 1028700 w 6215062"/>
                <a:gd name="connsiteY50" fmla="*/ 1223963 h 2719388"/>
                <a:gd name="connsiteX51" fmla="*/ 1028700 w 6215062"/>
                <a:gd name="connsiteY51" fmla="*/ 1262063 h 2719388"/>
                <a:gd name="connsiteX52" fmla="*/ 1262062 w 6215062"/>
                <a:gd name="connsiteY52" fmla="*/ 1262063 h 2719388"/>
                <a:gd name="connsiteX53" fmla="*/ 1262062 w 6215062"/>
                <a:gd name="connsiteY53" fmla="*/ 1304925 h 2719388"/>
                <a:gd name="connsiteX54" fmla="*/ 1295400 w 6215062"/>
                <a:gd name="connsiteY54" fmla="*/ 1304925 h 2719388"/>
                <a:gd name="connsiteX55" fmla="*/ 1295400 w 6215062"/>
                <a:gd name="connsiteY55" fmla="*/ 1328738 h 2719388"/>
                <a:gd name="connsiteX56" fmla="*/ 1357312 w 6215062"/>
                <a:gd name="connsiteY56" fmla="*/ 1328738 h 2719388"/>
                <a:gd name="connsiteX57" fmla="*/ 1357312 w 6215062"/>
                <a:gd name="connsiteY57" fmla="*/ 1400175 h 2719388"/>
                <a:gd name="connsiteX58" fmla="*/ 1400175 w 6215062"/>
                <a:gd name="connsiteY58" fmla="*/ 1400175 h 2719388"/>
                <a:gd name="connsiteX59" fmla="*/ 1400175 w 6215062"/>
                <a:gd name="connsiteY59" fmla="*/ 1462088 h 2719388"/>
                <a:gd name="connsiteX60" fmla="*/ 1400175 w 6215062"/>
                <a:gd name="connsiteY60" fmla="*/ 1462088 h 2719388"/>
                <a:gd name="connsiteX61" fmla="*/ 1433512 w 6215062"/>
                <a:gd name="connsiteY61" fmla="*/ 1476375 h 2719388"/>
                <a:gd name="connsiteX62" fmla="*/ 1436687 w 6215062"/>
                <a:gd name="connsiteY62" fmla="*/ 1504950 h 2719388"/>
                <a:gd name="connsiteX63" fmla="*/ 1463675 w 6215062"/>
                <a:gd name="connsiteY63" fmla="*/ 1503363 h 2719388"/>
                <a:gd name="connsiteX64" fmla="*/ 1465262 w 6215062"/>
                <a:gd name="connsiteY64" fmla="*/ 1538288 h 2719388"/>
                <a:gd name="connsiteX65" fmla="*/ 1484312 w 6215062"/>
                <a:gd name="connsiteY65" fmla="*/ 1533525 h 2719388"/>
                <a:gd name="connsiteX66" fmla="*/ 1485900 w 6215062"/>
                <a:gd name="connsiteY66" fmla="*/ 1574800 h 2719388"/>
                <a:gd name="connsiteX67" fmla="*/ 1524000 w 6215062"/>
                <a:gd name="connsiteY67" fmla="*/ 1576388 h 2719388"/>
                <a:gd name="connsiteX68" fmla="*/ 1533525 w 6215062"/>
                <a:gd name="connsiteY68" fmla="*/ 1604963 h 2719388"/>
                <a:gd name="connsiteX69" fmla="*/ 1533525 w 6215062"/>
                <a:gd name="connsiteY69" fmla="*/ 1671638 h 2719388"/>
                <a:gd name="connsiteX70" fmla="*/ 1666875 w 6215062"/>
                <a:gd name="connsiteY70" fmla="*/ 1671638 h 2719388"/>
                <a:gd name="connsiteX71" fmla="*/ 1666875 w 6215062"/>
                <a:gd name="connsiteY71" fmla="*/ 1719263 h 2719388"/>
                <a:gd name="connsiteX72" fmla="*/ 1819275 w 6215062"/>
                <a:gd name="connsiteY72" fmla="*/ 1719263 h 2719388"/>
                <a:gd name="connsiteX73" fmla="*/ 1819275 w 6215062"/>
                <a:gd name="connsiteY73" fmla="*/ 1762125 h 2719388"/>
                <a:gd name="connsiteX74" fmla="*/ 1843087 w 6215062"/>
                <a:gd name="connsiteY74" fmla="*/ 1762125 h 2719388"/>
                <a:gd name="connsiteX75" fmla="*/ 1843087 w 6215062"/>
                <a:gd name="connsiteY75" fmla="*/ 1795463 h 2719388"/>
                <a:gd name="connsiteX76" fmla="*/ 1852612 w 6215062"/>
                <a:gd name="connsiteY76" fmla="*/ 1785938 h 2719388"/>
                <a:gd name="connsiteX77" fmla="*/ 1852612 w 6215062"/>
                <a:gd name="connsiteY77" fmla="*/ 1852613 h 2719388"/>
                <a:gd name="connsiteX78" fmla="*/ 1871662 w 6215062"/>
                <a:gd name="connsiteY78" fmla="*/ 1852613 h 2719388"/>
                <a:gd name="connsiteX79" fmla="*/ 1871662 w 6215062"/>
                <a:gd name="connsiteY79" fmla="*/ 1924050 h 2719388"/>
                <a:gd name="connsiteX80" fmla="*/ 1981200 w 6215062"/>
                <a:gd name="connsiteY80" fmla="*/ 1924050 h 2719388"/>
                <a:gd name="connsiteX81" fmla="*/ 1981200 w 6215062"/>
                <a:gd name="connsiteY81" fmla="*/ 1957388 h 2719388"/>
                <a:gd name="connsiteX82" fmla="*/ 2076450 w 6215062"/>
                <a:gd name="connsiteY82" fmla="*/ 1957388 h 2719388"/>
                <a:gd name="connsiteX83" fmla="*/ 2076450 w 6215062"/>
                <a:gd name="connsiteY83" fmla="*/ 1990725 h 2719388"/>
                <a:gd name="connsiteX84" fmla="*/ 2362200 w 6215062"/>
                <a:gd name="connsiteY84" fmla="*/ 1990725 h 2719388"/>
                <a:gd name="connsiteX85" fmla="*/ 2362200 w 6215062"/>
                <a:gd name="connsiteY85" fmla="*/ 2033588 h 2719388"/>
                <a:gd name="connsiteX86" fmla="*/ 2362200 w 6215062"/>
                <a:gd name="connsiteY86" fmla="*/ 2033588 h 2719388"/>
                <a:gd name="connsiteX87" fmla="*/ 2392362 w 6215062"/>
                <a:gd name="connsiteY87" fmla="*/ 2038350 h 2719388"/>
                <a:gd name="connsiteX88" fmla="*/ 2398712 w 6215062"/>
                <a:gd name="connsiteY88" fmla="*/ 2070100 h 2719388"/>
                <a:gd name="connsiteX89" fmla="*/ 2446337 w 6215062"/>
                <a:gd name="connsiteY89" fmla="*/ 2066925 h 2719388"/>
                <a:gd name="connsiteX90" fmla="*/ 2443162 w 6215062"/>
                <a:gd name="connsiteY90" fmla="*/ 2100263 h 2719388"/>
                <a:gd name="connsiteX91" fmla="*/ 2481262 w 6215062"/>
                <a:gd name="connsiteY91" fmla="*/ 2100263 h 2719388"/>
                <a:gd name="connsiteX92" fmla="*/ 2481262 w 6215062"/>
                <a:gd name="connsiteY92" fmla="*/ 2138363 h 2719388"/>
                <a:gd name="connsiteX93" fmla="*/ 2662237 w 6215062"/>
                <a:gd name="connsiteY93" fmla="*/ 2138363 h 2719388"/>
                <a:gd name="connsiteX94" fmla="*/ 2662237 w 6215062"/>
                <a:gd name="connsiteY94" fmla="*/ 2176463 h 2719388"/>
                <a:gd name="connsiteX95" fmla="*/ 2824162 w 6215062"/>
                <a:gd name="connsiteY95" fmla="*/ 2176463 h 2719388"/>
                <a:gd name="connsiteX96" fmla="*/ 2824162 w 6215062"/>
                <a:gd name="connsiteY96" fmla="*/ 2205038 h 2719388"/>
                <a:gd name="connsiteX97" fmla="*/ 2928937 w 6215062"/>
                <a:gd name="connsiteY97" fmla="*/ 2205038 h 2719388"/>
                <a:gd name="connsiteX98" fmla="*/ 2928937 w 6215062"/>
                <a:gd name="connsiteY98" fmla="*/ 2243138 h 2719388"/>
                <a:gd name="connsiteX99" fmla="*/ 3114675 w 6215062"/>
                <a:gd name="connsiteY99" fmla="*/ 2243138 h 2719388"/>
                <a:gd name="connsiteX100" fmla="*/ 3114675 w 6215062"/>
                <a:gd name="connsiteY100" fmla="*/ 2286000 h 2719388"/>
                <a:gd name="connsiteX101" fmla="*/ 3252787 w 6215062"/>
                <a:gd name="connsiteY101" fmla="*/ 2286000 h 2719388"/>
                <a:gd name="connsiteX102" fmla="*/ 3252787 w 6215062"/>
                <a:gd name="connsiteY102" fmla="*/ 2286000 h 2719388"/>
                <a:gd name="connsiteX103" fmla="*/ 3252787 w 6215062"/>
                <a:gd name="connsiteY103" fmla="*/ 2324100 h 2719388"/>
                <a:gd name="connsiteX104" fmla="*/ 3333750 w 6215062"/>
                <a:gd name="connsiteY104" fmla="*/ 2324100 h 2719388"/>
                <a:gd name="connsiteX105" fmla="*/ 3333750 w 6215062"/>
                <a:gd name="connsiteY105" fmla="*/ 2352675 h 2719388"/>
                <a:gd name="connsiteX106" fmla="*/ 3414712 w 6215062"/>
                <a:gd name="connsiteY106" fmla="*/ 2352675 h 2719388"/>
                <a:gd name="connsiteX107" fmla="*/ 3414712 w 6215062"/>
                <a:gd name="connsiteY107" fmla="*/ 2386013 h 2719388"/>
                <a:gd name="connsiteX108" fmla="*/ 3533775 w 6215062"/>
                <a:gd name="connsiteY108" fmla="*/ 2386013 h 2719388"/>
                <a:gd name="connsiteX109" fmla="*/ 3533775 w 6215062"/>
                <a:gd name="connsiteY109" fmla="*/ 2433638 h 2719388"/>
                <a:gd name="connsiteX110" fmla="*/ 3738562 w 6215062"/>
                <a:gd name="connsiteY110" fmla="*/ 2433638 h 2719388"/>
                <a:gd name="connsiteX111" fmla="*/ 3738562 w 6215062"/>
                <a:gd name="connsiteY111" fmla="*/ 2471738 h 2719388"/>
                <a:gd name="connsiteX112" fmla="*/ 3924300 w 6215062"/>
                <a:gd name="connsiteY112" fmla="*/ 2471738 h 2719388"/>
                <a:gd name="connsiteX113" fmla="*/ 3924300 w 6215062"/>
                <a:gd name="connsiteY113" fmla="*/ 2505075 h 2719388"/>
                <a:gd name="connsiteX114" fmla="*/ 4329112 w 6215062"/>
                <a:gd name="connsiteY114" fmla="*/ 2505075 h 2719388"/>
                <a:gd name="connsiteX115" fmla="*/ 4329112 w 6215062"/>
                <a:gd name="connsiteY115" fmla="*/ 2538413 h 2719388"/>
                <a:gd name="connsiteX116" fmla="*/ 4367212 w 6215062"/>
                <a:gd name="connsiteY116" fmla="*/ 2538413 h 2719388"/>
                <a:gd name="connsiteX117" fmla="*/ 4367212 w 6215062"/>
                <a:gd name="connsiteY117" fmla="*/ 2581275 h 2719388"/>
                <a:gd name="connsiteX118" fmla="*/ 4833937 w 6215062"/>
                <a:gd name="connsiteY118" fmla="*/ 2581275 h 2719388"/>
                <a:gd name="connsiteX119" fmla="*/ 4833937 w 6215062"/>
                <a:gd name="connsiteY119" fmla="*/ 2614613 h 2719388"/>
                <a:gd name="connsiteX120" fmla="*/ 4905375 w 6215062"/>
                <a:gd name="connsiteY120" fmla="*/ 2614613 h 2719388"/>
                <a:gd name="connsiteX121" fmla="*/ 4905375 w 6215062"/>
                <a:gd name="connsiteY121" fmla="*/ 2652713 h 2719388"/>
                <a:gd name="connsiteX122" fmla="*/ 6000750 w 6215062"/>
                <a:gd name="connsiteY122" fmla="*/ 2652713 h 2719388"/>
                <a:gd name="connsiteX123" fmla="*/ 6000750 w 6215062"/>
                <a:gd name="connsiteY123" fmla="*/ 2695575 h 2719388"/>
                <a:gd name="connsiteX124" fmla="*/ 6143625 w 6215062"/>
                <a:gd name="connsiteY124" fmla="*/ 2695575 h 2719388"/>
                <a:gd name="connsiteX125" fmla="*/ 6143625 w 6215062"/>
                <a:gd name="connsiteY125" fmla="*/ 2719388 h 2719388"/>
                <a:gd name="connsiteX126" fmla="*/ 6215062 w 6215062"/>
                <a:gd name="connsiteY126"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11175 w 6215062"/>
                <a:gd name="connsiteY23" fmla="*/ 627063 h 2719388"/>
                <a:gd name="connsiteX24" fmla="*/ 511175 w 6215062"/>
                <a:gd name="connsiteY24" fmla="*/ 661988 h 2719388"/>
                <a:gd name="connsiteX25" fmla="*/ 579437 w 6215062"/>
                <a:gd name="connsiteY25" fmla="*/ 730250 h 2719388"/>
                <a:gd name="connsiteX26" fmla="*/ 671512 w 6215062"/>
                <a:gd name="connsiteY26" fmla="*/ 728663 h 2719388"/>
                <a:gd name="connsiteX27" fmla="*/ 671512 w 6215062"/>
                <a:gd name="connsiteY27" fmla="*/ 766763 h 2719388"/>
                <a:gd name="connsiteX28" fmla="*/ 695325 w 6215062"/>
                <a:gd name="connsiteY28" fmla="*/ 766763 h 2719388"/>
                <a:gd name="connsiteX29" fmla="*/ 695325 w 6215062"/>
                <a:gd name="connsiteY29" fmla="*/ 795338 h 2719388"/>
                <a:gd name="connsiteX30" fmla="*/ 709612 w 6215062"/>
                <a:gd name="connsiteY30" fmla="*/ 795338 h 2719388"/>
                <a:gd name="connsiteX31" fmla="*/ 709612 w 6215062"/>
                <a:gd name="connsiteY31" fmla="*/ 833438 h 2719388"/>
                <a:gd name="connsiteX32" fmla="*/ 766762 w 6215062"/>
                <a:gd name="connsiteY32" fmla="*/ 833438 h 2719388"/>
                <a:gd name="connsiteX33" fmla="*/ 766762 w 6215062"/>
                <a:gd name="connsiteY33" fmla="*/ 871538 h 2719388"/>
                <a:gd name="connsiteX34" fmla="*/ 785812 w 6215062"/>
                <a:gd name="connsiteY34" fmla="*/ 871538 h 2719388"/>
                <a:gd name="connsiteX35" fmla="*/ 785812 w 6215062"/>
                <a:gd name="connsiteY35" fmla="*/ 909638 h 2719388"/>
                <a:gd name="connsiteX36" fmla="*/ 795337 w 6215062"/>
                <a:gd name="connsiteY36" fmla="*/ 909638 h 2719388"/>
                <a:gd name="connsiteX37" fmla="*/ 795337 w 6215062"/>
                <a:gd name="connsiteY37" fmla="*/ 938213 h 2719388"/>
                <a:gd name="connsiteX38" fmla="*/ 876300 w 6215062"/>
                <a:gd name="connsiteY38" fmla="*/ 938213 h 2719388"/>
                <a:gd name="connsiteX39" fmla="*/ 876300 w 6215062"/>
                <a:gd name="connsiteY39" fmla="*/ 981075 h 2719388"/>
                <a:gd name="connsiteX40" fmla="*/ 895350 w 6215062"/>
                <a:gd name="connsiteY40" fmla="*/ 981075 h 2719388"/>
                <a:gd name="connsiteX41" fmla="*/ 895350 w 6215062"/>
                <a:gd name="connsiteY41" fmla="*/ 1009650 h 2719388"/>
                <a:gd name="connsiteX42" fmla="*/ 904875 w 6215062"/>
                <a:gd name="connsiteY42" fmla="*/ 1009650 h 2719388"/>
                <a:gd name="connsiteX43" fmla="*/ 904875 w 6215062"/>
                <a:gd name="connsiteY43" fmla="*/ 1047750 h 2719388"/>
                <a:gd name="connsiteX44" fmla="*/ 923925 w 6215062"/>
                <a:gd name="connsiteY44" fmla="*/ 1047750 h 2719388"/>
                <a:gd name="connsiteX45" fmla="*/ 923925 w 6215062"/>
                <a:gd name="connsiteY45" fmla="*/ 1152525 h 2719388"/>
                <a:gd name="connsiteX46" fmla="*/ 938212 w 6215062"/>
                <a:gd name="connsiteY46" fmla="*/ 1152525 h 2719388"/>
                <a:gd name="connsiteX47" fmla="*/ 938212 w 6215062"/>
                <a:gd name="connsiteY47" fmla="*/ 1190625 h 2719388"/>
                <a:gd name="connsiteX48" fmla="*/ 947737 w 6215062"/>
                <a:gd name="connsiteY48" fmla="*/ 1190625 h 2719388"/>
                <a:gd name="connsiteX49" fmla="*/ 947737 w 6215062"/>
                <a:gd name="connsiteY49" fmla="*/ 1223963 h 2719388"/>
                <a:gd name="connsiteX50" fmla="*/ 1028700 w 6215062"/>
                <a:gd name="connsiteY50" fmla="*/ 1223963 h 2719388"/>
                <a:gd name="connsiteX51" fmla="*/ 1028700 w 6215062"/>
                <a:gd name="connsiteY51" fmla="*/ 1262063 h 2719388"/>
                <a:gd name="connsiteX52" fmla="*/ 1262062 w 6215062"/>
                <a:gd name="connsiteY52" fmla="*/ 1262063 h 2719388"/>
                <a:gd name="connsiteX53" fmla="*/ 1262062 w 6215062"/>
                <a:gd name="connsiteY53" fmla="*/ 1304925 h 2719388"/>
                <a:gd name="connsiteX54" fmla="*/ 1295400 w 6215062"/>
                <a:gd name="connsiteY54" fmla="*/ 1304925 h 2719388"/>
                <a:gd name="connsiteX55" fmla="*/ 1295400 w 6215062"/>
                <a:gd name="connsiteY55" fmla="*/ 1328738 h 2719388"/>
                <a:gd name="connsiteX56" fmla="*/ 1357312 w 6215062"/>
                <a:gd name="connsiteY56" fmla="*/ 1328738 h 2719388"/>
                <a:gd name="connsiteX57" fmla="*/ 1357312 w 6215062"/>
                <a:gd name="connsiteY57" fmla="*/ 1400175 h 2719388"/>
                <a:gd name="connsiteX58" fmla="*/ 1400175 w 6215062"/>
                <a:gd name="connsiteY58" fmla="*/ 1400175 h 2719388"/>
                <a:gd name="connsiteX59" fmla="*/ 1400175 w 6215062"/>
                <a:gd name="connsiteY59" fmla="*/ 1462088 h 2719388"/>
                <a:gd name="connsiteX60" fmla="*/ 1400175 w 6215062"/>
                <a:gd name="connsiteY60" fmla="*/ 1462088 h 2719388"/>
                <a:gd name="connsiteX61" fmla="*/ 1433512 w 6215062"/>
                <a:gd name="connsiteY61" fmla="*/ 1476375 h 2719388"/>
                <a:gd name="connsiteX62" fmla="*/ 1436687 w 6215062"/>
                <a:gd name="connsiteY62" fmla="*/ 1504950 h 2719388"/>
                <a:gd name="connsiteX63" fmla="*/ 1463675 w 6215062"/>
                <a:gd name="connsiteY63" fmla="*/ 1503363 h 2719388"/>
                <a:gd name="connsiteX64" fmla="*/ 1465262 w 6215062"/>
                <a:gd name="connsiteY64" fmla="*/ 1538288 h 2719388"/>
                <a:gd name="connsiteX65" fmla="*/ 1484312 w 6215062"/>
                <a:gd name="connsiteY65" fmla="*/ 1533525 h 2719388"/>
                <a:gd name="connsiteX66" fmla="*/ 1485900 w 6215062"/>
                <a:gd name="connsiteY66" fmla="*/ 1574800 h 2719388"/>
                <a:gd name="connsiteX67" fmla="*/ 1524000 w 6215062"/>
                <a:gd name="connsiteY67" fmla="*/ 1576388 h 2719388"/>
                <a:gd name="connsiteX68" fmla="*/ 1533525 w 6215062"/>
                <a:gd name="connsiteY68" fmla="*/ 1604963 h 2719388"/>
                <a:gd name="connsiteX69" fmla="*/ 1533525 w 6215062"/>
                <a:gd name="connsiteY69" fmla="*/ 1671638 h 2719388"/>
                <a:gd name="connsiteX70" fmla="*/ 1666875 w 6215062"/>
                <a:gd name="connsiteY70" fmla="*/ 1671638 h 2719388"/>
                <a:gd name="connsiteX71" fmla="*/ 1666875 w 6215062"/>
                <a:gd name="connsiteY71" fmla="*/ 1719263 h 2719388"/>
                <a:gd name="connsiteX72" fmla="*/ 1819275 w 6215062"/>
                <a:gd name="connsiteY72" fmla="*/ 1719263 h 2719388"/>
                <a:gd name="connsiteX73" fmla="*/ 1819275 w 6215062"/>
                <a:gd name="connsiteY73" fmla="*/ 1762125 h 2719388"/>
                <a:gd name="connsiteX74" fmla="*/ 1843087 w 6215062"/>
                <a:gd name="connsiteY74" fmla="*/ 1762125 h 2719388"/>
                <a:gd name="connsiteX75" fmla="*/ 1843087 w 6215062"/>
                <a:gd name="connsiteY75" fmla="*/ 1795463 h 2719388"/>
                <a:gd name="connsiteX76" fmla="*/ 1852612 w 6215062"/>
                <a:gd name="connsiteY76" fmla="*/ 1785938 h 2719388"/>
                <a:gd name="connsiteX77" fmla="*/ 1852612 w 6215062"/>
                <a:gd name="connsiteY77" fmla="*/ 1852613 h 2719388"/>
                <a:gd name="connsiteX78" fmla="*/ 1871662 w 6215062"/>
                <a:gd name="connsiteY78" fmla="*/ 1852613 h 2719388"/>
                <a:gd name="connsiteX79" fmla="*/ 1871662 w 6215062"/>
                <a:gd name="connsiteY79" fmla="*/ 1924050 h 2719388"/>
                <a:gd name="connsiteX80" fmla="*/ 1981200 w 6215062"/>
                <a:gd name="connsiteY80" fmla="*/ 1924050 h 2719388"/>
                <a:gd name="connsiteX81" fmla="*/ 1981200 w 6215062"/>
                <a:gd name="connsiteY81" fmla="*/ 1957388 h 2719388"/>
                <a:gd name="connsiteX82" fmla="*/ 2076450 w 6215062"/>
                <a:gd name="connsiteY82" fmla="*/ 1957388 h 2719388"/>
                <a:gd name="connsiteX83" fmla="*/ 2076450 w 6215062"/>
                <a:gd name="connsiteY83" fmla="*/ 1990725 h 2719388"/>
                <a:gd name="connsiteX84" fmla="*/ 2362200 w 6215062"/>
                <a:gd name="connsiteY84" fmla="*/ 1990725 h 2719388"/>
                <a:gd name="connsiteX85" fmla="*/ 2362200 w 6215062"/>
                <a:gd name="connsiteY85" fmla="*/ 2033588 h 2719388"/>
                <a:gd name="connsiteX86" fmla="*/ 2362200 w 6215062"/>
                <a:gd name="connsiteY86" fmla="*/ 2033588 h 2719388"/>
                <a:gd name="connsiteX87" fmla="*/ 2392362 w 6215062"/>
                <a:gd name="connsiteY87" fmla="*/ 2038350 h 2719388"/>
                <a:gd name="connsiteX88" fmla="*/ 2398712 w 6215062"/>
                <a:gd name="connsiteY88" fmla="*/ 2070100 h 2719388"/>
                <a:gd name="connsiteX89" fmla="*/ 2446337 w 6215062"/>
                <a:gd name="connsiteY89" fmla="*/ 2066925 h 2719388"/>
                <a:gd name="connsiteX90" fmla="*/ 2443162 w 6215062"/>
                <a:gd name="connsiteY90" fmla="*/ 2100263 h 2719388"/>
                <a:gd name="connsiteX91" fmla="*/ 2481262 w 6215062"/>
                <a:gd name="connsiteY91" fmla="*/ 2100263 h 2719388"/>
                <a:gd name="connsiteX92" fmla="*/ 2481262 w 6215062"/>
                <a:gd name="connsiteY92" fmla="*/ 2138363 h 2719388"/>
                <a:gd name="connsiteX93" fmla="*/ 2662237 w 6215062"/>
                <a:gd name="connsiteY93" fmla="*/ 2138363 h 2719388"/>
                <a:gd name="connsiteX94" fmla="*/ 2662237 w 6215062"/>
                <a:gd name="connsiteY94" fmla="*/ 2176463 h 2719388"/>
                <a:gd name="connsiteX95" fmla="*/ 2824162 w 6215062"/>
                <a:gd name="connsiteY95" fmla="*/ 2176463 h 2719388"/>
                <a:gd name="connsiteX96" fmla="*/ 2824162 w 6215062"/>
                <a:gd name="connsiteY96" fmla="*/ 2205038 h 2719388"/>
                <a:gd name="connsiteX97" fmla="*/ 2928937 w 6215062"/>
                <a:gd name="connsiteY97" fmla="*/ 2205038 h 2719388"/>
                <a:gd name="connsiteX98" fmla="*/ 2928937 w 6215062"/>
                <a:gd name="connsiteY98" fmla="*/ 2243138 h 2719388"/>
                <a:gd name="connsiteX99" fmla="*/ 3114675 w 6215062"/>
                <a:gd name="connsiteY99" fmla="*/ 2243138 h 2719388"/>
                <a:gd name="connsiteX100" fmla="*/ 3114675 w 6215062"/>
                <a:gd name="connsiteY100" fmla="*/ 2286000 h 2719388"/>
                <a:gd name="connsiteX101" fmla="*/ 3252787 w 6215062"/>
                <a:gd name="connsiteY101" fmla="*/ 2286000 h 2719388"/>
                <a:gd name="connsiteX102" fmla="*/ 3252787 w 6215062"/>
                <a:gd name="connsiteY102" fmla="*/ 2286000 h 2719388"/>
                <a:gd name="connsiteX103" fmla="*/ 3252787 w 6215062"/>
                <a:gd name="connsiteY103" fmla="*/ 2324100 h 2719388"/>
                <a:gd name="connsiteX104" fmla="*/ 3333750 w 6215062"/>
                <a:gd name="connsiteY104" fmla="*/ 2324100 h 2719388"/>
                <a:gd name="connsiteX105" fmla="*/ 3333750 w 6215062"/>
                <a:gd name="connsiteY105" fmla="*/ 2352675 h 2719388"/>
                <a:gd name="connsiteX106" fmla="*/ 3414712 w 6215062"/>
                <a:gd name="connsiteY106" fmla="*/ 2352675 h 2719388"/>
                <a:gd name="connsiteX107" fmla="*/ 3414712 w 6215062"/>
                <a:gd name="connsiteY107" fmla="*/ 2386013 h 2719388"/>
                <a:gd name="connsiteX108" fmla="*/ 3533775 w 6215062"/>
                <a:gd name="connsiteY108" fmla="*/ 2386013 h 2719388"/>
                <a:gd name="connsiteX109" fmla="*/ 3533775 w 6215062"/>
                <a:gd name="connsiteY109" fmla="*/ 2433638 h 2719388"/>
                <a:gd name="connsiteX110" fmla="*/ 3738562 w 6215062"/>
                <a:gd name="connsiteY110" fmla="*/ 2433638 h 2719388"/>
                <a:gd name="connsiteX111" fmla="*/ 3738562 w 6215062"/>
                <a:gd name="connsiteY111" fmla="*/ 2471738 h 2719388"/>
                <a:gd name="connsiteX112" fmla="*/ 3924300 w 6215062"/>
                <a:gd name="connsiteY112" fmla="*/ 2471738 h 2719388"/>
                <a:gd name="connsiteX113" fmla="*/ 3924300 w 6215062"/>
                <a:gd name="connsiteY113" fmla="*/ 2505075 h 2719388"/>
                <a:gd name="connsiteX114" fmla="*/ 4329112 w 6215062"/>
                <a:gd name="connsiteY114" fmla="*/ 2505075 h 2719388"/>
                <a:gd name="connsiteX115" fmla="*/ 4329112 w 6215062"/>
                <a:gd name="connsiteY115" fmla="*/ 2538413 h 2719388"/>
                <a:gd name="connsiteX116" fmla="*/ 4367212 w 6215062"/>
                <a:gd name="connsiteY116" fmla="*/ 2538413 h 2719388"/>
                <a:gd name="connsiteX117" fmla="*/ 4367212 w 6215062"/>
                <a:gd name="connsiteY117" fmla="*/ 2581275 h 2719388"/>
                <a:gd name="connsiteX118" fmla="*/ 4833937 w 6215062"/>
                <a:gd name="connsiteY118" fmla="*/ 2581275 h 2719388"/>
                <a:gd name="connsiteX119" fmla="*/ 4833937 w 6215062"/>
                <a:gd name="connsiteY119" fmla="*/ 2614613 h 2719388"/>
                <a:gd name="connsiteX120" fmla="*/ 4905375 w 6215062"/>
                <a:gd name="connsiteY120" fmla="*/ 2614613 h 2719388"/>
                <a:gd name="connsiteX121" fmla="*/ 4905375 w 6215062"/>
                <a:gd name="connsiteY121" fmla="*/ 2652713 h 2719388"/>
                <a:gd name="connsiteX122" fmla="*/ 6000750 w 6215062"/>
                <a:gd name="connsiteY122" fmla="*/ 2652713 h 2719388"/>
                <a:gd name="connsiteX123" fmla="*/ 6000750 w 6215062"/>
                <a:gd name="connsiteY123" fmla="*/ 2695575 h 2719388"/>
                <a:gd name="connsiteX124" fmla="*/ 6143625 w 6215062"/>
                <a:gd name="connsiteY124" fmla="*/ 2695575 h 2719388"/>
                <a:gd name="connsiteX125" fmla="*/ 6143625 w 6215062"/>
                <a:gd name="connsiteY125" fmla="*/ 2719388 h 2719388"/>
                <a:gd name="connsiteX126" fmla="*/ 6215062 w 6215062"/>
                <a:gd name="connsiteY126"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04825 w 6215062"/>
                <a:gd name="connsiteY23" fmla="*/ 630238 h 2719388"/>
                <a:gd name="connsiteX24" fmla="*/ 511175 w 6215062"/>
                <a:gd name="connsiteY24" fmla="*/ 661988 h 2719388"/>
                <a:gd name="connsiteX25" fmla="*/ 579437 w 6215062"/>
                <a:gd name="connsiteY25" fmla="*/ 730250 h 2719388"/>
                <a:gd name="connsiteX26" fmla="*/ 671512 w 6215062"/>
                <a:gd name="connsiteY26" fmla="*/ 728663 h 2719388"/>
                <a:gd name="connsiteX27" fmla="*/ 671512 w 6215062"/>
                <a:gd name="connsiteY27" fmla="*/ 766763 h 2719388"/>
                <a:gd name="connsiteX28" fmla="*/ 695325 w 6215062"/>
                <a:gd name="connsiteY28" fmla="*/ 766763 h 2719388"/>
                <a:gd name="connsiteX29" fmla="*/ 695325 w 6215062"/>
                <a:gd name="connsiteY29" fmla="*/ 795338 h 2719388"/>
                <a:gd name="connsiteX30" fmla="*/ 709612 w 6215062"/>
                <a:gd name="connsiteY30" fmla="*/ 795338 h 2719388"/>
                <a:gd name="connsiteX31" fmla="*/ 709612 w 6215062"/>
                <a:gd name="connsiteY31" fmla="*/ 833438 h 2719388"/>
                <a:gd name="connsiteX32" fmla="*/ 766762 w 6215062"/>
                <a:gd name="connsiteY32" fmla="*/ 833438 h 2719388"/>
                <a:gd name="connsiteX33" fmla="*/ 766762 w 6215062"/>
                <a:gd name="connsiteY33" fmla="*/ 871538 h 2719388"/>
                <a:gd name="connsiteX34" fmla="*/ 785812 w 6215062"/>
                <a:gd name="connsiteY34" fmla="*/ 871538 h 2719388"/>
                <a:gd name="connsiteX35" fmla="*/ 785812 w 6215062"/>
                <a:gd name="connsiteY35" fmla="*/ 909638 h 2719388"/>
                <a:gd name="connsiteX36" fmla="*/ 795337 w 6215062"/>
                <a:gd name="connsiteY36" fmla="*/ 909638 h 2719388"/>
                <a:gd name="connsiteX37" fmla="*/ 795337 w 6215062"/>
                <a:gd name="connsiteY37" fmla="*/ 938213 h 2719388"/>
                <a:gd name="connsiteX38" fmla="*/ 876300 w 6215062"/>
                <a:gd name="connsiteY38" fmla="*/ 938213 h 2719388"/>
                <a:gd name="connsiteX39" fmla="*/ 876300 w 6215062"/>
                <a:gd name="connsiteY39" fmla="*/ 981075 h 2719388"/>
                <a:gd name="connsiteX40" fmla="*/ 895350 w 6215062"/>
                <a:gd name="connsiteY40" fmla="*/ 981075 h 2719388"/>
                <a:gd name="connsiteX41" fmla="*/ 895350 w 6215062"/>
                <a:gd name="connsiteY41" fmla="*/ 1009650 h 2719388"/>
                <a:gd name="connsiteX42" fmla="*/ 904875 w 6215062"/>
                <a:gd name="connsiteY42" fmla="*/ 1009650 h 2719388"/>
                <a:gd name="connsiteX43" fmla="*/ 904875 w 6215062"/>
                <a:gd name="connsiteY43" fmla="*/ 1047750 h 2719388"/>
                <a:gd name="connsiteX44" fmla="*/ 923925 w 6215062"/>
                <a:gd name="connsiteY44" fmla="*/ 1047750 h 2719388"/>
                <a:gd name="connsiteX45" fmla="*/ 923925 w 6215062"/>
                <a:gd name="connsiteY45" fmla="*/ 1152525 h 2719388"/>
                <a:gd name="connsiteX46" fmla="*/ 938212 w 6215062"/>
                <a:gd name="connsiteY46" fmla="*/ 1152525 h 2719388"/>
                <a:gd name="connsiteX47" fmla="*/ 938212 w 6215062"/>
                <a:gd name="connsiteY47" fmla="*/ 1190625 h 2719388"/>
                <a:gd name="connsiteX48" fmla="*/ 947737 w 6215062"/>
                <a:gd name="connsiteY48" fmla="*/ 1190625 h 2719388"/>
                <a:gd name="connsiteX49" fmla="*/ 947737 w 6215062"/>
                <a:gd name="connsiteY49" fmla="*/ 1223963 h 2719388"/>
                <a:gd name="connsiteX50" fmla="*/ 1028700 w 6215062"/>
                <a:gd name="connsiteY50" fmla="*/ 1223963 h 2719388"/>
                <a:gd name="connsiteX51" fmla="*/ 1028700 w 6215062"/>
                <a:gd name="connsiteY51" fmla="*/ 1262063 h 2719388"/>
                <a:gd name="connsiteX52" fmla="*/ 1262062 w 6215062"/>
                <a:gd name="connsiteY52" fmla="*/ 1262063 h 2719388"/>
                <a:gd name="connsiteX53" fmla="*/ 1262062 w 6215062"/>
                <a:gd name="connsiteY53" fmla="*/ 1304925 h 2719388"/>
                <a:gd name="connsiteX54" fmla="*/ 1295400 w 6215062"/>
                <a:gd name="connsiteY54" fmla="*/ 1304925 h 2719388"/>
                <a:gd name="connsiteX55" fmla="*/ 1295400 w 6215062"/>
                <a:gd name="connsiteY55" fmla="*/ 1328738 h 2719388"/>
                <a:gd name="connsiteX56" fmla="*/ 1357312 w 6215062"/>
                <a:gd name="connsiteY56" fmla="*/ 1328738 h 2719388"/>
                <a:gd name="connsiteX57" fmla="*/ 1357312 w 6215062"/>
                <a:gd name="connsiteY57" fmla="*/ 1400175 h 2719388"/>
                <a:gd name="connsiteX58" fmla="*/ 1400175 w 6215062"/>
                <a:gd name="connsiteY58" fmla="*/ 1400175 h 2719388"/>
                <a:gd name="connsiteX59" fmla="*/ 1400175 w 6215062"/>
                <a:gd name="connsiteY59" fmla="*/ 1462088 h 2719388"/>
                <a:gd name="connsiteX60" fmla="*/ 1400175 w 6215062"/>
                <a:gd name="connsiteY60" fmla="*/ 1462088 h 2719388"/>
                <a:gd name="connsiteX61" fmla="*/ 1433512 w 6215062"/>
                <a:gd name="connsiteY61" fmla="*/ 1476375 h 2719388"/>
                <a:gd name="connsiteX62" fmla="*/ 1436687 w 6215062"/>
                <a:gd name="connsiteY62" fmla="*/ 1504950 h 2719388"/>
                <a:gd name="connsiteX63" fmla="*/ 1463675 w 6215062"/>
                <a:gd name="connsiteY63" fmla="*/ 1503363 h 2719388"/>
                <a:gd name="connsiteX64" fmla="*/ 1465262 w 6215062"/>
                <a:gd name="connsiteY64" fmla="*/ 1538288 h 2719388"/>
                <a:gd name="connsiteX65" fmla="*/ 1484312 w 6215062"/>
                <a:gd name="connsiteY65" fmla="*/ 1533525 h 2719388"/>
                <a:gd name="connsiteX66" fmla="*/ 1485900 w 6215062"/>
                <a:gd name="connsiteY66" fmla="*/ 1574800 h 2719388"/>
                <a:gd name="connsiteX67" fmla="*/ 1524000 w 6215062"/>
                <a:gd name="connsiteY67" fmla="*/ 1576388 h 2719388"/>
                <a:gd name="connsiteX68" fmla="*/ 1533525 w 6215062"/>
                <a:gd name="connsiteY68" fmla="*/ 1604963 h 2719388"/>
                <a:gd name="connsiteX69" fmla="*/ 1533525 w 6215062"/>
                <a:gd name="connsiteY69" fmla="*/ 1671638 h 2719388"/>
                <a:gd name="connsiteX70" fmla="*/ 1666875 w 6215062"/>
                <a:gd name="connsiteY70" fmla="*/ 1671638 h 2719388"/>
                <a:gd name="connsiteX71" fmla="*/ 1666875 w 6215062"/>
                <a:gd name="connsiteY71" fmla="*/ 1719263 h 2719388"/>
                <a:gd name="connsiteX72" fmla="*/ 1819275 w 6215062"/>
                <a:gd name="connsiteY72" fmla="*/ 1719263 h 2719388"/>
                <a:gd name="connsiteX73" fmla="*/ 1819275 w 6215062"/>
                <a:gd name="connsiteY73" fmla="*/ 1762125 h 2719388"/>
                <a:gd name="connsiteX74" fmla="*/ 1843087 w 6215062"/>
                <a:gd name="connsiteY74" fmla="*/ 1762125 h 2719388"/>
                <a:gd name="connsiteX75" fmla="*/ 1843087 w 6215062"/>
                <a:gd name="connsiteY75" fmla="*/ 1795463 h 2719388"/>
                <a:gd name="connsiteX76" fmla="*/ 1852612 w 6215062"/>
                <a:gd name="connsiteY76" fmla="*/ 1785938 h 2719388"/>
                <a:gd name="connsiteX77" fmla="*/ 1852612 w 6215062"/>
                <a:gd name="connsiteY77" fmla="*/ 1852613 h 2719388"/>
                <a:gd name="connsiteX78" fmla="*/ 1871662 w 6215062"/>
                <a:gd name="connsiteY78" fmla="*/ 1852613 h 2719388"/>
                <a:gd name="connsiteX79" fmla="*/ 1871662 w 6215062"/>
                <a:gd name="connsiteY79" fmla="*/ 1924050 h 2719388"/>
                <a:gd name="connsiteX80" fmla="*/ 1981200 w 6215062"/>
                <a:gd name="connsiteY80" fmla="*/ 1924050 h 2719388"/>
                <a:gd name="connsiteX81" fmla="*/ 1981200 w 6215062"/>
                <a:gd name="connsiteY81" fmla="*/ 1957388 h 2719388"/>
                <a:gd name="connsiteX82" fmla="*/ 2076450 w 6215062"/>
                <a:gd name="connsiteY82" fmla="*/ 1957388 h 2719388"/>
                <a:gd name="connsiteX83" fmla="*/ 2076450 w 6215062"/>
                <a:gd name="connsiteY83" fmla="*/ 1990725 h 2719388"/>
                <a:gd name="connsiteX84" fmla="*/ 2362200 w 6215062"/>
                <a:gd name="connsiteY84" fmla="*/ 1990725 h 2719388"/>
                <a:gd name="connsiteX85" fmla="*/ 2362200 w 6215062"/>
                <a:gd name="connsiteY85" fmla="*/ 2033588 h 2719388"/>
                <a:gd name="connsiteX86" fmla="*/ 2362200 w 6215062"/>
                <a:gd name="connsiteY86" fmla="*/ 2033588 h 2719388"/>
                <a:gd name="connsiteX87" fmla="*/ 2392362 w 6215062"/>
                <a:gd name="connsiteY87" fmla="*/ 2038350 h 2719388"/>
                <a:gd name="connsiteX88" fmla="*/ 2398712 w 6215062"/>
                <a:gd name="connsiteY88" fmla="*/ 2070100 h 2719388"/>
                <a:gd name="connsiteX89" fmla="*/ 2446337 w 6215062"/>
                <a:gd name="connsiteY89" fmla="*/ 2066925 h 2719388"/>
                <a:gd name="connsiteX90" fmla="*/ 2443162 w 6215062"/>
                <a:gd name="connsiteY90" fmla="*/ 2100263 h 2719388"/>
                <a:gd name="connsiteX91" fmla="*/ 2481262 w 6215062"/>
                <a:gd name="connsiteY91" fmla="*/ 2100263 h 2719388"/>
                <a:gd name="connsiteX92" fmla="*/ 2481262 w 6215062"/>
                <a:gd name="connsiteY92" fmla="*/ 2138363 h 2719388"/>
                <a:gd name="connsiteX93" fmla="*/ 2662237 w 6215062"/>
                <a:gd name="connsiteY93" fmla="*/ 2138363 h 2719388"/>
                <a:gd name="connsiteX94" fmla="*/ 2662237 w 6215062"/>
                <a:gd name="connsiteY94" fmla="*/ 2176463 h 2719388"/>
                <a:gd name="connsiteX95" fmla="*/ 2824162 w 6215062"/>
                <a:gd name="connsiteY95" fmla="*/ 2176463 h 2719388"/>
                <a:gd name="connsiteX96" fmla="*/ 2824162 w 6215062"/>
                <a:gd name="connsiteY96" fmla="*/ 2205038 h 2719388"/>
                <a:gd name="connsiteX97" fmla="*/ 2928937 w 6215062"/>
                <a:gd name="connsiteY97" fmla="*/ 2205038 h 2719388"/>
                <a:gd name="connsiteX98" fmla="*/ 2928937 w 6215062"/>
                <a:gd name="connsiteY98" fmla="*/ 2243138 h 2719388"/>
                <a:gd name="connsiteX99" fmla="*/ 3114675 w 6215062"/>
                <a:gd name="connsiteY99" fmla="*/ 2243138 h 2719388"/>
                <a:gd name="connsiteX100" fmla="*/ 3114675 w 6215062"/>
                <a:gd name="connsiteY100" fmla="*/ 2286000 h 2719388"/>
                <a:gd name="connsiteX101" fmla="*/ 3252787 w 6215062"/>
                <a:gd name="connsiteY101" fmla="*/ 2286000 h 2719388"/>
                <a:gd name="connsiteX102" fmla="*/ 3252787 w 6215062"/>
                <a:gd name="connsiteY102" fmla="*/ 2286000 h 2719388"/>
                <a:gd name="connsiteX103" fmla="*/ 3252787 w 6215062"/>
                <a:gd name="connsiteY103" fmla="*/ 2324100 h 2719388"/>
                <a:gd name="connsiteX104" fmla="*/ 3333750 w 6215062"/>
                <a:gd name="connsiteY104" fmla="*/ 2324100 h 2719388"/>
                <a:gd name="connsiteX105" fmla="*/ 3333750 w 6215062"/>
                <a:gd name="connsiteY105" fmla="*/ 2352675 h 2719388"/>
                <a:gd name="connsiteX106" fmla="*/ 3414712 w 6215062"/>
                <a:gd name="connsiteY106" fmla="*/ 2352675 h 2719388"/>
                <a:gd name="connsiteX107" fmla="*/ 3414712 w 6215062"/>
                <a:gd name="connsiteY107" fmla="*/ 2386013 h 2719388"/>
                <a:gd name="connsiteX108" fmla="*/ 3533775 w 6215062"/>
                <a:gd name="connsiteY108" fmla="*/ 2386013 h 2719388"/>
                <a:gd name="connsiteX109" fmla="*/ 3533775 w 6215062"/>
                <a:gd name="connsiteY109" fmla="*/ 2433638 h 2719388"/>
                <a:gd name="connsiteX110" fmla="*/ 3738562 w 6215062"/>
                <a:gd name="connsiteY110" fmla="*/ 2433638 h 2719388"/>
                <a:gd name="connsiteX111" fmla="*/ 3738562 w 6215062"/>
                <a:gd name="connsiteY111" fmla="*/ 2471738 h 2719388"/>
                <a:gd name="connsiteX112" fmla="*/ 3924300 w 6215062"/>
                <a:gd name="connsiteY112" fmla="*/ 2471738 h 2719388"/>
                <a:gd name="connsiteX113" fmla="*/ 3924300 w 6215062"/>
                <a:gd name="connsiteY113" fmla="*/ 2505075 h 2719388"/>
                <a:gd name="connsiteX114" fmla="*/ 4329112 w 6215062"/>
                <a:gd name="connsiteY114" fmla="*/ 2505075 h 2719388"/>
                <a:gd name="connsiteX115" fmla="*/ 4329112 w 6215062"/>
                <a:gd name="connsiteY115" fmla="*/ 2538413 h 2719388"/>
                <a:gd name="connsiteX116" fmla="*/ 4367212 w 6215062"/>
                <a:gd name="connsiteY116" fmla="*/ 2538413 h 2719388"/>
                <a:gd name="connsiteX117" fmla="*/ 4367212 w 6215062"/>
                <a:gd name="connsiteY117" fmla="*/ 2581275 h 2719388"/>
                <a:gd name="connsiteX118" fmla="*/ 4833937 w 6215062"/>
                <a:gd name="connsiteY118" fmla="*/ 2581275 h 2719388"/>
                <a:gd name="connsiteX119" fmla="*/ 4833937 w 6215062"/>
                <a:gd name="connsiteY119" fmla="*/ 2614613 h 2719388"/>
                <a:gd name="connsiteX120" fmla="*/ 4905375 w 6215062"/>
                <a:gd name="connsiteY120" fmla="*/ 2614613 h 2719388"/>
                <a:gd name="connsiteX121" fmla="*/ 4905375 w 6215062"/>
                <a:gd name="connsiteY121" fmla="*/ 2652713 h 2719388"/>
                <a:gd name="connsiteX122" fmla="*/ 6000750 w 6215062"/>
                <a:gd name="connsiteY122" fmla="*/ 2652713 h 2719388"/>
                <a:gd name="connsiteX123" fmla="*/ 6000750 w 6215062"/>
                <a:gd name="connsiteY123" fmla="*/ 2695575 h 2719388"/>
                <a:gd name="connsiteX124" fmla="*/ 6143625 w 6215062"/>
                <a:gd name="connsiteY124" fmla="*/ 2695575 h 2719388"/>
                <a:gd name="connsiteX125" fmla="*/ 6143625 w 6215062"/>
                <a:gd name="connsiteY125" fmla="*/ 2719388 h 2719388"/>
                <a:gd name="connsiteX126" fmla="*/ 6215062 w 6215062"/>
                <a:gd name="connsiteY126"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04825 w 6215062"/>
                <a:gd name="connsiteY23" fmla="*/ 630238 h 2719388"/>
                <a:gd name="connsiteX24" fmla="*/ 511175 w 6215062"/>
                <a:gd name="connsiteY24" fmla="*/ 661988 h 2719388"/>
                <a:gd name="connsiteX25" fmla="*/ 538162 w 6215062"/>
                <a:gd name="connsiteY25" fmla="*/ 663575 h 2719388"/>
                <a:gd name="connsiteX26" fmla="*/ 671512 w 6215062"/>
                <a:gd name="connsiteY26" fmla="*/ 728663 h 2719388"/>
                <a:gd name="connsiteX27" fmla="*/ 671512 w 6215062"/>
                <a:gd name="connsiteY27" fmla="*/ 766763 h 2719388"/>
                <a:gd name="connsiteX28" fmla="*/ 695325 w 6215062"/>
                <a:gd name="connsiteY28" fmla="*/ 766763 h 2719388"/>
                <a:gd name="connsiteX29" fmla="*/ 695325 w 6215062"/>
                <a:gd name="connsiteY29" fmla="*/ 795338 h 2719388"/>
                <a:gd name="connsiteX30" fmla="*/ 709612 w 6215062"/>
                <a:gd name="connsiteY30" fmla="*/ 795338 h 2719388"/>
                <a:gd name="connsiteX31" fmla="*/ 709612 w 6215062"/>
                <a:gd name="connsiteY31" fmla="*/ 833438 h 2719388"/>
                <a:gd name="connsiteX32" fmla="*/ 766762 w 6215062"/>
                <a:gd name="connsiteY32" fmla="*/ 833438 h 2719388"/>
                <a:gd name="connsiteX33" fmla="*/ 766762 w 6215062"/>
                <a:gd name="connsiteY33" fmla="*/ 871538 h 2719388"/>
                <a:gd name="connsiteX34" fmla="*/ 785812 w 6215062"/>
                <a:gd name="connsiteY34" fmla="*/ 871538 h 2719388"/>
                <a:gd name="connsiteX35" fmla="*/ 785812 w 6215062"/>
                <a:gd name="connsiteY35" fmla="*/ 909638 h 2719388"/>
                <a:gd name="connsiteX36" fmla="*/ 795337 w 6215062"/>
                <a:gd name="connsiteY36" fmla="*/ 909638 h 2719388"/>
                <a:gd name="connsiteX37" fmla="*/ 795337 w 6215062"/>
                <a:gd name="connsiteY37" fmla="*/ 938213 h 2719388"/>
                <a:gd name="connsiteX38" fmla="*/ 876300 w 6215062"/>
                <a:gd name="connsiteY38" fmla="*/ 938213 h 2719388"/>
                <a:gd name="connsiteX39" fmla="*/ 876300 w 6215062"/>
                <a:gd name="connsiteY39" fmla="*/ 981075 h 2719388"/>
                <a:gd name="connsiteX40" fmla="*/ 895350 w 6215062"/>
                <a:gd name="connsiteY40" fmla="*/ 981075 h 2719388"/>
                <a:gd name="connsiteX41" fmla="*/ 895350 w 6215062"/>
                <a:gd name="connsiteY41" fmla="*/ 1009650 h 2719388"/>
                <a:gd name="connsiteX42" fmla="*/ 904875 w 6215062"/>
                <a:gd name="connsiteY42" fmla="*/ 1009650 h 2719388"/>
                <a:gd name="connsiteX43" fmla="*/ 904875 w 6215062"/>
                <a:gd name="connsiteY43" fmla="*/ 1047750 h 2719388"/>
                <a:gd name="connsiteX44" fmla="*/ 923925 w 6215062"/>
                <a:gd name="connsiteY44" fmla="*/ 1047750 h 2719388"/>
                <a:gd name="connsiteX45" fmla="*/ 923925 w 6215062"/>
                <a:gd name="connsiteY45" fmla="*/ 1152525 h 2719388"/>
                <a:gd name="connsiteX46" fmla="*/ 938212 w 6215062"/>
                <a:gd name="connsiteY46" fmla="*/ 1152525 h 2719388"/>
                <a:gd name="connsiteX47" fmla="*/ 938212 w 6215062"/>
                <a:gd name="connsiteY47" fmla="*/ 1190625 h 2719388"/>
                <a:gd name="connsiteX48" fmla="*/ 947737 w 6215062"/>
                <a:gd name="connsiteY48" fmla="*/ 1190625 h 2719388"/>
                <a:gd name="connsiteX49" fmla="*/ 947737 w 6215062"/>
                <a:gd name="connsiteY49" fmla="*/ 1223963 h 2719388"/>
                <a:gd name="connsiteX50" fmla="*/ 1028700 w 6215062"/>
                <a:gd name="connsiteY50" fmla="*/ 1223963 h 2719388"/>
                <a:gd name="connsiteX51" fmla="*/ 1028700 w 6215062"/>
                <a:gd name="connsiteY51" fmla="*/ 1262063 h 2719388"/>
                <a:gd name="connsiteX52" fmla="*/ 1262062 w 6215062"/>
                <a:gd name="connsiteY52" fmla="*/ 1262063 h 2719388"/>
                <a:gd name="connsiteX53" fmla="*/ 1262062 w 6215062"/>
                <a:gd name="connsiteY53" fmla="*/ 1304925 h 2719388"/>
                <a:gd name="connsiteX54" fmla="*/ 1295400 w 6215062"/>
                <a:gd name="connsiteY54" fmla="*/ 1304925 h 2719388"/>
                <a:gd name="connsiteX55" fmla="*/ 1295400 w 6215062"/>
                <a:gd name="connsiteY55" fmla="*/ 1328738 h 2719388"/>
                <a:gd name="connsiteX56" fmla="*/ 1357312 w 6215062"/>
                <a:gd name="connsiteY56" fmla="*/ 1328738 h 2719388"/>
                <a:gd name="connsiteX57" fmla="*/ 1357312 w 6215062"/>
                <a:gd name="connsiteY57" fmla="*/ 1400175 h 2719388"/>
                <a:gd name="connsiteX58" fmla="*/ 1400175 w 6215062"/>
                <a:gd name="connsiteY58" fmla="*/ 1400175 h 2719388"/>
                <a:gd name="connsiteX59" fmla="*/ 1400175 w 6215062"/>
                <a:gd name="connsiteY59" fmla="*/ 1462088 h 2719388"/>
                <a:gd name="connsiteX60" fmla="*/ 1400175 w 6215062"/>
                <a:gd name="connsiteY60" fmla="*/ 1462088 h 2719388"/>
                <a:gd name="connsiteX61" fmla="*/ 1433512 w 6215062"/>
                <a:gd name="connsiteY61" fmla="*/ 1476375 h 2719388"/>
                <a:gd name="connsiteX62" fmla="*/ 1436687 w 6215062"/>
                <a:gd name="connsiteY62" fmla="*/ 1504950 h 2719388"/>
                <a:gd name="connsiteX63" fmla="*/ 1463675 w 6215062"/>
                <a:gd name="connsiteY63" fmla="*/ 1503363 h 2719388"/>
                <a:gd name="connsiteX64" fmla="*/ 1465262 w 6215062"/>
                <a:gd name="connsiteY64" fmla="*/ 1538288 h 2719388"/>
                <a:gd name="connsiteX65" fmla="*/ 1484312 w 6215062"/>
                <a:gd name="connsiteY65" fmla="*/ 1533525 h 2719388"/>
                <a:gd name="connsiteX66" fmla="*/ 1485900 w 6215062"/>
                <a:gd name="connsiteY66" fmla="*/ 1574800 h 2719388"/>
                <a:gd name="connsiteX67" fmla="*/ 1524000 w 6215062"/>
                <a:gd name="connsiteY67" fmla="*/ 1576388 h 2719388"/>
                <a:gd name="connsiteX68" fmla="*/ 1533525 w 6215062"/>
                <a:gd name="connsiteY68" fmla="*/ 1604963 h 2719388"/>
                <a:gd name="connsiteX69" fmla="*/ 1533525 w 6215062"/>
                <a:gd name="connsiteY69" fmla="*/ 1671638 h 2719388"/>
                <a:gd name="connsiteX70" fmla="*/ 1666875 w 6215062"/>
                <a:gd name="connsiteY70" fmla="*/ 1671638 h 2719388"/>
                <a:gd name="connsiteX71" fmla="*/ 1666875 w 6215062"/>
                <a:gd name="connsiteY71" fmla="*/ 1719263 h 2719388"/>
                <a:gd name="connsiteX72" fmla="*/ 1819275 w 6215062"/>
                <a:gd name="connsiteY72" fmla="*/ 1719263 h 2719388"/>
                <a:gd name="connsiteX73" fmla="*/ 1819275 w 6215062"/>
                <a:gd name="connsiteY73" fmla="*/ 1762125 h 2719388"/>
                <a:gd name="connsiteX74" fmla="*/ 1843087 w 6215062"/>
                <a:gd name="connsiteY74" fmla="*/ 1762125 h 2719388"/>
                <a:gd name="connsiteX75" fmla="*/ 1843087 w 6215062"/>
                <a:gd name="connsiteY75" fmla="*/ 1795463 h 2719388"/>
                <a:gd name="connsiteX76" fmla="*/ 1852612 w 6215062"/>
                <a:gd name="connsiteY76" fmla="*/ 1785938 h 2719388"/>
                <a:gd name="connsiteX77" fmla="*/ 1852612 w 6215062"/>
                <a:gd name="connsiteY77" fmla="*/ 1852613 h 2719388"/>
                <a:gd name="connsiteX78" fmla="*/ 1871662 w 6215062"/>
                <a:gd name="connsiteY78" fmla="*/ 1852613 h 2719388"/>
                <a:gd name="connsiteX79" fmla="*/ 1871662 w 6215062"/>
                <a:gd name="connsiteY79" fmla="*/ 1924050 h 2719388"/>
                <a:gd name="connsiteX80" fmla="*/ 1981200 w 6215062"/>
                <a:gd name="connsiteY80" fmla="*/ 1924050 h 2719388"/>
                <a:gd name="connsiteX81" fmla="*/ 1981200 w 6215062"/>
                <a:gd name="connsiteY81" fmla="*/ 1957388 h 2719388"/>
                <a:gd name="connsiteX82" fmla="*/ 2076450 w 6215062"/>
                <a:gd name="connsiteY82" fmla="*/ 1957388 h 2719388"/>
                <a:gd name="connsiteX83" fmla="*/ 2076450 w 6215062"/>
                <a:gd name="connsiteY83" fmla="*/ 1990725 h 2719388"/>
                <a:gd name="connsiteX84" fmla="*/ 2362200 w 6215062"/>
                <a:gd name="connsiteY84" fmla="*/ 1990725 h 2719388"/>
                <a:gd name="connsiteX85" fmla="*/ 2362200 w 6215062"/>
                <a:gd name="connsiteY85" fmla="*/ 2033588 h 2719388"/>
                <a:gd name="connsiteX86" fmla="*/ 2362200 w 6215062"/>
                <a:gd name="connsiteY86" fmla="*/ 2033588 h 2719388"/>
                <a:gd name="connsiteX87" fmla="*/ 2392362 w 6215062"/>
                <a:gd name="connsiteY87" fmla="*/ 2038350 h 2719388"/>
                <a:gd name="connsiteX88" fmla="*/ 2398712 w 6215062"/>
                <a:gd name="connsiteY88" fmla="*/ 2070100 h 2719388"/>
                <a:gd name="connsiteX89" fmla="*/ 2446337 w 6215062"/>
                <a:gd name="connsiteY89" fmla="*/ 2066925 h 2719388"/>
                <a:gd name="connsiteX90" fmla="*/ 2443162 w 6215062"/>
                <a:gd name="connsiteY90" fmla="*/ 2100263 h 2719388"/>
                <a:gd name="connsiteX91" fmla="*/ 2481262 w 6215062"/>
                <a:gd name="connsiteY91" fmla="*/ 2100263 h 2719388"/>
                <a:gd name="connsiteX92" fmla="*/ 2481262 w 6215062"/>
                <a:gd name="connsiteY92" fmla="*/ 2138363 h 2719388"/>
                <a:gd name="connsiteX93" fmla="*/ 2662237 w 6215062"/>
                <a:gd name="connsiteY93" fmla="*/ 2138363 h 2719388"/>
                <a:gd name="connsiteX94" fmla="*/ 2662237 w 6215062"/>
                <a:gd name="connsiteY94" fmla="*/ 2176463 h 2719388"/>
                <a:gd name="connsiteX95" fmla="*/ 2824162 w 6215062"/>
                <a:gd name="connsiteY95" fmla="*/ 2176463 h 2719388"/>
                <a:gd name="connsiteX96" fmla="*/ 2824162 w 6215062"/>
                <a:gd name="connsiteY96" fmla="*/ 2205038 h 2719388"/>
                <a:gd name="connsiteX97" fmla="*/ 2928937 w 6215062"/>
                <a:gd name="connsiteY97" fmla="*/ 2205038 h 2719388"/>
                <a:gd name="connsiteX98" fmla="*/ 2928937 w 6215062"/>
                <a:gd name="connsiteY98" fmla="*/ 2243138 h 2719388"/>
                <a:gd name="connsiteX99" fmla="*/ 3114675 w 6215062"/>
                <a:gd name="connsiteY99" fmla="*/ 2243138 h 2719388"/>
                <a:gd name="connsiteX100" fmla="*/ 3114675 w 6215062"/>
                <a:gd name="connsiteY100" fmla="*/ 2286000 h 2719388"/>
                <a:gd name="connsiteX101" fmla="*/ 3252787 w 6215062"/>
                <a:gd name="connsiteY101" fmla="*/ 2286000 h 2719388"/>
                <a:gd name="connsiteX102" fmla="*/ 3252787 w 6215062"/>
                <a:gd name="connsiteY102" fmla="*/ 2286000 h 2719388"/>
                <a:gd name="connsiteX103" fmla="*/ 3252787 w 6215062"/>
                <a:gd name="connsiteY103" fmla="*/ 2324100 h 2719388"/>
                <a:gd name="connsiteX104" fmla="*/ 3333750 w 6215062"/>
                <a:gd name="connsiteY104" fmla="*/ 2324100 h 2719388"/>
                <a:gd name="connsiteX105" fmla="*/ 3333750 w 6215062"/>
                <a:gd name="connsiteY105" fmla="*/ 2352675 h 2719388"/>
                <a:gd name="connsiteX106" fmla="*/ 3414712 w 6215062"/>
                <a:gd name="connsiteY106" fmla="*/ 2352675 h 2719388"/>
                <a:gd name="connsiteX107" fmla="*/ 3414712 w 6215062"/>
                <a:gd name="connsiteY107" fmla="*/ 2386013 h 2719388"/>
                <a:gd name="connsiteX108" fmla="*/ 3533775 w 6215062"/>
                <a:gd name="connsiteY108" fmla="*/ 2386013 h 2719388"/>
                <a:gd name="connsiteX109" fmla="*/ 3533775 w 6215062"/>
                <a:gd name="connsiteY109" fmla="*/ 2433638 h 2719388"/>
                <a:gd name="connsiteX110" fmla="*/ 3738562 w 6215062"/>
                <a:gd name="connsiteY110" fmla="*/ 2433638 h 2719388"/>
                <a:gd name="connsiteX111" fmla="*/ 3738562 w 6215062"/>
                <a:gd name="connsiteY111" fmla="*/ 2471738 h 2719388"/>
                <a:gd name="connsiteX112" fmla="*/ 3924300 w 6215062"/>
                <a:gd name="connsiteY112" fmla="*/ 2471738 h 2719388"/>
                <a:gd name="connsiteX113" fmla="*/ 3924300 w 6215062"/>
                <a:gd name="connsiteY113" fmla="*/ 2505075 h 2719388"/>
                <a:gd name="connsiteX114" fmla="*/ 4329112 w 6215062"/>
                <a:gd name="connsiteY114" fmla="*/ 2505075 h 2719388"/>
                <a:gd name="connsiteX115" fmla="*/ 4329112 w 6215062"/>
                <a:gd name="connsiteY115" fmla="*/ 2538413 h 2719388"/>
                <a:gd name="connsiteX116" fmla="*/ 4367212 w 6215062"/>
                <a:gd name="connsiteY116" fmla="*/ 2538413 h 2719388"/>
                <a:gd name="connsiteX117" fmla="*/ 4367212 w 6215062"/>
                <a:gd name="connsiteY117" fmla="*/ 2581275 h 2719388"/>
                <a:gd name="connsiteX118" fmla="*/ 4833937 w 6215062"/>
                <a:gd name="connsiteY118" fmla="*/ 2581275 h 2719388"/>
                <a:gd name="connsiteX119" fmla="*/ 4833937 w 6215062"/>
                <a:gd name="connsiteY119" fmla="*/ 2614613 h 2719388"/>
                <a:gd name="connsiteX120" fmla="*/ 4905375 w 6215062"/>
                <a:gd name="connsiteY120" fmla="*/ 2614613 h 2719388"/>
                <a:gd name="connsiteX121" fmla="*/ 4905375 w 6215062"/>
                <a:gd name="connsiteY121" fmla="*/ 2652713 h 2719388"/>
                <a:gd name="connsiteX122" fmla="*/ 6000750 w 6215062"/>
                <a:gd name="connsiteY122" fmla="*/ 2652713 h 2719388"/>
                <a:gd name="connsiteX123" fmla="*/ 6000750 w 6215062"/>
                <a:gd name="connsiteY123" fmla="*/ 2695575 h 2719388"/>
                <a:gd name="connsiteX124" fmla="*/ 6143625 w 6215062"/>
                <a:gd name="connsiteY124" fmla="*/ 2695575 h 2719388"/>
                <a:gd name="connsiteX125" fmla="*/ 6143625 w 6215062"/>
                <a:gd name="connsiteY125" fmla="*/ 2719388 h 2719388"/>
                <a:gd name="connsiteX126" fmla="*/ 6215062 w 6215062"/>
                <a:gd name="connsiteY126"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04825 w 6215062"/>
                <a:gd name="connsiteY23" fmla="*/ 630238 h 2719388"/>
                <a:gd name="connsiteX24" fmla="*/ 511175 w 6215062"/>
                <a:gd name="connsiteY24" fmla="*/ 661988 h 2719388"/>
                <a:gd name="connsiteX25" fmla="*/ 538162 w 6215062"/>
                <a:gd name="connsiteY25" fmla="*/ 663575 h 2719388"/>
                <a:gd name="connsiteX26" fmla="*/ 614362 w 6215062"/>
                <a:gd name="connsiteY26" fmla="*/ 698500 h 2719388"/>
                <a:gd name="connsiteX27" fmla="*/ 671512 w 6215062"/>
                <a:gd name="connsiteY27" fmla="*/ 728663 h 2719388"/>
                <a:gd name="connsiteX28" fmla="*/ 671512 w 6215062"/>
                <a:gd name="connsiteY28" fmla="*/ 766763 h 2719388"/>
                <a:gd name="connsiteX29" fmla="*/ 695325 w 6215062"/>
                <a:gd name="connsiteY29" fmla="*/ 766763 h 2719388"/>
                <a:gd name="connsiteX30" fmla="*/ 695325 w 6215062"/>
                <a:gd name="connsiteY30" fmla="*/ 795338 h 2719388"/>
                <a:gd name="connsiteX31" fmla="*/ 709612 w 6215062"/>
                <a:gd name="connsiteY31" fmla="*/ 795338 h 2719388"/>
                <a:gd name="connsiteX32" fmla="*/ 709612 w 6215062"/>
                <a:gd name="connsiteY32" fmla="*/ 833438 h 2719388"/>
                <a:gd name="connsiteX33" fmla="*/ 766762 w 6215062"/>
                <a:gd name="connsiteY33" fmla="*/ 833438 h 2719388"/>
                <a:gd name="connsiteX34" fmla="*/ 766762 w 6215062"/>
                <a:gd name="connsiteY34" fmla="*/ 871538 h 2719388"/>
                <a:gd name="connsiteX35" fmla="*/ 785812 w 6215062"/>
                <a:gd name="connsiteY35" fmla="*/ 871538 h 2719388"/>
                <a:gd name="connsiteX36" fmla="*/ 785812 w 6215062"/>
                <a:gd name="connsiteY36" fmla="*/ 909638 h 2719388"/>
                <a:gd name="connsiteX37" fmla="*/ 795337 w 6215062"/>
                <a:gd name="connsiteY37" fmla="*/ 909638 h 2719388"/>
                <a:gd name="connsiteX38" fmla="*/ 795337 w 6215062"/>
                <a:gd name="connsiteY38" fmla="*/ 938213 h 2719388"/>
                <a:gd name="connsiteX39" fmla="*/ 876300 w 6215062"/>
                <a:gd name="connsiteY39" fmla="*/ 938213 h 2719388"/>
                <a:gd name="connsiteX40" fmla="*/ 876300 w 6215062"/>
                <a:gd name="connsiteY40" fmla="*/ 981075 h 2719388"/>
                <a:gd name="connsiteX41" fmla="*/ 895350 w 6215062"/>
                <a:gd name="connsiteY41" fmla="*/ 981075 h 2719388"/>
                <a:gd name="connsiteX42" fmla="*/ 895350 w 6215062"/>
                <a:gd name="connsiteY42" fmla="*/ 1009650 h 2719388"/>
                <a:gd name="connsiteX43" fmla="*/ 904875 w 6215062"/>
                <a:gd name="connsiteY43" fmla="*/ 1009650 h 2719388"/>
                <a:gd name="connsiteX44" fmla="*/ 904875 w 6215062"/>
                <a:gd name="connsiteY44" fmla="*/ 1047750 h 2719388"/>
                <a:gd name="connsiteX45" fmla="*/ 923925 w 6215062"/>
                <a:gd name="connsiteY45" fmla="*/ 1047750 h 2719388"/>
                <a:gd name="connsiteX46" fmla="*/ 923925 w 6215062"/>
                <a:gd name="connsiteY46" fmla="*/ 1152525 h 2719388"/>
                <a:gd name="connsiteX47" fmla="*/ 938212 w 6215062"/>
                <a:gd name="connsiteY47" fmla="*/ 1152525 h 2719388"/>
                <a:gd name="connsiteX48" fmla="*/ 938212 w 6215062"/>
                <a:gd name="connsiteY48" fmla="*/ 1190625 h 2719388"/>
                <a:gd name="connsiteX49" fmla="*/ 947737 w 6215062"/>
                <a:gd name="connsiteY49" fmla="*/ 1190625 h 2719388"/>
                <a:gd name="connsiteX50" fmla="*/ 947737 w 6215062"/>
                <a:gd name="connsiteY50" fmla="*/ 1223963 h 2719388"/>
                <a:gd name="connsiteX51" fmla="*/ 1028700 w 6215062"/>
                <a:gd name="connsiteY51" fmla="*/ 1223963 h 2719388"/>
                <a:gd name="connsiteX52" fmla="*/ 1028700 w 6215062"/>
                <a:gd name="connsiteY52" fmla="*/ 1262063 h 2719388"/>
                <a:gd name="connsiteX53" fmla="*/ 1262062 w 6215062"/>
                <a:gd name="connsiteY53" fmla="*/ 1262063 h 2719388"/>
                <a:gd name="connsiteX54" fmla="*/ 1262062 w 6215062"/>
                <a:gd name="connsiteY54" fmla="*/ 1304925 h 2719388"/>
                <a:gd name="connsiteX55" fmla="*/ 1295400 w 6215062"/>
                <a:gd name="connsiteY55" fmla="*/ 1304925 h 2719388"/>
                <a:gd name="connsiteX56" fmla="*/ 1295400 w 6215062"/>
                <a:gd name="connsiteY56" fmla="*/ 1328738 h 2719388"/>
                <a:gd name="connsiteX57" fmla="*/ 1357312 w 6215062"/>
                <a:gd name="connsiteY57" fmla="*/ 1328738 h 2719388"/>
                <a:gd name="connsiteX58" fmla="*/ 1357312 w 6215062"/>
                <a:gd name="connsiteY58" fmla="*/ 1400175 h 2719388"/>
                <a:gd name="connsiteX59" fmla="*/ 1400175 w 6215062"/>
                <a:gd name="connsiteY59" fmla="*/ 1400175 h 2719388"/>
                <a:gd name="connsiteX60" fmla="*/ 1400175 w 6215062"/>
                <a:gd name="connsiteY60" fmla="*/ 1462088 h 2719388"/>
                <a:gd name="connsiteX61" fmla="*/ 1400175 w 6215062"/>
                <a:gd name="connsiteY61" fmla="*/ 1462088 h 2719388"/>
                <a:gd name="connsiteX62" fmla="*/ 1433512 w 6215062"/>
                <a:gd name="connsiteY62" fmla="*/ 1476375 h 2719388"/>
                <a:gd name="connsiteX63" fmla="*/ 1436687 w 6215062"/>
                <a:gd name="connsiteY63" fmla="*/ 1504950 h 2719388"/>
                <a:gd name="connsiteX64" fmla="*/ 1463675 w 6215062"/>
                <a:gd name="connsiteY64" fmla="*/ 1503363 h 2719388"/>
                <a:gd name="connsiteX65" fmla="*/ 1465262 w 6215062"/>
                <a:gd name="connsiteY65" fmla="*/ 1538288 h 2719388"/>
                <a:gd name="connsiteX66" fmla="*/ 1484312 w 6215062"/>
                <a:gd name="connsiteY66" fmla="*/ 1533525 h 2719388"/>
                <a:gd name="connsiteX67" fmla="*/ 1485900 w 6215062"/>
                <a:gd name="connsiteY67" fmla="*/ 1574800 h 2719388"/>
                <a:gd name="connsiteX68" fmla="*/ 1524000 w 6215062"/>
                <a:gd name="connsiteY68" fmla="*/ 1576388 h 2719388"/>
                <a:gd name="connsiteX69" fmla="*/ 1533525 w 6215062"/>
                <a:gd name="connsiteY69" fmla="*/ 1604963 h 2719388"/>
                <a:gd name="connsiteX70" fmla="*/ 1533525 w 6215062"/>
                <a:gd name="connsiteY70" fmla="*/ 1671638 h 2719388"/>
                <a:gd name="connsiteX71" fmla="*/ 1666875 w 6215062"/>
                <a:gd name="connsiteY71" fmla="*/ 1671638 h 2719388"/>
                <a:gd name="connsiteX72" fmla="*/ 1666875 w 6215062"/>
                <a:gd name="connsiteY72" fmla="*/ 1719263 h 2719388"/>
                <a:gd name="connsiteX73" fmla="*/ 1819275 w 6215062"/>
                <a:gd name="connsiteY73" fmla="*/ 1719263 h 2719388"/>
                <a:gd name="connsiteX74" fmla="*/ 1819275 w 6215062"/>
                <a:gd name="connsiteY74" fmla="*/ 1762125 h 2719388"/>
                <a:gd name="connsiteX75" fmla="*/ 1843087 w 6215062"/>
                <a:gd name="connsiteY75" fmla="*/ 1762125 h 2719388"/>
                <a:gd name="connsiteX76" fmla="*/ 1843087 w 6215062"/>
                <a:gd name="connsiteY76" fmla="*/ 1795463 h 2719388"/>
                <a:gd name="connsiteX77" fmla="*/ 1852612 w 6215062"/>
                <a:gd name="connsiteY77" fmla="*/ 1785938 h 2719388"/>
                <a:gd name="connsiteX78" fmla="*/ 1852612 w 6215062"/>
                <a:gd name="connsiteY78" fmla="*/ 1852613 h 2719388"/>
                <a:gd name="connsiteX79" fmla="*/ 1871662 w 6215062"/>
                <a:gd name="connsiteY79" fmla="*/ 1852613 h 2719388"/>
                <a:gd name="connsiteX80" fmla="*/ 1871662 w 6215062"/>
                <a:gd name="connsiteY80" fmla="*/ 1924050 h 2719388"/>
                <a:gd name="connsiteX81" fmla="*/ 1981200 w 6215062"/>
                <a:gd name="connsiteY81" fmla="*/ 1924050 h 2719388"/>
                <a:gd name="connsiteX82" fmla="*/ 1981200 w 6215062"/>
                <a:gd name="connsiteY82" fmla="*/ 1957388 h 2719388"/>
                <a:gd name="connsiteX83" fmla="*/ 2076450 w 6215062"/>
                <a:gd name="connsiteY83" fmla="*/ 1957388 h 2719388"/>
                <a:gd name="connsiteX84" fmla="*/ 2076450 w 6215062"/>
                <a:gd name="connsiteY84" fmla="*/ 1990725 h 2719388"/>
                <a:gd name="connsiteX85" fmla="*/ 2362200 w 6215062"/>
                <a:gd name="connsiteY85" fmla="*/ 1990725 h 2719388"/>
                <a:gd name="connsiteX86" fmla="*/ 2362200 w 6215062"/>
                <a:gd name="connsiteY86" fmla="*/ 2033588 h 2719388"/>
                <a:gd name="connsiteX87" fmla="*/ 2362200 w 6215062"/>
                <a:gd name="connsiteY87" fmla="*/ 2033588 h 2719388"/>
                <a:gd name="connsiteX88" fmla="*/ 2392362 w 6215062"/>
                <a:gd name="connsiteY88" fmla="*/ 2038350 h 2719388"/>
                <a:gd name="connsiteX89" fmla="*/ 2398712 w 6215062"/>
                <a:gd name="connsiteY89" fmla="*/ 2070100 h 2719388"/>
                <a:gd name="connsiteX90" fmla="*/ 2446337 w 6215062"/>
                <a:gd name="connsiteY90" fmla="*/ 2066925 h 2719388"/>
                <a:gd name="connsiteX91" fmla="*/ 2443162 w 6215062"/>
                <a:gd name="connsiteY91" fmla="*/ 2100263 h 2719388"/>
                <a:gd name="connsiteX92" fmla="*/ 2481262 w 6215062"/>
                <a:gd name="connsiteY92" fmla="*/ 2100263 h 2719388"/>
                <a:gd name="connsiteX93" fmla="*/ 2481262 w 6215062"/>
                <a:gd name="connsiteY93" fmla="*/ 2138363 h 2719388"/>
                <a:gd name="connsiteX94" fmla="*/ 2662237 w 6215062"/>
                <a:gd name="connsiteY94" fmla="*/ 2138363 h 2719388"/>
                <a:gd name="connsiteX95" fmla="*/ 2662237 w 6215062"/>
                <a:gd name="connsiteY95" fmla="*/ 2176463 h 2719388"/>
                <a:gd name="connsiteX96" fmla="*/ 2824162 w 6215062"/>
                <a:gd name="connsiteY96" fmla="*/ 2176463 h 2719388"/>
                <a:gd name="connsiteX97" fmla="*/ 2824162 w 6215062"/>
                <a:gd name="connsiteY97" fmla="*/ 2205038 h 2719388"/>
                <a:gd name="connsiteX98" fmla="*/ 2928937 w 6215062"/>
                <a:gd name="connsiteY98" fmla="*/ 2205038 h 2719388"/>
                <a:gd name="connsiteX99" fmla="*/ 2928937 w 6215062"/>
                <a:gd name="connsiteY99" fmla="*/ 2243138 h 2719388"/>
                <a:gd name="connsiteX100" fmla="*/ 3114675 w 6215062"/>
                <a:gd name="connsiteY100" fmla="*/ 2243138 h 2719388"/>
                <a:gd name="connsiteX101" fmla="*/ 3114675 w 6215062"/>
                <a:gd name="connsiteY101" fmla="*/ 2286000 h 2719388"/>
                <a:gd name="connsiteX102" fmla="*/ 3252787 w 6215062"/>
                <a:gd name="connsiteY102" fmla="*/ 2286000 h 2719388"/>
                <a:gd name="connsiteX103" fmla="*/ 3252787 w 6215062"/>
                <a:gd name="connsiteY103" fmla="*/ 2286000 h 2719388"/>
                <a:gd name="connsiteX104" fmla="*/ 3252787 w 6215062"/>
                <a:gd name="connsiteY104" fmla="*/ 2324100 h 2719388"/>
                <a:gd name="connsiteX105" fmla="*/ 3333750 w 6215062"/>
                <a:gd name="connsiteY105" fmla="*/ 2324100 h 2719388"/>
                <a:gd name="connsiteX106" fmla="*/ 3333750 w 6215062"/>
                <a:gd name="connsiteY106" fmla="*/ 2352675 h 2719388"/>
                <a:gd name="connsiteX107" fmla="*/ 3414712 w 6215062"/>
                <a:gd name="connsiteY107" fmla="*/ 2352675 h 2719388"/>
                <a:gd name="connsiteX108" fmla="*/ 3414712 w 6215062"/>
                <a:gd name="connsiteY108" fmla="*/ 2386013 h 2719388"/>
                <a:gd name="connsiteX109" fmla="*/ 3533775 w 6215062"/>
                <a:gd name="connsiteY109" fmla="*/ 2386013 h 2719388"/>
                <a:gd name="connsiteX110" fmla="*/ 3533775 w 6215062"/>
                <a:gd name="connsiteY110" fmla="*/ 2433638 h 2719388"/>
                <a:gd name="connsiteX111" fmla="*/ 3738562 w 6215062"/>
                <a:gd name="connsiteY111" fmla="*/ 2433638 h 2719388"/>
                <a:gd name="connsiteX112" fmla="*/ 3738562 w 6215062"/>
                <a:gd name="connsiteY112" fmla="*/ 2471738 h 2719388"/>
                <a:gd name="connsiteX113" fmla="*/ 3924300 w 6215062"/>
                <a:gd name="connsiteY113" fmla="*/ 2471738 h 2719388"/>
                <a:gd name="connsiteX114" fmla="*/ 3924300 w 6215062"/>
                <a:gd name="connsiteY114" fmla="*/ 2505075 h 2719388"/>
                <a:gd name="connsiteX115" fmla="*/ 4329112 w 6215062"/>
                <a:gd name="connsiteY115" fmla="*/ 2505075 h 2719388"/>
                <a:gd name="connsiteX116" fmla="*/ 4329112 w 6215062"/>
                <a:gd name="connsiteY116" fmla="*/ 2538413 h 2719388"/>
                <a:gd name="connsiteX117" fmla="*/ 4367212 w 6215062"/>
                <a:gd name="connsiteY117" fmla="*/ 2538413 h 2719388"/>
                <a:gd name="connsiteX118" fmla="*/ 4367212 w 6215062"/>
                <a:gd name="connsiteY118" fmla="*/ 2581275 h 2719388"/>
                <a:gd name="connsiteX119" fmla="*/ 4833937 w 6215062"/>
                <a:gd name="connsiteY119" fmla="*/ 2581275 h 2719388"/>
                <a:gd name="connsiteX120" fmla="*/ 4833937 w 6215062"/>
                <a:gd name="connsiteY120" fmla="*/ 2614613 h 2719388"/>
                <a:gd name="connsiteX121" fmla="*/ 4905375 w 6215062"/>
                <a:gd name="connsiteY121" fmla="*/ 2614613 h 2719388"/>
                <a:gd name="connsiteX122" fmla="*/ 4905375 w 6215062"/>
                <a:gd name="connsiteY122" fmla="*/ 2652713 h 2719388"/>
                <a:gd name="connsiteX123" fmla="*/ 6000750 w 6215062"/>
                <a:gd name="connsiteY123" fmla="*/ 2652713 h 2719388"/>
                <a:gd name="connsiteX124" fmla="*/ 6000750 w 6215062"/>
                <a:gd name="connsiteY124" fmla="*/ 2695575 h 2719388"/>
                <a:gd name="connsiteX125" fmla="*/ 6143625 w 6215062"/>
                <a:gd name="connsiteY125" fmla="*/ 2695575 h 2719388"/>
                <a:gd name="connsiteX126" fmla="*/ 6143625 w 6215062"/>
                <a:gd name="connsiteY126" fmla="*/ 2719388 h 2719388"/>
                <a:gd name="connsiteX127" fmla="*/ 6215062 w 6215062"/>
                <a:gd name="connsiteY127"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04825 w 6215062"/>
                <a:gd name="connsiteY23" fmla="*/ 630238 h 2719388"/>
                <a:gd name="connsiteX24" fmla="*/ 511175 w 6215062"/>
                <a:gd name="connsiteY24" fmla="*/ 661988 h 2719388"/>
                <a:gd name="connsiteX25" fmla="*/ 538162 w 6215062"/>
                <a:gd name="connsiteY25" fmla="*/ 663575 h 2719388"/>
                <a:gd name="connsiteX26" fmla="*/ 538162 w 6215062"/>
                <a:gd name="connsiteY26" fmla="*/ 736600 h 2719388"/>
                <a:gd name="connsiteX27" fmla="*/ 671512 w 6215062"/>
                <a:gd name="connsiteY27" fmla="*/ 728663 h 2719388"/>
                <a:gd name="connsiteX28" fmla="*/ 671512 w 6215062"/>
                <a:gd name="connsiteY28" fmla="*/ 766763 h 2719388"/>
                <a:gd name="connsiteX29" fmla="*/ 695325 w 6215062"/>
                <a:gd name="connsiteY29" fmla="*/ 766763 h 2719388"/>
                <a:gd name="connsiteX30" fmla="*/ 695325 w 6215062"/>
                <a:gd name="connsiteY30" fmla="*/ 795338 h 2719388"/>
                <a:gd name="connsiteX31" fmla="*/ 709612 w 6215062"/>
                <a:gd name="connsiteY31" fmla="*/ 795338 h 2719388"/>
                <a:gd name="connsiteX32" fmla="*/ 709612 w 6215062"/>
                <a:gd name="connsiteY32" fmla="*/ 833438 h 2719388"/>
                <a:gd name="connsiteX33" fmla="*/ 766762 w 6215062"/>
                <a:gd name="connsiteY33" fmla="*/ 833438 h 2719388"/>
                <a:gd name="connsiteX34" fmla="*/ 766762 w 6215062"/>
                <a:gd name="connsiteY34" fmla="*/ 871538 h 2719388"/>
                <a:gd name="connsiteX35" fmla="*/ 785812 w 6215062"/>
                <a:gd name="connsiteY35" fmla="*/ 871538 h 2719388"/>
                <a:gd name="connsiteX36" fmla="*/ 785812 w 6215062"/>
                <a:gd name="connsiteY36" fmla="*/ 909638 h 2719388"/>
                <a:gd name="connsiteX37" fmla="*/ 795337 w 6215062"/>
                <a:gd name="connsiteY37" fmla="*/ 909638 h 2719388"/>
                <a:gd name="connsiteX38" fmla="*/ 795337 w 6215062"/>
                <a:gd name="connsiteY38" fmla="*/ 938213 h 2719388"/>
                <a:gd name="connsiteX39" fmla="*/ 876300 w 6215062"/>
                <a:gd name="connsiteY39" fmla="*/ 938213 h 2719388"/>
                <a:gd name="connsiteX40" fmla="*/ 876300 w 6215062"/>
                <a:gd name="connsiteY40" fmla="*/ 981075 h 2719388"/>
                <a:gd name="connsiteX41" fmla="*/ 895350 w 6215062"/>
                <a:gd name="connsiteY41" fmla="*/ 981075 h 2719388"/>
                <a:gd name="connsiteX42" fmla="*/ 895350 w 6215062"/>
                <a:gd name="connsiteY42" fmla="*/ 1009650 h 2719388"/>
                <a:gd name="connsiteX43" fmla="*/ 904875 w 6215062"/>
                <a:gd name="connsiteY43" fmla="*/ 1009650 h 2719388"/>
                <a:gd name="connsiteX44" fmla="*/ 904875 w 6215062"/>
                <a:gd name="connsiteY44" fmla="*/ 1047750 h 2719388"/>
                <a:gd name="connsiteX45" fmla="*/ 923925 w 6215062"/>
                <a:gd name="connsiteY45" fmla="*/ 1047750 h 2719388"/>
                <a:gd name="connsiteX46" fmla="*/ 923925 w 6215062"/>
                <a:gd name="connsiteY46" fmla="*/ 1152525 h 2719388"/>
                <a:gd name="connsiteX47" fmla="*/ 938212 w 6215062"/>
                <a:gd name="connsiteY47" fmla="*/ 1152525 h 2719388"/>
                <a:gd name="connsiteX48" fmla="*/ 938212 w 6215062"/>
                <a:gd name="connsiteY48" fmla="*/ 1190625 h 2719388"/>
                <a:gd name="connsiteX49" fmla="*/ 947737 w 6215062"/>
                <a:gd name="connsiteY49" fmla="*/ 1190625 h 2719388"/>
                <a:gd name="connsiteX50" fmla="*/ 947737 w 6215062"/>
                <a:gd name="connsiteY50" fmla="*/ 1223963 h 2719388"/>
                <a:gd name="connsiteX51" fmla="*/ 1028700 w 6215062"/>
                <a:gd name="connsiteY51" fmla="*/ 1223963 h 2719388"/>
                <a:gd name="connsiteX52" fmla="*/ 1028700 w 6215062"/>
                <a:gd name="connsiteY52" fmla="*/ 1262063 h 2719388"/>
                <a:gd name="connsiteX53" fmla="*/ 1262062 w 6215062"/>
                <a:gd name="connsiteY53" fmla="*/ 1262063 h 2719388"/>
                <a:gd name="connsiteX54" fmla="*/ 1262062 w 6215062"/>
                <a:gd name="connsiteY54" fmla="*/ 1304925 h 2719388"/>
                <a:gd name="connsiteX55" fmla="*/ 1295400 w 6215062"/>
                <a:gd name="connsiteY55" fmla="*/ 1304925 h 2719388"/>
                <a:gd name="connsiteX56" fmla="*/ 1295400 w 6215062"/>
                <a:gd name="connsiteY56" fmla="*/ 1328738 h 2719388"/>
                <a:gd name="connsiteX57" fmla="*/ 1357312 w 6215062"/>
                <a:gd name="connsiteY57" fmla="*/ 1328738 h 2719388"/>
                <a:gd name="connsiteX58" fmla="*/ 1357312 w 6215062"/>
                <a:gd name="connsiteY58" fmla="*/ 1400175 h 2719388"/>
                <a:gd name="connsiteX59" fmla="*/ 1400175 w 6215062"/>
                <a:gd name="connsiteY59" fmla="*/ 1400175 h 2719388"/>
                <a:gd name="connsiteX60" fmla="*/ 1400175 w 6215062"/>
                <a:gd name="connsiteY60" fmla="*/ 1462088 h 2719388"/>
                <a:gd name="connsiteX61" fmla="*/ 1400175 w 6215062"/>
                <a:gd name="connsiteY61" fmla="*/ 1462088 h 2719388"/>
                <a:gd name="connsiteX62" fmla="*/ 1433512 w 6215062"/>
                <a:gd name="connsiteY62" fmla="*/ 1476375 h 2719388"/>
                <a:gd name="connsiteX63" fmla="*/ 1436687 w 6215062"/>
                <a:gd name="connsiteY63" fmla="*/ 1504950 h 2719388"/>
                <a:gd name="connsiteX64" fmla="*/ 1463675 w 6215062"/>
                <a:gd name="connsiteY64" fmla="*/ 1503363 h 2719388"/>
                <a:gd name="connsiteX65" fmla="*/ 1465262 w 6215062"/>
                <a:gd name="connsiteY65" fmla="*/ 1538288 h 2719388"/>
                <a:gd name="connsiteX66" fmla="*/ 1484312 w 6215062"/>
                <a:gd name="connsiteY66" fmla="*/ 1533525 h 2719388"/>
                <a:gd name="connsiteX67" fmla="*/ 1485900 w 6215062"/>
                <a:gd name="connsiteY67" fmla="*/ 1574800 h 2719388"/>
                <a:gd name="connsiteX68" fmla="*/ 1524000 w 6215062"/>
                <a:gd name="connsiteY68" fmla="*/ 1576388 h 2719388"/>
                <a:gd name="connsiteX69" fmla="*/ 1533525 w 6215062"/>
                <a:gd name="connsiteY69" fmla="*/ 1604963 h 2719388"/>
                <a:gd name="connsiteX70" fmla="*/ 1533525 w 6215062"/>
                <a:gd name="connsiteY70" fmla="*/ 1671638 h 2719388"/>
                <a:gd name="connsiteX71" fmla="*/ 1666875 w 6215062"/>
                <a:gd name="connsiteY71" fmla="*/ 1671638 h 2719388"/>
                <a:gd name="connsiteX72" fmla="*/ 1666875 w 6215062"/>
                <a:gd name="connsiteY72" fmla="*/ 1719263 h 2719388"/>
                <a:gd name="connsiteX73" fmla="*/ 1819275 w 6215062"/>
                <a:gd name="connsiteY73" fmla="*/ 1719263 h 2719388"/>
                <a:gd name="connsiteX74" fmla="*/ 1819275 w 6215062"/>
                <a:gd name="connsiteY74" fmla="*/ 1762125 h 2719388"/>
                <a:gd name="connsiteX75" fmla="*/ 1843087 w 6215062"/>
                <a:gd name="connsiteY75" fmla="*/ 1762125 h 2719388"/>
                <a:gd name="connsiteX76" fmla="*/ 1843087 w 6215062"/>
                <a:gd name="connsiteY76" fmla="*/ 1795463 h 2719388"/>
                <a:gd name="connsiteX77" fmla="*/ 1852612 w 6215062"/>
                <a:gd name="connsiteY77" fmla="*/ 1785938 h 2719388"/>
                <a:gd name="connsiteX78" fmla="*/ 1852612 w 6215062"/>
                <a:gd name="connsiteY78" fmla="*/ 1852613 h 2719388"/>
                <a:gd name="connsiteX79" fmla="*/ 1871662 w 6215062"/>
                <a:gd name="connsiteY79" fmla="*/ 1852613 h 2719388"/>
                <a:gd name="connsiteX80" fmla="*/ 1871662 w 6215062"/>
                <a:gd name="connsiteY80" fmla="*/ 1924050 h 2719388"/>
                <a:gd name="connsiteX81" fmla="*/ 1981200 w 6215062"/>
                <a:gd name="connsiteY81" fmla="*/ 1924050 h 2719388"/>
                <a:gd name="connsiteX82" fmla="*/ 1981200 w 6215062"/>
                <a:gd name="connsiteY82" fmla="*/ 1957388 h 2719388"/>
                <a:gd name="connsiteX83" fmla="*/ 2076450 w 6215062"/>
                <a:gd name="connsiteY83" fmla="*/ 1957388 h 2719388"/>
                <a:gd name="connsiteX84" fmla="*/ 2076450 w 6215062"/>
                <a:gd name="connsiteY84" fmla="*/ 1990725 h 2719388"/>
                <a:gd name="connsiteX85" fmla="*/ 2362200 w 6215062"/>
                <a:gd name="connsiteY85" fmla="*/ 1990725 h 2719388"/>
                <a:gd name="connsiteX86" fmla="*/ 2362200 w 6215062"/>
                <a:gd name="connsiteY86" fmla="*/ 2033588 h 2719388"/>
                <a:gd name="connsiteX87" fmla="*/ 2362200 w 6215062"/>
                <a:gd name="connsiteY87" fmla="*/ 2033588 h 2719388"/>
                <a:gd name="connsiteX88" fmla="*/ 2392362 w 6215062"/>
                <a:gd name="connsiteY88" fmla="*/ 2038350 h 2719388"/>
                <a:gd name="connsiteX89" fmla="*/ 2398712 w 6215062"/>
                <a:gd name="connsiteY89" fmla="*/ 2070100 h 2719388"/>
                <a:gd name="connsiteX90" fmla="*/ 2446337 w 6215062"/>
                <a:gd name="connsiteY90" fmla="*/ 2066925 h 2719388"/>
                <a:gd name="connsiteX91" fmla="*/ 2443162 w 6215062"/>
                <a:gd name="connsiteY91" fmla="*/ 2100263 h 2719388"/>
                <a:gd name="connsiteX92" fmla="*/ 2481262 w 6215062"/>
                <a:gd name="connsiteY92" fmla="*/ 2100263 h 2719388"/>
                <a:gd name="connsiteX93" fmla="*/ 2481262 w 6215062"/>
                <a:gd name="connsiteY93" fmla="*/ 2138363 h 2719388"/>
                <a:gd name="connsiteX94" fmla="*/ 2662237 w 6215062"/>
                <a:gd name="connsiteY94" fmla="*/ 2138363 h 2719388"/>
                <a:gd name="connsiteX95" fmla="*/ 2662237 w 6215062"/>
                <a:gd name="connsiteY95" fmla="*/ 2176463 h 2719388"/>
                <a:gd name="connsiteX96" fmla="*/ 2824162 w 6215062"/>
                <a:gd name="connsiteY96" fmla="*/ 2176463 h 2719388"/>
                <a:gd name="connsiteX97" fmla="*/ 2824162 w 6215062"/>
                <a:gd name="connsiteY97" fmla="*/ 2205038 h 2719388"/>
                <a:gd name="connsiteX98" fmla="*/ 2928937 w 6215062"/>
                <a:gd name="connsiteY98" fmla="*/ 2205038 h 2719388"/>
                <a:gd name="connsiteX99" fmla="*/ 2928937 w 6215062"/>
                <a:gd name="connsiteY99" fmla="*/ 2243138 h 2719388"/>
                <a:gd name="connsiteX100" fmla="*/ 3114675 w 6215062"/>
                <a:gd name="connsiteY100" fmla="*/ 2243138 h 2719388"/>
                <a:gd name="connsiteX101" fmla="*/ 3114675 w 6215062"/>
                <a:gd name="connsiteY101" fmla="*/ 2286000 h 2719388"/>
                <a:gd name="connsiteX102" fmla="*/ 3252787 w 6215062"/>
                <a:gd name="connsiteY102" fmla="*/ 2286000 h 2719388"/>
                <a:gd name="connsiteX103" fmla="*/ 3252787 w 6215062"/>
                <a:gd name="connsiteY103" fmla="*/ 2286000 h 2719388"/>
                <a:gd name="connsiteX104" fmla="*/ 3252787 w 6215062"/>
                <a:gd name="connsiteY104" fmla="*/ 2324100 h 2719388"/>
                <a:gd name="connsiteX105" fmla="*/ 3333750 w 6215062"/>
                <a:gd name="connsiteY105" fmla="*/ 2324100 h 2719388"/>
                <a:gd name="connsiteX106" fmla="*/ 3333750 w 6215062"/>
                <a:gd name="connsiteY106" fmla="*/ 2352675 h 2719388"/>
                <a:gd name="connsiteX107" fmla="*/ 3414712 w 6215062"/>
                <a:gd name="connsiteY107" fmla="*/ 2352675 h 2719388"/>
                <a:gd name="connsiteX108" fmla="*/ 3414712 w 6215062"/>
                <a:gd name="connsiteY108" fmla="*/ 2386013 h 2719388"/>
                <a:gd name="connsiteX109" fmla="*/ 3533775 w 6215062"/>
                <a:gd name="connsiteY109" fmla="*/ 2386013 h 2719388"/>
                <a:gd name="connsiteX110" fmla="*/ 3533775 w 6215062"/>
                <a:gd name="connsiteY110" fmla="*/ 2433638 h 2719388"/>
                <a:gd name="connsiteX111" fmla="*/ 3738562 w 6215062"/>
                <a:gd name="connsiteY111" fmla="*/ 2433638 h 2719388"/>
                <a:gd name="connsiteX112" fmla="*/ 3738562 w 6215062"/>
                <a:gd name="connsiteY112" fmla="*/ 2471738 h 2719388"/>
                <a:gd name="connsiteX113" fmla="*/ 3924300 w 6215062"/>
                <a:gd name="connsiteY113" fmla="*/ 2471738 h 2719388"/>
                <a:gd name="connsiteX114" fmla="*/ 3924300 w 6215062"/>
                <a:gd name="connsiteY114" fmla="*/ 2505075 h 2719388"/>
                <a:gd name="connsiteX115" fmla="*/ 4329112 w 6215062"/>
                <a:gd name="connsiteY115" fmla="*/ 2505075 h 2719388"/>
                <a:gd name="connsiteX116" fmla="*/ 4329112 w 6215062"/>
                <a:gd name="connsiteY116" fmla="*/ 2538413 h 2719388"/>
                <a:gd name="connsiteX117" fmla="*/ 4367212 w 6215062"/>
                <a:gd name="connsiteY117" fmla="*/ 2538413 h 2719388"/>
                <a:gd name="connsiteX118" fmla="*/ 4367212 w 6215062"/>
                <a:gd name="connsiteY118" fmla="*/ 2581275 h 2719388"/>
                <a:gd name="connsiteX119" fmla="*/ 4833937 w 6215062"/>
                <a:gd name="connsiteY119" fmla="*/ 2581275 h 2719388"/>
                <a:gd name="connsiteX120" fmla="*/ 4833937 w 6215062"/>
                <a:gd name="connsiteY120" fmla="*/ 2614613 h 2719388"/>
                <a:gd name="connsiteX121" fmla="*/ 4905375 w 6215062"/>
                <a:gd name="connsiteY121" fmla="*/ 2614613 h 2719388"/>
                <a:gd name="connsiteX122" fmla="*/ 4905375 w 6215062"/>
                <a:gd name="connsiteY122" fmla="*/ 2652713 h 2719388"/>
                <a:gd name="connsiteX123" fmla="*/ 6000750 w 6215062"/>
                <a:gd name="connsiteY123" fmla="*/ 2652713 h 2719388"/>
                <a:gd name="connsiteX124" fmla="*/ 6000750 w 6215062"/>
                <a:gd name="connsiteY124" fmla="*/ 2695575 h 2719388"/>
                <a:gd name="connsiteX125" fmla="*/ 6143625 w 6215062"/>
                <a:gd name="connsiteY125" fmla="*/ 2695575 h 2719388"/>
                <a:gd name="connsiteX126" fmla="*/ 6143625 w 6215062"/>
                <a:gd name="connsiteY126" fmla="*/ 2719388 h 2719388"/>
                <a:gd name="connsiteX127" fmla="*/ 6215062 w 6215062"/>
                <a:gd name="connsiteY127"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04825 w 6215062"/>
                <a:gd name="connsiteY23" fmla="*/ 630238 h 2719388"/>
                <a:gd name="connsiteX24" fmla="*/ 511175 w 6215062"/>
                <a:gd name="connsiteY24" fmla="*/ 661988 h 2719388"/>
                <a:gd name="connsiteX25" fmla="*/ 538162 w 6215062"/>
                <a:gd name="connsiteY25" fmla="*/ 663575 h 2719388"/>
                <a:gd name="connsiteX26" fmla="*/ 538162 w 6215062"/>
                <a:gd name="connsiteY26" fmla="*/ 730250 h 2719388"/>
                <a:gd name="connsiteX27" fmla="*/ 671512 w 6215062"/>
                <a:gd name="connsiteY27" fmla="*/ 728663 h 2719388"/>
                <a:gd name="connsiteX28" fmla="*/ 671512 w 6215062"/>
                <a:gd name="connsiteY28" fmla="*/ 766763 h 2719388"/>
                <a:gd name="connsiteX29" fmla="*/ 695325 w 6215062"/>
                <a:gd name="connsiteY29" fmla="*/ 766763 h 2719388"/>
                <a:gd name="connsiteX30" fmla="*/ 695325 w 6215062"/>
                <a:gd name="connsiteY30" fmla="*/ 795338 h 2719388"/>
                <a:gd name="connsiteX31" fmla="*/ 709612 w 6215062"/>
                <a:gd name="connsiteY31" fmla="*/ 795338 h 2719388"/>
                <a:gd name="connsiteX32" fmla="*/ 709612 w 6215062"/>
                <a:gd name="connsiteY32" fmla="*/ 833438 h 2719388"/>
                <a:gd name="connsiteX33" fmla="*/ 766762 w 6215062"/>
                <a:gd name="connsiteY33" fmla="*/ 833438 h 2719388"/>
                <a:gd name="connsiteX34" fmla="*/ 766762 w 6215062"/>
                <a:gd name="connsiteY34" fmla="*/ 871538 h 2719388"/>
                <a:gd name="connsiteX35" fmla="*/ 785812 w 6215062"/>
                <a:gd name="connsiteY35" fmla="*/ 871538 h 2719388"/>
                <a:gd name="connsiteX36" fmla="*/ 785812 w 6215062"/>
                <a:gd name="connsiteY36" fmla="*/ 909638 h 2719388"/>
                <a:gd name="connsiteX37" fmla="*/ 795337 w 6215062"/>
                <a:gd name="connsiteY37" fmla="*/ 909638 h 2719388"/>
                <a:gd name="connsiteX38" fmla="*/ 795337 w 6215062"/>
                <a:gd name="connsiteY38" fmla="*/ 938213 h 2719388"/>
                <a:gd name="connsiteX39" fmla="*/ 876300 w 6215062"/>
                <a:gd name="connsiteY39" fmla="*/ 938213 h 2719388"/>
                <a:gd name="connsiteX40" fmla="*/ 876300 w 6215062"/>
                <a:gd name="connsiteY40" fmla="*/ 981075 h 2719388"/>
                <a:gd name="connsiteX41" fmla="*/ 895350 w 6215062"/>
                <a:gd name="connsiteY41" fmla="*/ 981075 h 2719388"/>
                <a:gd name="connsiteX42" fmla="*/ 895350 w 6215062"/>
                <a:gd name="connsiteY42" fmla="*/ 1009650 h 2719388"/>
                <a:gd name="connsiteX43" fmla="*/ 904875 w 6215062"/>
                <a:gd name="connsiteY43" fmla="*/ 1009650 h 2719388"/>
                <a:gd name="connsiteX44" fmla="*/ 904875 w 6215062"/>
                <a:gd name="connsiteY44" fmla="*/ 1047750 h 2719388"/>
                <a:gd name="connsiteX45" fmla="*/ 923925 w 6215062"/>
                <a:gd name="connsiteY45" fmla="*/ 1047750 h 2719388"/>
                <a:gd name="connsiteX46" fmla="*/ 923925 w 6215062"/>
                <a:gd name="connsiteY46" fmla="*/ 1152525 h 2719388"/>
                <a:gd name="connsiteX47" fmla="*/ 938212 w 6215062"/>
                <a:gd name="connsiteY47" fmla="*/ 1152525 h 2719388"/>
                <a:gd name="connsiteX48" fmla="*/ 938212 w 6215062"/>
                <a:gd name="connsiteY48" fmla="*/ 1190625 h 2719388"/>
                <a:gd name="connsiteX49" fmla="*/ 947737 w 6215062"/>
                <a:gd name="connsiteY49" fmla="*/ 1190625 h 2719388"/>
                <a:gd name="connsiteX50" fmla="*/ 947737 w 6215062"/>
                <a:gd name="connsiteY50" fmla="*/ 1223963 h 2719388"/>
                <a:gd name="connsiteX51" fmla="*/ 1028700 w 6215062"/>
                <a:gd name="connsiteY51" fmla="*/ 1223963 h 2719388"/>
                <a:gd name="connsiteX52" fmla="*/ 1028700 w 6215062"/>
                <a:gd name="connsiteY52" fmla="*/ 1262063 h 2719388"/>
                <a:gd name="connsiteX53" fmla="*/ 1262062 w 6215062"/>
                <a:gd name="connsiteY53" fmla="*/ 1262063 h 2719388"/>
                <a:gd name="connsiteX54" fmla="*/ 1262062 w 6215062"/>
                <a:gd name="connsiteY54" fmla="*/ 1304925 h 2719388"/>
                <a:gd name="connsiteX55" fmla="*/ 1295400 w 6215062"/>
                <a:gd name="connsiteY55" fmla="*/ 1304925 h 2719388"/>
                <a:gd name="connsiteX56" fmla="*/ 1295400 w 6215062"/>
                <a:gd name="connsiteY56" fmla="*/ 1328738 h 2719388"/>
                <a:gd name="connsiteX57" fmla="*/ 1357312 w 6215062"/>
                <a:gd name="connsiteY57" fmla="*/ 1328738 h 2719388"/>
                <a:gd name="connsiteX58" fmla="*/ 1357312 w 6215062"/>
                <a:gd name="connsiteY58" fmla="*/ 1400175 h 2719388"/>
                <a:gd name="connsiteX59" fmla="*/ 1400175 w 6215062"/>
                <a:gd name="connsiteY59" fmla="*/ 1400175 h 2719388"/>
                <a:gd name="connsiteX60" fmla="*/ 1400175 w 6215062"/>
                <a:gd name="connsiteY60" fmla="*/ 1462088 h 2719388"/>
                <a:gd name="connsiteX61" fmla="*/ 1400175 w 6215062"/>
                <a:gd name="connsiteY61" fmla="*/ 1462088 h 2719388"/>
                <a:gd name="connsiteX62" fmla="*/ 1433512 w 6215062"/>
                <a:gd name="connsiteY62" fmla="*/ 1476375 h 2719388"/>
                <a:gd name="connsiteX63" fmla="*/ 1436687 w 6215062"/>
                <a:gd name="connsiteY63" fmla="*/ 1504950 h 2719388"/>
                <a:gd name="connsiteX64" fmla="*/ 1463675 w 6215062"/>
                <a:gd name="connsiteY64" fmla="*/ 1503363 h 2719388"/>
                <a:gd name="connsiteX65" fmla="*/ 1465262 w 6215062"/>
                <a:gd name="connsiteY65" fmla="*/ 1538288 h 2719388"/>
                <a:gd name="connsiteX66" fmla="*/ 1484312 w 6215062"/>
                <a:gd name="connsiteY66" fmla="*/ 1533525 h 2719388"/>
                <a:gd name="connsiteX67" fmla="*/ 1485900 w 6215062"/>
                <a:gd name="connsiteY67" fmla="*/ 1574800 h 2719388"/>
                <a:gd name="connsiteX68" fmla="*/ 1524000 w 6215062"/>
                <a:gd name="connsiteY68" fmla="*/ 1576388 h 2719388"/>
                <a:gd name="connsiteX69" fmla="*/ 1533525 w 6215062"/>
                <a:gd name="connsiteY69" fmla="*/ 1604963 h 2719388"/>
                <a:gd name="connsiteX70" fmla="*/ 1533525 w 6215062"/>
                <a:gd name="connsiteY70" fmla="*/ 1671638 h 2719388"/>
                <a:gd name="connsiteX71" fmla="*/ 1666875 w 6215062"/>
                <a:gd name="connsiteY71" fmla="*/ 1671638 h 2719388"/>
                <a:gd name="connsiteX72" fmla="*/ 1666875 w 6215062"/>
                <a:gd name="connsiteY72" fmla="*/ 1719263 h 2719388"/>
                <a:gd name="connsiteX73" fmla="*/ 1819275 w 6215062"/>
                <a:gd name="connsiteY73" fmla="*/ 1719263 h 2719388"/>
                <a:gd name="connsiteX74" fmla="*/ 1819275 w 6215062"/>
                <a:gd name="connsiteY74" fmla="*/ 1762125 h 2719388"/>
                <a:gd name="connsiteX75" fmla="*/ 1843087 w 6215062"/>
                <a:gd name="connsiteY75" fmla="*/ 1762125 h 2719388"/>
                <a:gd name="connsiteX76" fmla="*/ 1843087 w 6215062"/>
                <a:gd name="connsiteY76" fmla="*/ 1795463 h 2719388"/>
                <a:gd name="connsiteX77" fmla="*/ 1852612 w 6215062"/>
                <a:gd name="connsiteY77" fmla="*/ 1785938 h 2719388"/>
                <a:gd name="connsiteX78" fmla="*/ 1852612 w 6215062"/>
                <a:gd name="connsiteY78" fmla="*/ 1852613 h 2719388"/>
                <a:gd name="connsiteX79" fmla="*/ 1871662 w 6215062"/>
                <a:gd name="connsiteY79" fmla="*/ 1852613 h 2719388"/>
                <a:gd name="connsiteX80" fmla="*/ 1871662 w 6215062"/>
                <a:gd name="connsiteY80" fmla="*/ 1924050 h 2719388"/>
                <a:gd name="connsiteX81" fmla="*/ 1981200 w 6215062"/>
                <a:gd name="connsiteY81" fmla="*/ 1924050 h 2719388"/>
                <a:gd name="connsiteX82" fmla="*/ 1981200 w 6215062"/>
                <a:gd name="connsiteY82" fmla="*/ 1957388 h 2719388"/>
                <a:gd name="connsiteX83" fmla="*/ 2076450 w 6215062"/>
                <a:gd name="connsiteY83" fmla="*/ 1957388 h 2719388"/>
                <a:gd name="connsiteX84" fmla="*/ 2076450 w 6215062"/>
                <a:gd name="connsiteY84" fmla="*/ 1990725 h 2719388"/>
                <a:gd name="connsiteX85" fmla="*/ 2362200 w 6215062"/>
                <a:gd name="connsiteY85" fmla="*/ 1990725 h 2719388"/>
                <a:gd name="connsiteX86" fmla="*/ 2362200 w 6215062"/>
                <a:gd name="connsiteY86" fmla="*/ 2033588 h 2719388"/>
                <a:gd name="connsiteX87" fmla="*/ 2362200 w 6215062"/>
                <a:gd name="connsiteY87" fmla="*/ 2033588 h 2719388"/>
                <a:gd name="connsiteX88" fmla="*/ 2392362 w 6215062"/>
                <a:gd name="connsiteY88" fmla="*/ 2038350 h 2719388"/>
                <a:gd name="connsiteX89" fmla="*/ 2398712 w 6215062"/>
                <a:gd name="connsiteY89" fmla="*/ 2070100 h 2719388"/>
                <a:gd name="connsiteX90" fmla="*/ 2446337 w 6215062"/>
                <a:gd name="connsiteY90" fmla="*/ 2066925 h 2719388"/>
                <a:gd name="connsiteX91" fmla="*/ 2443162 w 6215062"/>
                <a:gd name="connsiteY91" fmla="*/ 2100263 h 2719388"/>
                <a:gd name="connsiteX92" fmla="*/ 2481262 w 6215062"/>
                <a:gd name="connsiteY92" fmla="*/ 2100263 h 2719388"/>
                <a:gd name="connsiteX93" fmla="*/ 2481262 w 6215062"/>
                <a:gd name="connsiteY93" fmla="*/ 2138363 h 2719388"/>
                <a:gd name="connsiteX94" fmla="*/ 2662237 w 6215062"/>
                <a:gd name="connsiteY94" fmla="*/ 2138363 h 2719388"/>
                <a:gd name="connsiteX95" fmla="*/ 2662237 w 6215062"/>
                <a:gd name="connsiteY95" fmla="*/ 2176463 h 2719388"/>
                <a:gd name="connsiteX96" fmla="*/ 2824162 w 6215062"/>
                <a:gd name="connsiteY96" fmla="*/ 2176463 h 2719388"/>
                <a:gd name="connsiteX97" fmla="*/ 2824162 w 6215062"/>
                <a:gd name="connsiteY97" fmla="*/ 2205038 h 2719388"/>
                <a:gd name="connsiteX98" fmla="*/ 2928937 w 6215062"/>
                <a:gd name="connsiteY98" fmla="*/ 2205038 h 2719388"/>
                <a:gd name="connsiteX99" fmla="*/ 2928937 w 6215062"/>
                <a:gd name="connsiteY99" fmla="*/ 2243138 h 2719388"/>
                <a:gd name="connsiteX100" fmla="*/ 3114675 w 6215062"/>
                <a:gd name="connsiteY100" fmla="*/ 2243138 h 2719388"/>
                <a:gd name="connsiteX101" fmla="*/ 3114675 w 6215062"/>
                <a:gd name="connsiteY101" fmla="*/ 2286000 h 2719388"/>
                <a:gd name="connsiteX102" fmla="*/ 3252787 w 6215062"/>
                <a:gd name="connsiteY102" fmla="*/ 2286000 h 2719388"/>
                <a:gd name="connsiteX103" fmla="*/ 3252787 w 6215062"/>
                <a:gd name="connsiteY103" fmla="*/ 2286000 h 2719388"/>
                <a:gd name="connsiteX104" fmla="*/ 3252787 w 6215062"/>
                <a:gd name="connsiteY104" fmla="*/ 2324100 h 2719388"/>
                <a:gd name="connsiteX105" fmla="*/ 3333750 w 6215062"/>
                <a:gd name="connsiteY105" fmla="*/ 2324100 h 2719388"/>
                <a:gd name="connsiteX106" fmla="*/ 3333750 w 6215062"/>
                <a:gd name="connsiteY106" fmla="*/ 2352675 h 2719388"/>
                <a:gd name="connsiteX107" fmla="*/ 3414712 w 6215062"/>
                <a:gd name="connsiteY107" fmla="*/ 2352675 h 2719388"/>
                <a:gd name="connsiteX108" fmla="*/ 3414712 w 6215062"/>
                <a:gd name="connsiteY108" fmla="*/ 2386013 h 2719388"/>
                <a:gd name="connsiteX109" fmla="*/ 3533775 w 6215062"/>
                <a:gd name="connsiteY109" fmla="*/ 2386013 h 2719388"/>
                <a:gd name="connsiteX110" fmla="*/ 3533775 w 6215062"/>
                <a:gd name="connsiteY110" fmla="*/ 2433638 h 2719388"/>
                <a:gd name="connsiteX111" fmla="*/ 3738562 w 6215062"/>
                <a:gd name="connsiteY111" fmla="*/ 2433638 h 2719388"/>
                <a:gd name="connsiteX112" fmla="*/ 3738562 w 6215062"/>
                <a:gd name="connsiteY112" fmla="*/ 2471738 h 2719388"/>
                <a:gd name="connsiteX113" fmla="*/ 3924300 w 6215062"/>
                <a:gd name="connsiteY113" fmla="*/ 2471738 h 2719388"/>
                <a:gd name="connsiteX114" fmla="*/ 3924300 w 6215062"/>
                <a:gd name="connsiteY114" fmla="*/ 2505075 h 2719388"/>
                <a:gd name="connsiteX115" fmla="*/ 4329112 w 6215062"/>
                <a:gd name="connsiteY115" fmla="*/ 2505075 h 2719388"/>
                <a:gd name="connsiteX116" fmla="*/ 4329112 w 6215062"/>
                <a:gd name="connsiteY116" fmla="*/ 2538413 h 2719388"/>
                <a:gd name="connsiteX117" fmla="*/ 4367212 w 6215062"/>
                <a:gd name="connsiteY117" fmla="*/ 2538413 h 2719388"/>
                <a:gd name="connsiteX118" fmla="*/ 4367212 w 6215062"/>
                <a:gd name="connsiteY118" fmla="*/ 2581275 h 2719388"/>
                <a:gd name="connsiteX119" fmla="*/ 4833937 w 6215062"/>
                <a:gd name="connsiteY119" fmla="*/ 2581275 h 2719388"/>
                <a:gd name="connsiteX120" fmla="*/ 4833937 w 6215062"/>
                <a:gd name="connsiteY120" fmla="*/ 2614613 h 2719388"/>
                <a:gd name="connsiteX121" fmla="*/ 4905375 w 6215062"/>
                <a:gd name="connsiteY121" fmla="*/ 2614613 h 2719388"/>
                <a:gd name="connsiteX122" fmla="*/ 4905375 w 6215062"/>
                <a:gd name="connsiteY122" fmla="*/ 2652713 h 2719388"/>
                <a:gd name="connsiteX123" fmla="*/ 6000750 w 6215062"/>
                <a:gd name="connsiteY123" fmla="*/ 2652713 h 2719388"/>
                <a:gd name="connsiteX124" fmla="*/ 6000750 w 6215062"/>
                <a:gd name="connsiteY124" fmla="*/ 2695575 h 2719388"/>
                <a:gd name="connsiteX125" fmla="*/ 6143625 w 6215062"/>
                <a:gd name="connsiteY125" fmla="*/ 2695575 h 2719388"/>
                <a:gd name="connsiteX126" fmla="*/ 6143625 w 6215062"/>
                <a:gd name="connsiteY126" fmla="*/ 2719388 h 2719388"/>
                <a:gd name="connsiteX127" fmla="*/ 6215062 w 6215062"/>
                <a:gd name="connsiteY127"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04825 w 6215062"/>
                <a:gd name="connsiteY23" fmla="*/ 630238 h 2719388"/>
                <a:gd name="connsiteX24" fmla="*/ 511175 w 6215062"/>
                <a:gd name="connsiteY24" fmla="*/ 661988 h 2719388"/>
                <a:gd name="connsiteX25" fmla="*/ 538162 w 6215062"/>
                <a:gd name="connsiteY25" fmla="*/ 663575 h 2719388"/>
                <a:gd name="connsiteX26" fmla="*/ 538162 w 6215062"/>
                <a:gd name="connsiteY26" fmla="*/ 730250 h 2719388"/>
                <a:gd name="connsiteX27" fmla="*/ 671512 w 6215062"/>
                <a:gd name="connsiteY27" fmla="*/ 728663 h 2719388"/>
                <a:gd name="connsiteX28" fmla="*/ 671512 w 6215062"/>
                <a:gd name="connsiteY28" fmla="*/ 766763 h 2719388"/>
                <a:gd name="connsiteX29" fmla="*/ 695325 w 6215062"/>
                <a:gd name="connsiteY29" fmla="*/ 766763 h 2719388"/>
                <a:gd name="connsiteX30" fmla="*/ 695325 w 6215062"/>
                <a:gd name="connsiteY30" fmla="*/ 795338 h 2719388"/>
                <a:gd name="connsiteX31" fmla="*/ 709612 w 6215062"/>
                <a:gd name="connsiteY31" fmla="*/ 795338 h 2719388"/>
                <a:gd name="connsiteX32" fmla="*/ 709612 w 6215062"/>
                <a:gd name="connsiteY32" fmla="*/ 833438 h 2719388"/>
                <a:gd name="connsiteX33" fmla="*/ 766762 w 6215062"/>
                <a:gd name="connsiteY33" fmla="*/ 833438 h 2719388"/>
                <a:gd name="connsiteX34" fmla="*/ 766762 w 6215062"/>
                <a:gd name="connsiteY34" fmla="*/ 871538 h 2719388"/>
                <a:gd name="connsiteX35" fmla="*/ 785812 w 6215062"/>
                <a:gd name="connsiteY35" fmla="*/ 871538 h 2719388"/>
                <a:gd name="connsiteX36" fmla="*/ 785812 w 6215062"/>
                <a:gd name="connsiteY36" fmla="*/ 909638 h 2719388"/>
                <a:gd name="connsiteX37" fmla="*/ 795337 w 6215062"/>
                <a:gd name="connsiteY37" fmla="*/ 909638 h 2719388"/>
                <a:gd name="connsiteX38" fmla="*/ 795337 w 6215062"/>
                <a:gd name="connsiteY38" fmla="*/ 938213 h 2719388"/>
                <a:gd name="connsiteX39" fmla="*/ 876300 w 6215062"/>
                <a:gd name="connsiteY39" fmla="*/ 938213 h 2719388"/>
                <a:gd name="connsiteX40" fmla="*/ 876300 w 6215062"/>
                <a:gd name="connsiteY40" fmla="*/ 981075 h 2719388"/>
                <a:gd name="connsiteX41" fmla="*/ 895350 w 6215062"/>
                <a:gd name="connsiteY41" fmla="*/ 981075 h 2719388"/>
                <a:gd name="connsiteX42" fmla="*/ 895350 w 6215062"/>
                <a:gd name="connsiteY42" fmla="*/ 1009650 h 2719388"/>
                <a:gd name="connsiteX43" fmla="*/ 904875 w 6215062"/>
                <a:gd name="connsiteY43" fmla="*/ 1009650 h 2719388"/>
                <a:gd name="connsiteX44" fmla="*/ 904875 w 6215062"/>
                <a:gd name="connsiteY44" fmla="*/ 1047750 h 2719388"/>
                <a:gd name="connsiteX45" fmla="*/ 923925 w 6215062"/>
                <a:gd name="connsiteY45" fmla="*/ 1047750 h 2719388"/>
                <a:gd name="connsiteX46" fmla="*/ 923925 w 6215062"/>
                <a:gd name="connsiteY46" fmla="*/ 1152525 h 2719388"/>
                <a:gd name="connsiteX47" fmla="*/ 938212 w 6215062"/>
                <a:gd name="connsiteY47" fmla="*/ 1152525 h 2719388"/>
                <a:gd name="connsiteX48" fmla="*/ 938212 w 6215062"/>
                <a:gd name="connsiteY48" fmla="*/ 1190625 h 2719388"/>
                <a:gd name="connsiteX49" fmla="*/ 947737 w 6215062"/>
                <a:gd name="connsiteY49" fmla="*/ 1190625 h 2719388"/>
                <a:gd name="connsiteX50" fmla="*/ 947737 w 6215062"/>
                <a:gd name="connsiteY50" fmla="*/ 1223963 h 2719388"/>
                <a:gd name="connsiteX51" fmla="*/ 1028700 w 6215062"/>
                <a:gd name="connsiteY51" fmla="*/ 1223963 h 2719388"/>
                <a:gd name="connsiteX52" fmla="*/ 1028700 w 6215062"/>
                <a:gd name="connsiteY52" fmla="*/ 1262063 h 2719388"/>
                <a:gd name="connsiteX53" fmla="*/ 1262062 w 6215062"/>
                <a:gd name="connsiteY53" fmla="*/ 1262063 h 2719388"/>
                <a:gd name="connsiteX54" fmla="*/ 1262062 w 6215062"/>
                <a:gd name="connsiteY54" fmla="*/ 1304925 h 2719388"/>
                <a:gd name="connsiteX55" fmla="*/ 1295400 w 6215062"/>
                <a:gd name="connsiteY55" fmla="*/ 1304925 h 2719388"/>
                <a:gd name="connsiteX56" fmla="*/ 1295400 w 6215062"/>
                <a:gd name="connsiteY56" fmla="*/ 1328738 h 2719388"/>
                <a:gd name="connsiteX57" fmla="*/ 1357312 w 6215062"/>
                <a:gd name="connsiteY57" fmla="*/ 1328738 h 2719388"/>
                <a:gd name="connsiteX58" fmla="*/ 1357312 w 6215062"/>
                <a:gd name="connsiteY58" fmla="*/ 1400175 h 2719388"/>
                <a:gd name="connsiteX59" fmla="*/ 1400175 w 6215062"/>
                <a:gd name="connsiteY59" fmla="*/ 1400175 h 2719388"/>
                <a:gd name="connsiteX60" fmla="*/ 1400175 w 6215062"/>
                <a:gd name="connsiteY60" fmla="*/ 1462088 h 2719388"/>
                <a:gd name="connsiteX61" fmla="*/ 1400175 w 6215062"/>
                <a:gd name="connsiteY61" fmla="*/ 1462088 h 2719388"/>
                <a:gd name="connsiteX62" fmla="*/ 1433512 w 6215062"/>
                <a:gd name="connsiteY62" fmla="*/ 1476375 h 2719388"/>
                <a:gd name="connsiteX63" fmla="*/ 1436687 w 6215062"/>
                <a:gd name="connsiteY63" fmla="*/ 1504950 h 2719388"/>
                <a:gd name="connsiteX64" fmla="*/ 1463675 w 6215062"/>
                <a:gd name="connsiteY64" fmla="*/ 1503363 h 2719388"/>
                <a:gd name="connsiteX65" fmla="*/ 1465262 w 6215062"/>
                <a:gd name="connsiteY65" fmla="*/ 1538288 h 2719388"/>
                <a:gd name="connsiteX66" fmla="*/ 1484312 w 6215062"/>
                <a:gd name="connsiteY66" fmla="*/ 1533525 h 2719388"/>
                <a:gd name="connsiteX67" fmla="*/ 1485900 w 6215062"/>
                <a:gd name="connsiteY67" fmla="*/ 1574800 h 2719388"/>
                <a:gd name="connsiteX68" fmla="*/ 1524000 w 6215062"/>
                <a:gd name="connsiteY68" fmla="*/ 1576388 h 2719388"/>
                <a:gd name="connsiteX69" fmla="*/ 1533525 w 6215062"/>
                <a:gd name="connsiteY69" fmla="*/ 1604963 h 2719388"/>
                <a:gd name="connsiteX70" fmla="*/ 1533525 w 6215062"/>
                <a:gd name="connsiteY70" fmla="*/ 1671638 h 2719388"/>
                <a:gd name="connsiteX71" fmla="*/ 1666875 w 6215062"/>
                <a:gd name="connsiteY71" fmla="*/ 1671638 h 2719388"/>
                <a:gd name="connsiteX72" fmla="*/ 1666875 w 6215062"/>
                <a:gd name="connsiteY72" fmla="*/ 1719263 h 2719388"/>
                <a:gd name="connsiteX73" fmla="*/ 1819275 w 6215062"/>
                <a:gd name="connsiteY73" fmla="*/ 1719263 h 2719388"/>
                <a:gd name="connsiteX74" fmla="*/ 1819275 w 6215062"/>
                <a:gd name="connsiteY74" fmla="*/ 1762125 h 2719388"/>
                <a:gd name="connsiteX75" fmla="*/ 1843087 w 6215062"/>
                <a:gd name="connsiteY75" fmla="*/ 1762125 h 2719388"/>
                <a:gd name="connsiteX76" fmla="*/ 1843087 w 6215062"/>
                <a:gd name="connsiteY76" fmla="*/ 1795463 h 2719388"/>
                <a:gd name="connsiteX77" fmla="*/ 1854993 w 6215062"/>
                <a:gd name="connsiteY77" fmla="*/ 1802607 h 2719388"/>
                <a:gd name="connsiteX78" fmla="*/ 1852612 w 6215062"/>
                <a:gd name="connsiteY78" fmla="*/ 1852613 h 2719388"/>
                <a:gd name="connsiteX79" fmla="*/ 1871662 w 6215062"/>
                <a:gd name="connsiteY79" fmla="*/ 1852613 h 2719388"/>
                <a:gd name="connsiteX80" fmla="*/ 1871662 w 6215062"/>
                <a:gd name="connsiteY80" fmla="*/ 1924050 h 2719388"/>
                <a:gd name="connsiteX81" fmla="*/ 1981200 w 6215062"/>
                <a:gd name="connsiteY81" fmla="*/ 1924050 h 2719388"/>
                <a:gd name="connsiteX82" fmla="*/ 1981200 w 6215062"/>
                <a:gd name="connsiteY82" fmla="*/ 1957388 h 2719388"/>
                <a:gd name="connsiteX83" fmla="*/ 2076450 w 6215062"/>
                <a:gd name="connsiteY83" fmla="*/ 1957388 h 2719388"/>
                <a:gd name="connsiteX84" fmla="*/ 2076450 w 6215062"/>
                <a:gd name="connsiteY84" fmla="*/ 1990725 h 2719388"/>
                <a:gd name="connsiteX85" fmla="*/ 2362200 w 6215062"/>
                <a:gd name="connsiteY85" fmla="*/ 1990725 h 2719388"/>
                <a:gd name="connsiteX86" fmla="*/ 2362200 w 6215062"/>
                <a:gd name="connsiteY86" fmla="*/ 2033588 h 2719388"/>
                <a:gd name="connsiteX87" fmla="*/ 2362200 w 6215062"/>
                <a:gd name="connsiteY87" fmla="*/ 2033588 h 2719388"/>
                <a:gd name="connsiteX88" fmla="*/ 2392362 w 6215062"/>
                <a:gd name="connsiteY88" fmla="*/ 2038350 h 2719388"/>
                <a:gd name="connsiteX89" fmla="*/ 2398712 w 6215062"/>
                <a:gd name="connsiteY89" fmla="*/ 2070100 h 2719388"/>
                <a:gd name="connsiteX90" fmla="*/ 2446337 w 6215062"/>
                <a:gd name="connsiteY90" fmla="*/ 2066925 h 2719388"/>
                <a:gd name="connsiteX91" fmla="*/ 2443162 w 6215062"/>
                <a:gd name="connsiteY91" fmla="*/ 2100263 h 2719388"/>
                <a:gd name="connsiteX92" fmla="*/ 2481262 w 6215062"/>
                <a:gd name="connsiteY92" fmla="*/ 2100263 h 2719388"/>
                <a:gd name="connsiteX93" fmla="*/ 2481262 w 6215062"/>
                <a:gd name="connsiteY93" fmla="*/ 2138363 h 2719388"/>
                <a:gd name="connsiteX94" fmla="*/ 2662237 w 6215062"/>
                <a:gd name="connsiteY94" fmla="*/ 2138363 h 2719388"/>
                <a:gd name="connsiteX95" fmla="*/ 2662237 w 6215062"/>
                <a:gd name="connsiteY95" fmla="*/ 2176463 h 2719388"/>
                <a:gd name="connsiteX96" fmla="*/ 2824162 w 6215062"/>
                <a:gd name="connsiteY96" fmla="*/ 2176463 h 2719388"/>
                <a:gd name="connsiteX97" fmla="*/ 2824162 w 6215062"/>
                <a:gd name="connsiteY97" fmla="*/ 2205038 h 2719388"/>
                <a:gd name="connsiteX98" fmla="*/ 2928937 w 6215062"/>
                <a:gd name="connsiteY98" fmla="*/ 2205038 h 2719388"/>
                <a:gd name="connsiteX99" fmla="*/ 2928937 w 6215062"/>
                <a:gd name="connsiteY99" fmla="*/ 2243138 h 2719388"/>
                <a:gd name="connsiteX100" fmla="*/ 3114675 w 6215062"/>
                <a:gd name="connsiteY100" fmla="*/ 2243138 h 2719388"/>
                <a:gd name="connsiteX101" fmla="*/ 3114675 w 6215062"/>
                <a:gd name="connsiteY101" fmla="*/ 2286000 h 2719388"/>
                <a:gd name="connsiteX102" fmla="*/ 3252787 w 6215062"/>
                <a:gd name="connsiteY102" fmla="*/ 2286000 h 2719388"/>
                <a:gd name="connsiteX103" fmla="*/ 3252787 w 6215062"/>
                <a:gd name="connsiteY103" fmla="*/ 2286000 h 2719388"/>
                <a:gd name="connsiteX104" fmla="*/ 3252787 w 6215062"/>
                <a:gd name="connsiteY104" fmla="*/ 2324100 h 2719388"/>
                <a:gd name="connsiteX105" fmla="*/ 3333750 w 6215062"/>
                <a:gd name="connsiteY105" fmla="*/ 2324100 h 2719388"/>
                <a:gd name="connsiteX106" fmla="*/ 3333750 w 6215062"/>
                <a:gd name="connsiteY106" fmla="*/ 2352675 h 2719388"/>
                <a:gd name="connsiteX107" fmla="*/ 3414712 w 6215062"/>
                <a:gd name="connsiteY107" fmla="*/ 2352675 h 2719388"/>
                <a:gd name="connsiteX108" fmla="*/ 3414712 w 6215062"/>
                <a:gd name="connsiteY108" fmla="*/ 2386013 h 2719388"/>
                <a:gd name="connsiteX109" fmla="*/ 3533775 w 6215062"/>
                <a:gd name="connsiteY109" fmla="*/ 2386013 h 2719388"/>
                <a:gd name="connsiteX110" fmla="*/ 3533775 w 6215062"/>
                <a:gd name="connsiteY110" fmla="*/ 2433638 h 2719388"/>
                <a:gd name="connsiteX111" fmla="*/ 3738562 w 6215062"/>
                <a:gd name="connsiteY111" fmla="*/ 2433638 h 2719388"/>
                <a:gd name="connsiteX112" fmla="*/ 3738562 w 6215062"/>
                <a:gd name="connsiteY112" fmla="*/ 2471738 h 2719388"/>
                <a:gd name="connsiteX113" fmla="*/ 3924300 w 6215062"/>
                <a:gd name="connsiteY113" fmla="*/ 2471738 h 2719388"/>
                <a:gd name="connsiteX114" fmla="*/ 3924300 w 6215062"/>
                <a:gd name="connsiteY114" fmla="*/ 2505075 h 2719388"/>
                <a:gd name="connsiteX115" fmla="*/ 4329112 w 6215062"/>
                <a:gd name="connsiteY115" fmla="*/ 2505075 h 2719388"/>
                <a:gd name="connsiteX116" fmla="*/ 4329112 w 6215062"/>
                <a:gd name="connsiteY116" fmla="*/ 2538413 h 2719388"/>
                <a:gd name="connsiteX117" fmla="*/ 4367212 w 6215062"/>
                <a:gd name="connsiteY117" fmla="*/ 2538413 h 2719388"/>
                <a:gd name="connsiteX118" fmla="*/ 4367212 w 6215062"/>
                <a:gd name="connsiteY118" fmla="*/ 2581275 h 2719388"/>
                <a:gd name="connsiteX119" fmla="*/ 4833937 w 6215062"/>
                <a:gd name="connsiteY119" fmla="*/ 2581275 h 2719388"/>
                <a:gd name="connsiteX120" fmla="*/ 4833937 w 6215062"/>
                <a:gd name="connsiteY120" fmla="*/ 2614613 h 2719388"/>
                <a:gd name="connsiteX121" fmla="*/ 4905375 w 6215062"/>
                <a:gd name="connsiteY121" fmla="*/ 2614613 h 2719388"/>
                <a:gd name="connsiteX122" fmla="*/ 4905375 w 6215062"/>
                <a:gd name="connsiteY122" fmla="*/ 2652713 h 2719388"/>
                <a:gd name="connsiteX123" fmla="*/ 6000750 w 6215062"/>
                <a:gd name="connsiteY123" fmla="*/ 2652713 h 2719388"/>
                <a:gd name="connsiteX124" fmla="*/ 6000750 w 6215062"/>
                <a:gd name="connsiteY124" fmla="*/ 2695575 h 2719388"/>
                <a:gd name="connsiteX125" fmla="*/ 6143625 w 6215062"/>
                <a:gd name="connsiteY125" fmla="*/ 2695575 h 2719388"/>
                <a:gd name="connsiteX126" fmla="*/ 6143625 w 6215062"/>
                <a:gd name="connsiteY126" fmla="*/ 2719388 h 2719388"/>
                <a:gd name="connsiteX127" fmla="*/ 6215062 w 6215062"/>
                <a:gd name="connsiteY127"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04825 w 6215062"/>
                <a:gd name="connsiteY23" fmla="*/ 630238 h 2719388"/>
                <a:gd name="connsiteX24" fmla="*/ 511175 w 6215062"/>
                <a:gd name="connsiteY24" fmla="*/ 661988 h 2719388"/>
                <a:gd name="connsiteX25" fmla="*/ 538162 w 6215062"/>
                <a:gd name="connsiteY25" fmla="*/ 663575 h 2719388"/>
                <a:gd name="connsiteX26" fmla="*/ 538162 w 6215062"/>
                <a:gd name="connsiteY26" fmla="*/ 730250 h 2719388"/>
                <a:gd name="connsiteX27" fmla="*/ 671512 w 6215062"/>
                <a:gd name="connsiteY27" fmla="*/ 728663 h 2719388"/>
                <a:gd name="connsiteX28" fmla="*/ 671512 w 6215062"/>
                <a:gd name="connsiteY28" fmla="*/ 766763 h 2719388"/>
                <a:gd name="connsiteX29" fmla="*/ 695325 w 6215062"/>
                <a:gd name="connsiteY29" fmla="*/ 766763 h 2719388"/>
                <a:gd name="connsiteX30" fmla="*/ 695325 w 6215062"/>
                <a:gd name="connsiteY30" fmla="*/ 795338 h 2719388"/>
                <a:gd name="connsiteX31" fmla="*/ 709612 w 6215062"/>
                <a:gd name="connsiteY31" fmla="*/ 795338 h 2719388"/>
                <a:gd name="connsiteX32" fmla="*/ 709612 w 6215062"/>
                <a:gd name="connsiteY32" fmla="*/ 833438 h 2719388"/>
                <a:gd name="connsiteX33" fmla="*/ 766762 w 6215062"/>
                <a:gd name="connsiteY33" fmla="*/ 833438 h 2719388"/>
                <a:gd name="connsiteX34" fmla="*/ 766762 w 6215062"/>
                <a:gd name="connsiteY34" fmla="*/ 871538 h 2719388"/>
                <a:gd name="connsiteX35" fmla="*/ 785812 w 6215062"/>
                <a:gd name="connsiteY35" fmla="*/ 871538 h 2719388"/>
                <a:gd name="connsiteX36" fmla="*/ 785812 w 6215062"/>
                <a:gd name="connsiteY36" fmla="*/ 909638 h 2719388"/>
                <a:gd name="connsiteX37" fmla="*/ 795337 w 6215062"/>
                <a:gd name="connsiteY37" fmla="*/ 909638 h 2719388"/>
                <a:gd name="connsiteX38" fmla="*/ 795337 w 6215062"/>
                <a:gd name="connsiteY38" fmla="*/ 938213 h 2719388"/>
                <a:gd name="connsiteX39" fmla="*/ 876300 w 6215062"/>
                <a:gd name="connsiteY39" fmla="*/ 938213 h 2719388"/>
                <a:gd name="connsiteX40" fmla="*/ 876300 w 6215062"/>
                <a:gd name="connsiteY40" fmla="*/ 981075 h 2719388"/>
                <a:gd name="connsiteX41" fmla="*/ 895350 w 6215062"/>
                <a:gd name="connsiteY41" fmla="*/ 981075 h 2719388"/>
                <a:gd name="connsiteX42" fmla="*/ 895350 w 6215062"/>
                <a:gd name="connsiteY42" fmla="*/ 1009650 h 2719388"/>
                <a:gd name="connsiteX43" fmla="*/ 904875 w 6215062"/>
                <a:gd name="connsiteY43" fmla="*/ 1009650 h 2719388"/>
                <a:gd name="connsiteX44" fmla="*/ 904875 w 6215062"/>
                <a:gd name="connsiteY44" fmla="*/ 1047750 h 2719388"/>
                <a:gd name="connsiteX45" fmla="*/ 923925 w 6215062"/>
                <a:gd name="connsiteY45" fmla="*/ 1047750 h 2719388"/>
                <a:gd name="connsiteX46" fmla="*/ 923925 w 6215062"/>
                <a:gd name="connsiteY46" fmla="*/ 1152525 h 2719388"/>
                <a:gd name="connsiteX47" fmla="*/ 938212 w 6215062"/>
                <a:gd name="connsiteY47" fmla="*/ 1152525 h 2719388"/>
                <a:gd name="connsiteX48" fmla="*/ 938212 w 6215062"/>
                <a:gd name="connsiteY48" fmla="*/ 1190625 h 2719388"/>
                <a:gd name="connsiteX49" fmla="*/ 947737 w 6215062"/>
                <a:gd name="connsiteY49" fmla="*/ 1190625 h 2719388"/>
                <a:gd name="connsiteX50" fmla="*/ 947737 w 6215062"/>
                <a:gd name="connsiteY50" fmla="*/ 1223963 h 2719388"/>
                <a:gd name="connsiteX51" fmla="*/ 1028700 w 6215062"/>
                <a:gd name="connsiteY51" fmla="*/ 1223963 h 2719388"/>
                <a:gd name="connsiteX52" fmla="*/ 1028700 w 6215062"/>
                <a:gd name="connsiteY52" fmla="*/ 1262063 h 2719388"/>
                <a:gd name="connsiteX53" fmla="*/ 1262062 w 6215062"/>
                <a:gd name="connsiteY53" fmla="*/ 1262063 h 2719388"/>
                <a:gd name="connsiteX54" fmla="*/ 1262062 w 6215062"/>
                <a:gd name="connsiteY54" fmla="*/ 1304925 h 2719388"/>
                <a:gd name="connsiteX55" fmla="*/ 1295400 w 6215062"/>
                <a:gd name="connsiteY55" fmla="*/ 1304925 h 2719388"/>
                <a:gd name="connsiteX56" fmla="*/ 1295400 w 6215062"/>
                <a:gd name="connsiteY56" fmla="*/ 1328738 h 2719388"/>
                <a:gd name="connsiteX57" fmla="*/ 1357312 w 6215062"/>
                <a:gd name="connsiteY57" fmla="*/ 1328738 h 2719388"/>
                <a:gd name="connsiteX58" fmla="*/ 1357312 w 6215062"/>
                <a:gd name="connsiteY58" fmla="*/ 1400175 h 2719388"/>
                <a:gd name="connsiteX59" fmla="*/ 1400175 w 6215062"/>
                <a:gd name="connsiteY59" fmla="*/ 1400175 h 2719388"/>
                <a:gd name="connsiteX60" fmla="*/ 1400175 w 6215062"/>
                <a:gd name="connsiteY60" fmla="*/ 1462088 h 2719388"/>
                <a:gd name="connsiteX61" fmla="*/ 1400175 w 6215062"/>
                <a:gd name="connsiteY61" fmla="*/ 1462088 h 2719388"/>
                <a:gd name="connsiteX62" fmla="*/ 1433512 w 6215062"/>
                <a:gd name="connsiteY62" fmla="*/ 1476375 h 2719388"/>
                <a:gd name="connsiteX63" fmla="*/ 1436687 w 6215062"/>
                <a:gd name="connsiteY63" fmla="*/ 1504950 h 2719388"/>
                <a:gd name="connsiteX64" fmla="*/ 1463675 w 6215062"/>
                <a:gd name="connsiteY64" fmla="*/ 1503363 h 2719388"/>
                <a:gd name="connsiteX65" fmla="*/ 1465262 w 6215062"/>
                <a:gd name="connsiteY65" fmla="*/ 1538288 h 2719388"/>
                <a:gd name="connsiteX66" fmla="*/ 1484312 w 6215062"/>
                <a:gd name="connsiteY66" fmla="*/ 1533525 h 2719388"/>
                <a:gd name="connsiteX67" fmla="*/ 1485900 w 6215062"/>
                <a:gd name="connsiteY67" fmla="*/ 1574800 h 2719388"/>
                <a:gd name="connsiteX68" fmla="*/ 1524000 w 6215062"/>
                <a:gd name="connsiteY68" fmla="*/ 1576388 h 2719388"/>
                <a:gd name="connsiteX69" fmla="*/ 1533525 w 6215062"/>
                <a:gd name="connsiteY69" fmla="*/ 1604963 h 2719388"/>
                <a:gd name="connsiteX70" fmla="*/ 1533525 w 6215062"/>
                <a:gd name="connsiteY70" fmla="*/ 1671638 h 2719388"/>
                <a:gd name="connsiteX71" fmla="*/ 1666875 w 6215062"/>
                <a:gd name="connsiteY71" fmla="*/ 1671638 h 2719388"/>
                <a:gd name="connsiteX72" fmla="*/ 1666875 w 6215062"/>
                <a:gd name="connsiteY72" fmla="*/ 1719263 h 2719388"/>
                <a:gd name="connsiteX73" fmla="*/ 1819275 w 6215062"/>
                <a:gd name="connsiteY73" fmla="*/ 1719263 h 2719388"/>
                <a:gd name="connsiteX74" fmla="*/ 1819275 w 6215062"/>
                <a:gd name="connsiteY74" fmla="*/ 1762125 h 2719388"/>
                <a:gd name="connsiteX75" fmla="*/ 1843087 w 6215062"/>
                <a:gd name="connsiteY75" fmla="*/ 1762125 h 2719388"/>
                <a:gd name="connsiteX76" fmla="*/ 1843087 w 6215062"/>
                <a:gd name="connsiteY76" fmla="*/ 1795463 h 2719388"/>
                <a:gd name="connsiteX77" fmla="*/ 1854993 w 6215062"/>
                <a:gd name="connsiteY77" fmla="*/ 1795463 h 2719388"/>
                <a:gd name="connsiteX78" fmla="*/ 1852612 w 6215062"/>
                <a:gd name="connsiteY78" fmla="*/ 1852613 h 2719388"/>
                <a:gd name="connsiteX79" fmla="*/ 1871662 w 6215062"/>
                <a:gd name="connsiteY79" fmla="*/ 1852613 h 2719388"/>
                <a:gd name="connsiteX80" fmla="*/ 1871662 w 6215062"/>
                <a:gd name="connsiteY80" fmla="*/ 1924050 h 2719388"/>
                <a:gd name="connsiteX81" fmla="*/ 1981200 w 6215062"/>
                <a:gd name="connsiteY81" fmla="*/ 1924050 h 2719388"/>
                <a:gd name="connsiteX82" fmla="*/ 1981200 w 6215062"/>
                <a:gd name="connsiteY82" fmla="*/ 1957388 h 2719388"/>
                <a:gd name="connsiteX83" fmla="*/ 2076450 w 6215062"/>
                <a:gd name="connsiteY83" fmla="*/ 1957388 h 2719388"/>
                <a:gd name="connsiteX84" fmla="*/ 2076450 w 6215062"/>
                <a:gd name="connsiteY84" fmla="*/ 1990725 h 2719388"/>
                <a:gd name="connsiteX85" fmla="*/ 2362200 w 6215062"/>
                <a:gd name="connsiteY85" fmla="*/ 1990725 h 2719388"/>
                <a:gd name="connsiteX86" fmla="*/ 2362200 w 6215062"/>
                <a:gd name="connsiteY86" fmla="*/ 2033588 h 2719388"/>
                <a:gd name="connsiteX87" fmla="*/ 2362200 w 6215062"/>
                <a:gd name="connsiteY87" fmla="*/ 2033588 h 2719388"/>
                <a:gd name="connsiteX88" fmla="*/ 2392362 w 6215062"/>
                <a:gd name="connsiteY88" fmla="*/ 2038350 h 2719388"/>
                <a:gd name="connsiteX89" fmla="*/ 2398712 w 6215062"/>
                <a:gd name="connsiteY89" fmla="*/ 2070100 h 2719388"/>
                <a:gd name="connsiteX90" fmla="*/ 2446337 w 6215062"/>
                <a:gd name="connsiteY90" fmla="*/ 2066925 h 2719388"/>
                <a:gd name="connsiteX91" fmla="*/ 2443162 w 6215062"/>
                <a:gd name="connsiteY91" fmla="*/ 2100263 h 2719388"/>
                <a:gd name="connsiteX92" fmla="*/ 2481262 w 6215062"/>
                <a:gd name="connsiteY92" fmla="*/ 2100263 h 2719388"/>
                <a:gd name="connsiteX93" fmla="*/ 2481262 w 6215062"/>
                <a:gd name="connsiteY93" fmla="*/ 2138363 h 2719388"/>
                <a:gd name="connsiteX94" fmla="*/ 2662237 w 6215062"/>
                <a:gd name="connsiteY94" fmla="*/ 2138363 h 2719388"/>
                <a:gd name="connsiteX95" fmla="*/ 2662237 w 6215062"/>
                <a:gd name="connsiteY95" fmla="*/ 2176463 h 2719388"/>
                <a:gd name="connsiteX96" fmla="*/ 2824162 w 6215062"/>
                <a:gd name="connsiteY96" fmla="*/ 2176463 h 2719388"/>
                <a:gd name="connsiteX97" fmla="*/ 2824162 w 6215062"/>
                <a:gd name="connsiteY97" fmla="*/ 2205038 h 2719388"/>
                <a:gd name="connsiteX98" fmla="*/ 2928937 w 6215062"/>
                <a:gd name="connsiteY98" fmla="*/ 2205038 h 2719388"/>
                <a:gd name="connsiteX99" fmla="*/ 2928937 w 6215062"/>
                <a:gd name="connsiteY99" fmla="*/ 2243138 h 2719388"/>
                <a:gd name="connsiteX100" fmla="*/ 3114675 w 6215062"/>
                <a:gd name="connsiteY100" fmla="*/ 2243138 h 2719388"/>
                <a:gd name="connsiteX101" fmla="*/ 3114675 w 6215062"/>
                <a:gd name="connsiteY101" fmla="*/ 2286000 h 2719388"/>
                <a:gd name="connsiteX102" fmla="*/ 3252787 w 6215062"/>
                <a:gd name="connsiteY102" fmla="*/ 2286000 h 2719388"/>
                <a:gd name="connsiteX103" fmla="*/ 3252787 w 6215062"/>
                <a:gd name="connsiteY103" fmla="*/ 2286000 h 2719388"/>
                <a:gd name="connsiteX104" fmla="*/ 3252787 w 6215062"/>
                <a:gd name="connsiteY104" fmla="*/ 2324100 h 2719388"/>
                <a:gd name="connsiteX105" fmla="*/ 3333750 w 6215062"/>
                <a:gd name="connsiteY105" fmla="*/ 2324100 h 2719388"/>
                <a:gd name="connsiteX106" fmla="*/ 3333750 w 6215062"/>
                <a:gd name="connsiteY106" fmla="*/ 2352675 h 2719388"/>
                <a:gd name="connsiteX107" fmla="*/ 3414712 w 6215062"/>
                <a:gd name="connsiteY107" fmla="*/ 2352675 h 2719388"/>
                <a:gd name="connsiteX108" fmla="*/ 3414712 w 6215062"/>
                <a:gd name="connsiteY108" fmla="*/ 2386013 h 2719388"/>
                <a:gd name="connsiteX109" fmla="*/ 3533775 w 6215062"/>
                <a:gd name="connsiteY109" fmla="*/ 2386013 h 2719388"/>
                <a:gd name="connsiteX110" fmla="*/ 3533775 w 6215062"/>
                <a:gd name="connsiteY110" fmla="*/ 2433638 h 2719388"/>
                <a:gd name="connsiteX111" fmla="*/ 3738562 w 6215062"/>
                <a:gd name="connsiteY111" fmla="*/ 2433638 h 2719388"/>
                <a:gd name="connsiteX112" fmla="*/ 3738562 w 6215062"/>
                <a:gd name="connsiteY112" fmla="*/ 2471738 h 2719388"/>
                <a:gd name="connsiteX113" fmla="*/ 3924300 w 6215062"/>
                <a:gd name="connsiteY113" fmla="*/ 2471738 h 2719388"/>
                <a:gd name="connsiteX114" fmla="*/ 3924300 w 6215062"/>
                <a:gd name="connsiteY114" fmla="*/ 2505075 h 2719388"/>
                <a:gd name="connsiteX115" fmla="*/ 4329112 w 6215062"/>
                <a:gd name="connsiteY115" fmla="*/ 2505075 h 2719388"/>
                <a:gd name="connsiteX116" fmla="*/ 4329112 w 6215062"/>
                <a:gd name="connsiteY116" fmla="*/ 2538413 h 2719388"/>
                <a:gd name="connsiteX117" fmla="*/ 4367212 w 6215062"/>
                <a:gd name="connsiteY117" fmla="*/ 2538413 h 2719388"/>
                <a:gd name="connsiteX118" fmla="*/ 4367212 w 6215062"/>
                <a:gd name="connsiteY118" fmla="*/ 2581275 h 2719388"/>
                <a:gd name="connsiteX119" fmla="*/ 4833937 w 6215062"/>
                <a:gd name="connsiteY119" fmla="*/ 2581275 h 2719388"/>
                <a:gd name="connsiteX120" fmla="*/ 4833937 w 6215062"/>
                <a:gd name="connsiteY120" fmla="*/ 2614613 h 2719388"/>
                <a:gd name="connsiteX121" fmla="*/ 4905375 w 6215062"/>
                <a:gd name="connsiteY121" fmla="*/ 2614613 h 2719388"/>
                <a:gd name="connsiteX122" fmla="*/ 4905375 w 6215062"/>
                <a:gd name="connsiteY122" fmla="*/ 2652713 h 2719388"/>
                <a:gd name="connsiteX123" fmla="*/ 6000750 w 6215062"/>
                <a:gd name="connsiteY123" fmla="*/ 2652713 h 2719388"/>
                <a:gd name="connsiteX124" fmla="*/ 6000750 w 6215062"/>
                <a:gd name="connsiteY124" fmla="*/ 2695575 h 2719388"/>
                <a:gd name="connsiteX125" fmla="*/ 6143625 w 6215062"/>
                <a:gd name="connsiteY125" fmla="*/ 2695575 h 2719388"/>
                <a:gd name="connsiteX126" fmla="*/ 6143625 w 6215062"/>
                <a:gd name="connsiteY126" fmla="*/ 2719388 h 2719388"/>
                <a:gd name="connsiteX127" fmla="*/ 6215062 w 6215062"/>
                <a:gd name="connsiteY127"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04825 w 6215062"/>
                <a:gd name="connsiteY23" fmla="*/ 630238 h 2719388"/>
                <a:gd name="connsiteX24" fmla="*/ 511175 w 6215062"/>
                <a:gd name="connsiteY24" fmla="*/ 661988 h 2719388"/>
                <a:gd name="connsiteX25" fmla="*/ 538162 w 6215062"/>
                <a:gd name="connsiteY25" fmla="*/ 663575 h 2719388"/>
                <a:gd name="connsiteX26" fmla="*/ 538162 w 6215062"/>
                <a:gd name="connsiteY26" fmla="*/ 730250 h 2719388"/>
                <a:gd name="connsiteX27" fmla="*/ 671512 w 6215062"/>
                <a:gd name="connsiteY27" fmla="*/ 728663 h 2719388"/>
                <a:gd name="connsiteX28" fmla="*/ 671512 w 6215062"/>
                <a:gd name="connsiteY28" fmla="*/ 766763 h 2719388"/>
                <a:gd name="connsiteX29" fmla="*/ 695325 w 6215062"/>
                <a:gd name="connsiteY29" fmla="*/ 766763 h 2719388"/>
                <a:gd name="connsiteX30" fmla="*/ 695325 w 6215062"/>
                <a:gd name="connsiteY30" fmla="*/ 795338 h 2719388"/>
                <a:gd name="connsiteX31" fmla="*/ 709612 w 6215062"/>
                <a:gd name="connsiteY31" fmla="*/ 795338 h 2719388"/>
                <a:gd name="connsiteX32" fmla="*/ 709612 w 6215062"/>
                <a:gd name="connsiteY32" fmla="*/ 833438 h 2719388"/>
                <a:gd name="connsiteX33" fmla="*/ 766762 w 6215062"/>
                <a:gd name="connsiteY33" fmla="*/ 833438 h 2719388"/>
                <a:gd name="connsiteX34" fmla="*/ 766762 w 6215062"/>
                <a:gd name="connsiteY34" fmla="*/ 871538 h 2719388"/>
                <a:gd name="connsiteX35" fmla="*/ 785812 w 6215062"/>
                <a:gd name="connsiteY35" fmla="*/ 871538 h 2719388"/>
                <a:gd name="connsiteX36" fmla="*/ 785812 w 6215062"/>
                <a:gd name="connsiteY36" fmla="*/ 909638 h 2719388"/>
                <a:gd name="connsiteX37" fmla="*/ 795337 w 6215062"/>
                <a:gd name="connsiteY37" fmla="*/ 909638 h 2719388"/>
                <a:gd name="connsiteX38" fmla="*/ 795337 w 6215062"/>
                <a:gd name="connsiteY38" fmla="*/ 938213 h 2719388"/>
                <a:gd name="connsiteX39" fmla="*/ 876300 w 6215062"/>
                <a:gd name="connsiteY39" fmla="*/ 938213 h 2719388"/>
                <a:gd name="connsiteX40" fmla="*/ 876300 w 6215062"/>
                <a:gd name="connsiteY40" fmla="*/ 981075 h 2719388"/>
                <a:gd name="connsiteX41" fmla="*/ 895350 w 6215062"/>
                <a:gd name="connsiteY41" fmla="*/ 981075 h 2719388"/>
                <a:gd name="connsiteX42" fmla="*/ 895350 w 6215062"/>
                <a:gd name="connsiteY42" fmla="*/ 1009650 h 2719388"/>
                <a:gd name="connsiteX43" fmla="*/ 904875 w 6215062"/>
                <a:gd name="connsiteY43" fmla="*/ 1009650 h 2719388"/>
                <a:gd name="connsiteX44" fmla="*/ 904875 w 6215062"/>
                <a:gd name="connsiteY44" fmla="*/ 1047750 h 2719388"/>
                <a:gd name="connsiteX45" fmla="*/ 923925 w 6215062"/>
                <a:gd name="connsiteY45" fmla="*/ 1047750 h 2719388"/>
                <a:gd name="connsiteX46" fmla="*/ 923925 w 6215062"/>
                <a:gd name="connsiteY46" fmla="*/ 1152525 h 2719388"/>
                <a:gd name="connsiteX47" fmla="*/ 938212 w 6215062"/>
                <a:gd name="connsiteY47" fmla="*/ 1152525 h 2719388"/>
                <a:gd name="connsiteX48" fmla="*/ 938212 w 6215062"/>
                <a:gd name="connsiteY48" fmla="*/ 1190625 h 2719388"/>
                <a:gd name="connsiteX49" fmla="*/ 947737 w 6215062"/>
                <a:gd name="connsiteY49" fmla="*/ 1190625 h 2719388"/>
                <a:gd name="connsiteX50" fmla="*/ 947737 w 6215062"/>
                <a:gd name="connsiteY50" fmla="*/ 1223963 h 2719388"/>
                <a:gd name="connsiteX51" fmla="*/ 1028700 w 6215062"/>
                <a:gd name="connsiteY51" fmla="*/ 1223963 h 2719388"/>
                <a:gd name="connsiteX52" fmla="*/ 1028700 w 6215062"/>
                <a:gd name="connsiteY52" fmla="*/ 1262063 h 2719388"/>
                <a:gd name="connsiteX53" fmla="*/ 1262062 w 6215062"/>
                <a:gd name="connsiteY53" fmla="*/ 1262063 h 2719388"/>
                <a:gd name="connsiteX54" fmla="*/ 1262062 w 6215062"/>
                <a:gd name="connsiteY54" fmla="*/ 1304925 h 2719388"/>
                <a:gd name="connsiteX55" fmla="*/ 1295400 w 6215062"/>
                <a:gd name="connsiteY55" fmla="*/ 1304925 h 2719388"/>
                <a:gd name="connsiteX56" fmla="*/ 1295400 w 6215062"/>
                <a:gd name="connsiteY56" fmla="*/ 1328738 h 2719388"/>
                <a:gd name="connsiteX57" fmla="*/ 1357312 w 6215062"/>
                <a:gd name="connsiteY57" fmla="*/ 1328738 h 2719388"/>
                <a:gd name="connsiteX58" fmla="*/ 1357312 w 6215062"/>
                <a:gd name="connsiteY58" fmla="*/ 1400175 h 2719388"/>
                <a:gd name="connsiteX59" fmla="*/ 1400175 w 6215062"/>
                <a:gd name="connsiteY59" fmla="*/ 1400175 h 2719388"/>
                <a:gd name="connsiteX60" fmla="*/ 1400175 w 6215062"/>
                <a:gd name="connsiteY60" fmla="*/ 1462088 h 2719388"/>
                <a:gd name="connsiteX61" fmla="*/ 1400175 w 6215062"/>
                <a:gd name="connsiteY61" fmla="*/ 1462088 h 2719388"/>
                <a:gd name="connsiteX62" fmla="*/ 1433512 w 6215062"/>
                <a:gd name="connsiteY62" fmla="*/ 1476375 h 2719388"/>
                <a:gd name="connsiteX63" fmla="*/ 1436687 w 6215062"/>
                <a:gd name="connsiteY63" fmla="*/ 1504950 h 2719388"/>
                <a:gd name="connsiteX64" fmla="*/ 1463675 w 6215062"/>
                <a:gd name="connsiteY64" fmla="*/ 1503363 h 2719388"/>
                <a:gd name="connsiteX65" fmla="*/ 1465262 w 6215062"/>
                <a:gd name="connsiteY65" fmla="*/ 1538288 h 2719388"/>
                <a:gd name="connsiteX66" fmla="*/ 1484312 w 6215062"/>
                <a:gd name="connsiteY66" fmla="*/ 1533525 h 2719388"/>
                <a:gd name="connsiteX67" fmla="*/ 1485900 w 6215062"/>
                <a:gd name="connsiteY67" fmla="*/ 1574800 h 2719388"/>
                <a:gd name="connsiteX68" fmla="*/ 1524000 w 6215062"/>
                <a:gd name="connsiteY68" fmla="*/ 1576388 h 2719388"/>
                <a:gd name="connsiteX69" fmla="*/ 1533525 w 6215062"/>
                <a:gd name="connsiteY69" fmla="*/ 1604963 h 2719388"/>
                <a:gd name="connsiteX70" fmla="*/ 1531143 w 6215062"/>
                <a:gd name="connsiteY70" fmla="*/ 1678781 h 2719388"/>
                <a:gd name="connsiteX71" fmla="*/ 1666875 w 6215062"/>
                <a:gd name="connsiteY71" fmla="*/ 1671638 h 2719388"/>
                <a:gd name="connsiteX72" fmla="*/ 1666875 w 6215062"/>
                <a:gd name="connsiteY72" fmla="*/ 1719263 h 2719388"/>
                <a:gd name="connsiteX73" fmla="*/ 1819275 w 6215062"/>
                <a:gd name="connsiteY73" fmla="*/ 1719263 h 2719388"/>
                <a:gd name="connsiteX74" fmla="*/ 1819275 w 6215062"/>
                <a:gd name="connsiteY74" fmla="*/ 1762125 h 2719388"/>
                <a:gd name="connsiteX75" fmla="*/ 1843087 w 6215062"/>
                <a:gd name="connsiteY75" fmla="*/ 1762125 h 2719388"/>
                <a:gd name="connsiteX76" fmla="*/ 1843087 w 6215062"/>
                <a:gd name="connsiteY76" fmla="*/ 1795463 h 2719388"/>
                <a:gd name="connsiteX77" fmla="*/ 1854993 w 6215062"/>
                <a:gd name="connsiteY77" fmla="*/ 1795463 h 2719388"/>
                <a:gd name="connsiteX78" fmla="*/ 1852612 w 6215062"/>
                <a:gd name="connsiteY78" fmla="*/ 1852613 h 2719388"/>
                <a:gd name="connsiteX79" fmla="*/ 1871662 w 6215062"/>
                <a:gd name="connsiteY79" fmla="*/ 1852613 h 2719388"/>
                <a:gd name="connsiteX80" fmla="*/ 1871662 w 6215062"/>
                <a:gd name="connsiteY80" fmla="*/ 1924050 h 2719388"/>
                <a:gd name="connsiteX81" fmla="*/ 1981200 w 6215062"/>
                <a:gd name="connsiteY81" fmla="*/ 1924050 h 2719388"/>
                <a:gd name="connsiteX82" fmla="*/ 1981200 w 6215062"/>
                <a:gd name="connsiteY82" fmla="*/ 1957388 h 2719388"/>
                <a:gd name="connsiteX83" fmla="*/ 2076450 w 6215062"/>
                <a:gd name="connsiteY83" fmla="*/ 1957388 h 2719388"/>
                <a:gd name="connsiteX84" fmla="*/ 2076450 w 6215062"/>
                <a:gd name="connsiteY84" fmla="*/ 1990725 h 2719388"/>
                <a:gd name="connsiteX85" fmla="*/ 2362200 w 6215062"/>
                <a:gd name="connsiteY85" fmla="*/ 1990725 h 2719388"/>
                <a:gd name="connsiteX86" fmla="*/ 2362200 w 6215062"/>
                <a:gd name="connsiteY86" fmla="*/ 2033588 h 2719388"/>
                <a:gd name="connsiteX87" fmla="*/ 2362200 w 6215062"/>
                <a:gd name="connsiteY87" fmla="*/ 2033588 h 2719388"/>
                <a:gd name="connsiteX88" fmla="*/ 2392362 w 6215062"/>
                <a:gd name="connsiteY88" fmla="*/ 2038350 h 2719388"/>
                <a:gd name="connsiteX89" fmla="*/ 2398712 w 6215062"/>
                <a:gd name="connsiteY89" fmla="*/ 2070100 h 2719388"/>
                <a:gd name="connsiteX90" fmla="*/ 2446337 w 6215062"/>
                <a:gd name="connsiteY90" fmla="*/ 2066925 h 2719388"/>
                <a:gd name="connsiteX91" fmla="*/ 2443162 w 6215062"/>
                <a:gd name="connsiteY91" fmla="*/ 2100263 h 2719388"/>
                <a:gd name="connsiteX92" fmla="*/ 2481262 w 6215062"/>
                <a:gd name="connsiteY92" fmla="*/ 2100263 h 2719388"/>
                <a:gd name="connsiteX93" fmla="*/ 2481262 w 6215062"/>
                <a:gd name="connsiteY93" fmla="*/ 2138363 h 2719388"/>
                <a:gd name="connsiteX94" fmla="*/ 2662237 w 6215062"/>
                <a:gd name="connsiteY94" fmla="*/ 2138363 h 2719388"/>
                <a:gd name="connsiteX95" fmla="*/ 2662237 w 6215062"/>
                <a:gd name="connsiteY95" fmla="*/ 2176463 h 2719388"/>
                <a:gd name="connsiteX96" fmla="*/ 2824162 w 6215062"/>
                <a:gd name="connsiteY96" fmla="*/ 2176463 h 2719388"/>
                <a:gd name="connsiteX97" fmla="*/ 2824162 w 6215062"/>
                <a:gd name="connsiteY97" fmla="*/ 2205038 h 2719388"/>
                <a:gd name="connsiteX98" fmla="*/ 2928937 w 6215062"/>
                <a:gd name="connsiteY98" fmla="*/ 2205038 h 2719388"/>
                <a:gd name="connsiteX99" fmla="*/ 2928937 w 6215062"/>
                <a:gd name="connsiteY99" fmla="*/ 2243138 h 2719388"/>
                <a:gd name="connsiteX100" fmla="*/ 3114675 w 6215062"/>
                <a:gd name="connsiteY100" fmla="*/ 2243138 h 2719388"/>
                <a:gd name="connsiteX101" fmla="*/ 3114675 w 6215062"/>
                <a:gd name="connsiteY101" fmla="*/ 2286000 h 2719388"/>
                <a:gd name="connsiteX102" fmla="*/ 3252787 w 6215062"/>
                <a:gd name="connsiteY102" fmla="*/ 2286000 h 2719388"/>
                <a:gd name="connsiteX103" fmla="*/ 3252787 w 6215062"/>
                <a:gd name="connsiteY103" fmla="*/ 2286000 h 2719388"/>
                <a:gd name="connsiteX104" fmla="*/ 3252787 w 6215062"/>
                <a:gd name="connsiteY104" fmla="*/ 2324100 h 2719388"/>
                <a:gd name="connsiteX105" fmla="*/ 3333750 w 6215062"/>
                <a:gd name="connsiteY105" fmla="*/ 2324100 h 2719388"/>
                <a:gd name="connsiteX106" fmla="*/ 3333750 w 6215062"/>
                <a:gd name="connsiteY106" fmla="*/ 2352675 h 2719388"/>
                <a:gd name="connsiteX107" fmla="*/ 3414712 w 6215062"/>
                <a:gd name="connsiteY107" fmla="*/ 2352675 h 2719388"/>
                <a:gd name="connsiteX108" fmla="*/ 3414712 w 6215062"/>
                <a:gd name="connsiteY108" fmla="*/ 2386013 h 2719388"/>
                <a:gd name="connsiteX109" fmla="*/ 3533775 w 6215062"/>
                <a:gd name="connsiteY109" fmla="*/ 2386013 h 2719388"/>
                <a:gd name="connsiteX110" fmla="*/ 3533775 w 6215062"/>
                <a:gd name="connsiteY110" fmla="*/ 2433638 h 2719388"/>
                <a:gd name="connsiteX111" fmla="*/ 3738562 w 6215062"/>
                <a:gd name="connsiteY111" fmla="*/ 2433638 h 2719388"/>
                <a:gd name="connsiteX112" fmla="*/ 3738562 w 6215062"/>
                <a:gd name="connsiteY112" fmla="*/ 2471738 h 2719388"/>
                <a:gd name="connsiteX113" fmla="*/ 3924300 w 6215062"/>
                <a:gd name="connsiteY113" fmla="*/ 2471738 h 2719388"/>
                <a:gd name="connsiteX114" fmla="*/ 3924300 w 6215062"/>
                <a:gd name="connsiteY114" fmla="*/ 2505075 h 2719388"/>
                <a:gd name="connsiteX115" fmla="*/ 4329112 w 6215062"/>
                <a:gd name="connsiteY115" fmla="*/ 2505075 h 2719388"/>
                <a:gd name="connsiteX116" fmla="*/ 4329112 w 6215062"/>
                <a:gd name="connsiteY116" fmla="*/ 2538413 h 2719388"/>
                <a:gd name="connsiteX117" fmla="*/ 4367212 w 6215062"/>
                <a:gd name="connsiteY117" fmla="*/ 2538413 h 2719388"/>
                <a:gd name="connsiteX118" fmla="*/ 4367212 w 6215062"/>
                <a:gd name="connsiteY118" fmla="*/ 2581275 h 2719388"/>
                <a:gd name="connsiteX119" fmla="*/ 4833937 w 6215062"/>
                <a:gd name="connsiteY119" fmla="*/ 2581275 h 2719388"/>
                <a:gd name="connsiteX120" fmla="*/ 4833937 w 6215062"/>
                <a:gd name="connsiteY120" fmla="*/ 2614613 h 2719388"/>
                <a:gd name="connsiteX121" fmla="*/ 4905375 w 6215062"/>
                <a:gd name="connsiteY121" fmla="*/ 2614613 h 2719388"/>
                <a:gd name="connsiteX122" fmla="*/ 4905375 w 6215062"/>
                <a:gd name="connsiteY122" fmla="*/ 2652713 h 2719388"/>
                <a:gd name="connsiteX123" fmla="*/ 6000750 w 6215062"/>
                <a:gd name="connsiteY123" fmla="*/ 2652713 h 2719388"/>
                <a:gd name="connsiteX124" fmla="*/ 6000750 w 6215062"/>
                <a:gd name="connsiteY124" fmla="*/ 2695575 h 2719388"/>
                <a:gd name="connsiteX125" fmla="*/ 6143625 w 6215062"/>
                <a:gd name="connsiteY125" fmla="*/ 2695575 h 2719388"/>
                <a:gd name="connsiteX126" fmla="*/ 6143625 w 6215062"/>
                <a:gd name="connsiteY126" fmla="*/ 2719388 h 2719388"/>
                <a:gd name="connsiteX127" fmla="*/ 6215062 w 6215062"/>
                <a:gd name="connsiteY127"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04825 w 6215062"/>
                <a:gd name="connsiteY23" fmla="*/ 630238 h 2719388"/>
                <a:gd name="connsiteX24" fmla="*/ 511175 w 6215062"/>
                <a:gd name="connsiteY24" fmla="*/ 661988 h 2719388"/>
                <a:gd name="connsiteX25" fmla="*/ 538162 w 6215062"/>
                <a:gd name="connsiteY25" fmla="*/ 663575 h 2719388"/>
                <a:gd name="connsiteX26" fmla="*/ 538162 w 6215062"/>
                <a:gd name="connsiteY26" fmla="*/ 730250 h 2719388"/>
                <a:gd name="connsiteX27" fmla="*/ 671512 w 6215062"/>
                <a:gd name="connsiteY27" fmla="*/ 728663 h 2719388"/>
                <a:gd name="connsiteX28" fmla="*/ 671512 w 6215062"/>
                <a:gd name="connsiteY28" fmla="*/ 766763 h 2719388"/>
                <a:gd name="connsiteX29" fmla="*/ 695325 w 6215062"/>
                <a:gd name="connsiteY29" fmla="*/ 766763 h 2719388"/>
                <a:gd name="connsiteX30" fmla="*/ 695325 w 6215062"/>
                <a:gd name="connsiteY30" fmla="*/ 795338 h 2719388"/>
                <a:gd name="connsiteX31" fmla="*/ 709612 w 6215062"/>
                <a:gd name="connsiteY31" fmla="*/ 795338 h 2719388"/>
                <a:gd name="connsiteX32" fmla="*/ 709612 w 6215062"/>
                <a:gd name="connsiteY32" fmla="*/ 833438 h 2719388"/>
                <a:gd name="connsiteX33" fmla="*/ 766762 w 6215062"/>
                <a:gd name="connsiteY33" fmla="*/ 833438 h 2719388"/>
                <a:gd name="connsiteX34" fmla="*/ 766762 w 6215062"/>
                <a:gd name="connsiteY34" fmla="*/ 871538 h 2719388"/>
                <a:gd name="connsiteX35" fmla="*/ 785812 w 6215062"/>
                <a:gd name="connsiteY35" fmla="*/ 871538 h 2719388"/>
                <a:gd name="connsiteX36" fmla="*/ 785812 w 6215062"/>
                <a:gd name="connsiteY36" fmla="*/ 909638 h 2719388"/>
                <a:gd name="connsiteX37" fmla="*/ 795337 w 6215062"/>
                <a:gd name="connsiteY37" fmla="*/ 909638 h 2719388"/>
                <a:gd name="connsiteX38" fmla="*/ 795337 w 6215062"/>
                <a:gd name="connsiteY38" fmla="*/ 938213 h 2719388"/>
                <a:gd name="connsiteX39" fmla="*/ 876300 w 6215062"/>
                <a:gd name="connsiteY39" fmla="*/ 938213 h 2719388"/>
                <a:gd name="connsiteX40" fmla="*/ 876300 w 6215062"/>
                <a:gd name="connsiteY40" fmla="*/ 981075 h 2719388"/>
                <a:gd name="connsiteX41" fmla="*/ 895350 w 6215062"/>
                <a:gd name="connsiteY41" fmla="*/ 981075 h 2719388"/>
                <a:gd name="connsiteX42" fmla="*/ 895350 w 6215062"/>
                <a:gd name="connsiteY42" fmla="*/ 1009650 h 2719388"/>
                <a:gd name="connsiteX43" fmla="*/ 904875 w 6215062"/>
                <a:gd name="connsiteY43" fmla="*/ 1009650 h 2719388"/>
                <a:gd name="connsiteX44" fmla="*/ 904875 w 6215062"/>
                <a:gd name="connsiteY44" fmla="*/ 1047750 h 2719388"/>
                <a:gd name="connsiteX45" fmla="*/ 923925 w 6215062"/>
                <a:gd name="connsiteY45" fmla="*/ 1047750 h 2719388"/>
                <a:gd name="connsiteX46" fmla="*/ 923925 w 6215062"/>
                <a:gd name="connsiteY46" fmla="*/ 1152525 h 2719388"/>
                <a:gd name="connsiteX47" fmla="*/ 938212 w 6215062"/>
                <a:gd name="connsiteY47" fmla="*/ 1152525 h 2719388"/>
                <a:gd name="connsiteX48" fmla="*/ 938212 w 6215062"/>
                <a:gd name="connsiteY48" fmla="*/ 1190625 h 2719388"/>
                <a:gd name="connsiteX49" fmla="*/ 947737 w 6215062"/>
                <a:gd name="connsiteY49" fmla="*/ 1190625 h 2719388"/>
                <a:gd name="connsiteX50" fmla="*/ 947737 w 6215062"/>
                <a:gd name="connsiteY50" fmla="*/ 1223963 h 2719388"/>
                <a:gd name="connsiteX51" fmla="*/ 1028700 w 6215062"/>
                <a:gd name="connsiteY51" fmla="*/ 1223963 h 2719388"/>
                <a:gd name="connsiteX52" fmla="*/ 1028700 w 6215062"/>
                <a:gd name="connsiteY52" fmla="*/ 1262063 h 2719388"/>
                <a:gd name="connsiteX53" fmla="*/ 1262062 w 6215062"/>
                <a:gd name="connsiteY53" fmla="*/ 1262063 h 2719388"/>
                <a:gd name="connsiteX54" fmla="*/ 1262062 w 6215062"/>
                <a:gd name="connsiteY54" fmla="*/ 1304925 h 2719388"/>
                <a:gd name="connsiteX55" fmla="*/ 1295400 w 6215062"/>
                <a:gd name="connsiteY55" fmla="*/ 1304925 h 2719388"/>
                <a:gd name="connsiteX56" fmla="*/ 1295400 w 6215062"/>
                <a:gd name="connsiteY56" fmla="*/ 1328738 h 2719388"/>
                <a:gd name="connsiteX57" fmla="*/ 1357312 w 6215062"/>
                <a:gd name="connsiteY57" fmla="*/ 1328738 h 2719388"/>
                <a:gd name="connsiteX58" fmla="*/ 1357312 w 6215062"/>
                <a:gd name="connsiteY58" fmla="*/ 1400175 h 2719388"/>
                <a:gd name="connsiteX59" fmla="*/ 1400175 w 6215062"/>
                <a:gd name="connsiteY59" fmla="*/ 1400175 h 2719388"/>
                <a:gd name="connsiteX60" fmla="*/ 1400175 w 6215062"/>
                <a:gd name="connsiteY60" fmla="*/ 1462088 h 2719388"/>
                <a:gd name="connsiteX61" fmla="*/ 1400175 w 6215062"/>
                <a:gd name="connsiteY61" fmla="*/ 1462088 h 2719388"/>
                <a:gd name="connsiteX62" fmla="*/ 1433512 w 6215062"/>
                <a:gd name="connsiteY62" fmla="*/ 1476375 h 2719388"/>
                <a:gd name="connsiteX63" fmla="*/ 1436687 w 6215062"/>
                <a:gd name="connsiteY63" fmla="*/ 1504950 h 2719388"/>
                <a:gd name="connsiteX64" fmla="*/ 1463675 w 6215062"/>
                <a:gd name="connsiteY64" fmla="*/ 1503363 h 2719388"/>
                <a:gd name="connsiteX65" fmla="*/ 1465262 w 6215062"/>
                <a:gd name="connsiteY65" fmla="*/ 1538288 h 2719388"/>
                <a:gd name="connsiteX66" fmla="*/ 1484312 w 6215062"/>
                <a:gd name="connsiteY66" fmla="*/ 1533525 h 2719388"/>
                <a:gd name="connsiteX67" fmla="*/ 1485900 w 6215062"/>
                <a:gd name="connsiteY67" fmla="*/ 1574800 h 2719388"/>
                <a:gd name="connsiteX68" fmla="*/ 1524000 w 6215062"/>
                <a:gd name="connsiteY68" fmla="*/ 1576388 h 2719388"/>
                <a:gd name="connsiteX69" fmla="*/ 1533525 w 6215062"/>
                <a:gd name="connsiteY69" fmla="*/ 1604963 h 2719388"/>
                <a:gd name="connsiteX70" fmla="*/ 1531143 w 6215062"/>
                <a:gd name="connsiteY70" fmla="*/ 1678781 h 2719388"/>
                <a:gd name="connsiteX71" fmla="*/ 1666875 w 6215062"/>
                <a:gd name="connsiteY71" fmla="*/ 1671638 h 2719388"/>
                <a:gd name="connsiteX72" fmla="*/ 1666875 w 6215062"/>
                <a:gd name="connsiteY72" fmla="*/ 1719263 h 2719388"/>
                <a:gd name="connsiteX73" fmla="*/ 1819275 w 6215062"/>
                <a:gd name="connsiteY73" fmla="*/ 1719263 h 2719388"/>
                <a:gd name="connsiteX74" fmla="*/ 1819275 w 6215062"/>
                <a:gd name="connsiteY74" fmla="*/ 1762125 h 2719388"/>
                <a:gd name="connsiteX75" fmla="*/ 1843087 w 6215062"/>
                <a:gd name="connsiteY75" fmla="*/ 1762125 h 2719388"/>
                <a:gd name="connsiteX76" fmla="*/ 1843087 w 6215062"/>
                <a:gd name="connsiteY76" fmla="*/ 1795463 h 2719388"/>
                <a:gd name="connsiteX77" fmla="*/ 1854993 w 6215062"/>
                <a:gd name="connsiteY77" fmla="*/ 1795463 h 2719388"/>
                <a:gd name="connsiteX78" fmla="*/ 1852612 w 6215062"/>
                <a:gd name="connsiteY78" fmla="*/ 1852613 h 2719388"/>
                <a:gd name="connsiteX79" fmla="*/ 1871662 w 6215062"/>
                <a:gd name="connsiteY79" fmla="*/ 1852613 h 2719388"/>
                <a:gd name="connsiteX80" fmla="*/ 1871662 w 6215062"/>
                <a:gd name="connsiteY80" fmla="*/ 1924050 h 2719388"/>
                <a:gd name="connsiteX81" fmla="*/ 1981200 w 6215062"/>
                <a:gd name="connsiteY81" fmla="*/ 1924050 h 2719388"/>
                <a:gd name="connsiteX82" fmla="*/ 1981200 w 6215062"/>
                <a:gd name="connsiteY82" fmla="*/ 1957388 h 2719388"/>
                <a:gd name="connsiteX83" fmla="*/ 2076450 w 6215062"/>
                <a:gd name="connsiteY83" fmla="*/ 1957388 h 2719388"/>
                <a:gd name="connsiteX84" fmla="*/ 2076450 w 6215062"/>
                <a:gd name="connsiteY84" fmla="*/ 1990725 h 2719388"/>
                <a:gd name="connsiteX85" fmla="*/ 2362200 w 6215062"/>
                <a:gd name="connsiteY85" fmla="*/ 1990725 h 2719388"/>
                <a:gd name="connsiteX86" fmla="*/ 2362200 w 6215062"/>
                <a:gd name="connsiteY86" fmla="*/ 2033588 h 2719388"/>
                <a:gd name="connsiteX87" fmla="*/ 2362200 w 6215062"/>
                <a:gd name="connsiteY87" fmla="*/ 2033588 h 2719388"/>
                <a:gd name="connsiteX88" fmla="*/ 2392362 w 6215062"/>
                <a:gd name="connsiteY88" fmla="*/ 2038350 h 2719388"/>
                <a:gd name="connsiteX89" fmla="*/ 2398712 w 6215062"/>
                <a:gd name="connsiteY89" fmla="*/ 2070100 h 2719388"/>
                <a:gd name="connsiteX90" fmla="*/ 2446337 w 6215062"/>
                <a:gd name="connsiteY90" fmla="*/ 2066925 h 2719388"/>
                <a:gd name="connsiteX91" fmla="*/ 2443162 w 6215062"/>
                <a:gd name="connsiteY91" fmla="*/ 2100263 h 2719388"/>
                <a:gd name="connsiteX92" fmla="*/ 2481262 w 6215062"/>
                <a:gd name="connsiteY92" fmla="*/ 2100263 h 2719388"/>
                <a:gd name="connsiteX93" fmla="*/ 2481262 w 6215062"/>
                <a:gd name="connsiteY93" fmla="*/ 2138363 h 2719388"/>
                <a:gd name="connsiteX94" fmla="*/ 2662237 w 6215062"/>
                <a:gd name="connsiteY94" fmla="*/ 2138363 h 2719388"/>
                <a:gd name="connsiteX95" fmla="*/ 2662237 w 6215062"/>
                <a:gd name="connsiteY95" fmla="*/ 2176463 h 2719388"/>
                <a:gd name="connsiteX96" fmla="*/ 2824162 w 6215062"/>
                <a:gd name="connsiteY96" fmla="*/ 2176463 h 2719388"/>
                <a:gd name="connsiteX97" fmla="*/ 2824162 w 6215062"/>
                <a:gd name="connsiteY97" fmla="*/ 2205038 h 2719388"/>
                <a:gd name="connsiteX98" fmla="*/ 2928937 w 6215062"/>
                <a:gd name="connsiteY98" fmla="*/ 2205038 h 2719388"/>
                <a:gd name="connsiteX99" fmla="*/ 2928937 w 6215062"/>
                <a:gd name="connsiteY99" fmla="*/ 2243138 h 2719388"/>
                <a:gd name="connsiteX100" fmla="*/ 3114675 w 6215062"/>
                <a:gd name="connsiteY100" fmla="*/ 2243138 h 2719388"/>
                <a:gd name="connsiteX101" fmla="*/ 3114675 w 6215062"/>
                <a:gd name="connsiteY101" fmla="*/ 2286000 h 2719388"/>
                <a:gd name="connsiteX102" fmla="*/ 3252787 w 6215062"/>
                <a:gd name="connsiteY102" fmla="*/ 2286000 h 2719388"/>
                <a:gd name="connsiteX103" fmla="*/ 3252787 w 6215062"/>
                <a:gd name="connsiteY103" fmla="*/ 2286000 h 2719388"/>
                <a:gd name="connsiteX104" fmla="*/ 3252787 w 6215062"/>
                <a:gd name="connsiteY104" fmla="*/ 2324100 h 2719388"/>
                <a:gd name="connsiteX105" fmla="*/ 3333750 w 6215062"/>
                <a:gd name="connsiteY105" fmla="*/ 2324100 h 2719388"/>
                <a:gd name="connsiteX106" fmla="*/ 3333750 w 6215062"/>
                <a:gd name="connsiteY106" fmla="*/ 2352675 h 2719388"/>
                <a:gd name="connsiteX107" fmla="*/ 3414712 w 6215062"/>
                <a:gd name="connsiteY107" fmla="*/ 2352675 h 2719388"/>
                <a:gd name="connsiteX108" fmla="*/ 3414712 w 6215062"/>
                <a:gd name="connsiteY108" fmla="*/ 2386013 h 2719388"/>
                <a:gd name="connsiteX109" fmla="*/ 3533775 w 6215062"/>
                <a:gd name="connsiteY109" fmla="*/ 2386013 h 2719388"/>
                <a:gd name="connsiteX110" fmla="*/ 3533775 w 6215062"/>
                <a:gd name="connsiteY110" fmla="*/ 2433638 h 2719388"/>
                <a:gd name="connsiteX111" fmla="*/ 3738562 w 6215062"/>
                <a:gd name="connsiteY111" fmla="*/ 2433638 h 2719388"/>
                <a:gd name="connsiteX112" fmla="*/ 3738562 w 6215062"/>
                <a:gd name="connsiteY112" fmla="*/ 2471738 h 2719388"/>
                <a:gd name="connsiteX113" fmla="*/ 3924300 w 6215062"/>
                <a:gd name="connsiteY113" fmla="*/ 2471738 h 2719388"/>
                <a:gd name="connsiteX114" fmla="*/ 3924300 w 6215062"/>
                <a:gd name="connsiteY114" fmla="*/ 2505075 h 2719388"/>
                <a:gd name="connsiteX115" fmla="*/ 4329112 w 6215062"/>
                <a:gd name="connsiteY115" fmla="*/ 2505075 h 2719388"/>
                <a:gd name="connsiteX116" fmla="*/ 4329112 w 6215062"/>
                <a:gd name="connsiteY116" fmla="*/ 2538413 h 2719388"/>
                <a:gd name="connsiteX117" fmla="*/ 4367212 w 6215062"/>
                <a:gd name="connsiteY117" fmla="*/ 2538413 h 2719388"/>
                <a:gd name="connsiteX118" fmla="*/ 4367212 w 6215062"/>
                <a:gd name="connsiteY118" fmla="*/ 2581275 h 2719388"/>
                <a:gd name="connsiteX119" fmla="*/ 4833937 w 6215062"/>
                <a:gd name="connsiteY119" fmla="*/ 2581275 h 2719388"/>
                <a:gd name="connsiteX120" fmla="*/ 4833937 w 6215062"/>
                <a:gd name="connsiteY120" fmla="*/ 2614613 h 2719388"/>
                <a:gd name="connsiteX121" fmla="*/ 4905375 w 6215062"/>
                <a:gd name="connsiteY121" fmla="*/ 2614613 h 2719388"/>
                <a:gd name="connsiteX122" fmla="*/ 4905375 w 6215062"/>
                <a:gd name="connsiteY122" fmla="*/ 2652713 h 2719388"/>
                <a:gd name="connsiteX123" fmla="*/ 6000750 w 6215062"/>
                <a:gd name="connsiteY123" fmla="*/ 2652713 h 2719388"/>
                <a:gd name="connsiteX124" fmla="*/ 6000750 w 6215062"/>
                <a:gd name="connsiteY124" fmla="*/ 2695575 h 2719388"/>
                <a:gd name="connsiteX125" fmla="*/ 6143625 w 6215062"/>
                <a:gd name="connsiteY125" fmla="*/ 2695575 h 2719388"/>
                <a:gd name="connsiteX126" fmla="*/ 6143625 w 6215062"/>
                <a:gd name="connsiteY126" fmla="*/ 2719388 h 2719388"/>
                <a:gd name="connsiteX127" fmla="*/ 6215062 w 6215062"/>
                <a:gd name="connsiteY127"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04825 w 6215062"/>
                <a:gd name="connsiteY23" fmla="*/ 630238 h 2719388"/>
                <a:gd name="connsiteX24" fmla="*/ 511175 w 6215062"/>
                <a:gd name="connsiteY24" fmla="*/ 661988 h 2719388"/>
                <a:gd name="connsiteX25" fmla="*/ 538162 w 6215062"/>
                <a:gd name="connsiteY25" fmla="*/ 663575 h 2719388"/>
                <a:gd name="connsiteX26" fmla="*/ 538162 w 6215062"/>
                <a:gd name="connsiteY26" fmla="*/ 730250 h 2719388"/>
                <a:gd name="connsiteX27" fmla="*/ 671512 w 6215062"/>
                <a:gd name="connsiteY27" fmla="*/ 728663 h 2719388"/>
                <a:gd name="connsiteX28" fmla="*/ 671512 w 6215062"/>
                <a:gd name="connsiteY28" fmla="*/ 766763 h 2719388"/>
                <a:gd name="connsiteX29" fmla="*/ 695325 w 6215062"/>
                <a:gd name="connsiteY29" fmla="*/ 766763 h 2719388"/>
                <a:gd name="connsiteX30" fmla="*/ 695325 w 6215062"/>
                <a:gd name="connsiteY30" fmla="*/ 795338 h 2719388"/>
                <a:gd name="connsiteX31" fmla="*/ 709612 w 6215062"/>
                <a:gd name="connsiteY31" fmla="*/ 795338 h 2719388"/>
                <a:gd name="connsiteX32" fmla="*/ 709612 w 6215062"/>
                <a:gd name="connsiteY32" fmla="*/ 833438 h 2719388"/>
                <a:gd name="connsiteX33" fmla="*/ 766762 w 6215062"/>
                <a:gd name="connsiteY33" fmla="*/ 833438 h 2719388"/>
                <a:gd name="connsiteX34" fmla="*/ 766762 w 6215062"/>
                <a:gd name="connsiteY34" fmla="*/ 871538 h 2719388"/>
                <a:gd name="connsiteX35" fmla="*/ 785812 w 6215062"/>
                <a:gd name="connsiteY35" fmla="*/ 871538 h 2719388"/>
                <a:gd name="connsiteX36" fmla="*/ 785812 w 6215062"/>
                <a:gd name="connsiteY36" fmla="*/ 909638 h 2719388"/>
                <a:gd name="connsiteX37" fmla="*/ 795337 w 6215062"/>
                <a:gd name="connsiteY37" fmla="*/ 909638 h 2719388"/>
                <a:gd name="connsiteX38" fmla="*/ 795337 w 6215062"/>
                <a:gd name="connsiteY38" fmla="*/ 938213 h 2719388"/>
                <a:gd name="connsiteX39" fmla="*/ 876300 w 6215062"/>
                <a:gd name="connsiteY39" fmla="*/ 938213 h 2719388"/>
                <a:gd name="connsiteX40" fmla="*/ 876300 w 6215062"/>
                <a:gd name="connsiteY40" fmla="*/ 981075 h 2719388"/>
                <a:gd name="connsiteX41" fmla="*/ 895350 w 6215062"/>
                <a:gd name="connsiteY41" fmla="*/ 981075 h 2719388"/>
                <a:gd name="connsiteX42" fmla="*/ 895350 w 6215062"/>
                <a:gd name="connsiteY42" fmla="*/ 1009650 h 2719388"/>
                <a:gd name="connsiteX43" fmla="*/ 904875 w 6215062"/>
                <a:gd name="connsiteY43" fmla="*/ 1009650 h 2719388"/>
                <a:gd name="connsiteX44" fmla="*/ 904875 w 6215062"/>
                <a:gd name="connsiteY44" fmla="*/ 1047750 h 2719388"/>
                <a:gd name="connsiteX45" fmla="*/ 923925 w 6215062"/>
                <a:gd name="connsiteY45" fmla="*/ 1047750 h 2719388"/>
                <a:gd name="connsiteX46" fmla="*/ 923925 w 6215062"/>
                <a:gd name="connsiteY46" fmla="*/ 1152525 h 2719388"/>
                <a:gd name="connsiteX47" fmla="*/ 938212 w 6215062"/>
                <a:gd name="connsiteY47" fmla="*/ 1152525 h 2719388"/>
                <a:gd name="connsiteX48" fmla="*/ 938212 w 6215062"/>
                <a:gd name="connsiteY48" fmla="*/ 1190625 h 2719388"/>
                <a:gd name="connsiteX49" fmla="*/ 947737 w 6215062"/>
                <a:gd name="connsiteY49" fmla="*/ 1190625 h 2719388"/>
                <a:gd name="connsiteX50" fmla="*/ 947737 w 6215062"/>
                <a:gd name="connsiteY50" fmla="*/ 1223963 h 2719388"/>
                <a:gd name="connsiteX51" fmla="*/ 1028700 w 6215062"/>
                <a:gd name="connsiteY51" fmla="*/ 1223963 h 2719388"/>
                <a:gd name="connsiteX52" fmla="*/ 1028700 w 6215062"/>
                <a:gd name="connsiteY52" fmla="*/ 1262063 h 2719388"/>
                <a:gd name="connsiteX53" fmla="*/ 1262062 w 6215062"/>
                <a:gd name="connsiteY53" fmla="*/ 1262063 h 2719388"/>
                <a:gd name="connsiteX54" fmla="*/ 1262062 w 6215062"/>
                <a:gd name="connsiteY54" fmla="*/ 1304925 h 2719388"/>
                <a:gd name="connsiteX55" fmla="*/ 1295400 w 6215062"/>
                <a:gd name="connsiteY55" fmla="*/ 1304925 h 2719388"/>
                <a:gd name="connsiteX56" fmla="*/ 1295400 w 6215062"/>
                <a:gd name="connsiteY56" fmla="*/ 1328738 h 2719388"/>
                <a:gd name="connsiteX57" fmla="*/ 1357312 w 6215062"/>
                <a:gd name="connsiteY57" fmla="*/ 1328738 h 2719388"/>
                <a:gd name="connsiteX58" fmla="*/ 1357312 w 6215062"/>
                <a:gd name="connsiteY58" fmla="*/ 1400175 h 2719388"/>
                <a:gd name="connsiteX59" fmla="*/ 1400175 w 6215062"/>
                <a:gd name="connsiteY59" fmla="*/ 1400175 h 2719388"/>
                <a:gd name="connsiteX60" fmla="*/ 1400175 w 6215062"/>
                <a:gd name="connsiteY60" fmla="*/ 1462088 h 2719388"/>
                <a:gd name="connsiteX61" fmla="*/ 1400175 w 6215062"/>
                <a:gd name="connsiteY61" fmla="*/ 1462088 h 2719388"/>
                <a:gd name="connsiteX62" fmla="*/ 1433512 w 6215062"/>
                <a:gd name="connsiteY62" fmla="*/ 1476375 h 2719388"/>
                <a:gd name="connsiteX63" fmla="*/ 1436687 w 6215062"/>
                <a:gd name="connsiteY63" fmla="*/ 1504950 h 2719388"/>
                <a:gd name="connsiteX64" fmla="*/ 1463675 w 6215062"/>
                <a:gd name="connsiteY64" fmla="*/ 1503363 h 2719388"/>
                <a:gd name="connsiteX65" fmla="*/ 1465262 w 6215062"/>
                <a:gd name="connsiteY65" fmla="*/ 1538288 h 2719388"/>
                <a:gd name="connsiteX66" fmla="*/ 1484312 w 6215062"/>
                <a:gd name="connsiteY66" fmla="*/ 1533525 h 2719388"/>
                <a:gd name="connsiteX67" fmla="*/ 1485900 w 6215062"/>
                <a:gd name="connsiteY67" fmla="*/ 1574800 h 2719388"/>
                <a:gd name="connsiteX68" fmla="*/ 1524000 w 6215062"/>
                <a:gd name="connsiteY68" fmla="*/ 1576388 h 2719388"/>
                <a:gd name="connsiteX69" fmla="*/ 1533525 w 6215062"/>
                <a:gd name="connsiteY69" fmla="*/ 1604963 h 2719388"/>
                <a:gd name="connsiteX70" fmla="*/ 1531143 w 6215062"/>
                <a:gd name="connsiteY70" fmla="*/ 1678781 h 2719388"/>
                <a:gd name="connsiteX71" fmla="*/ 1664493 w 6215062"/>
                <a:gd name="connsiteY71" fmla="*/ 1676401 h 2719388"/>
                <a:gd name="connsiteX72" fmla="*/ 1666875 w 6215062"/>
                <a:gd name="connsiteY72" fmla="*/ 1719263 h 2719388"/>
                <a:gd name="connsiteX73" fmla="*/ 1819275 w 6215062"/>
                <a:gd name="connsiteY73" fmla="*/ 1719263 h 2719388"/>
                <a:gd name="connsiteX74" fmla="*/ 1819275 w 6215062"/>
                <a:gd name="connsiteY74" fmla="*/ 1762125 h 2719388"/>
                <a:gd name="connsiteX75" fmla="*/ 1843087 w 6215062"/>
                <a:gd name="connsiteY75" fmla="*/ 1762125 h 2719388"/>
                <a:gd name="connsiteX76" fmla="*/ 1843087 w 6215062"/>
                <a:gd name="connsiteY76" fmla="*/ 1795463 h 2719388"/>
                <a:gd name="connsiteX77" fmla="*/ 1854993 w 6215062"/>
                <a:gd name="connsiteY77" fmla="*/ 1795463 h 2719388"/>
                <a:gd name="connsiteX78" fmla="*/ 1852612 w 6215062"/>
                <a:gd name="connsiteY78" fmla="*/ 1852613 h 2719388"/>
                <a:gd name="connsiteX79" fmla="*/ 1871662 w 6215062"/>
                <a:gd name="connsiteY79" fmla="*/ 1852613 h 2719388"/>
                <a:gd name="connsiteX80" fmla="*/ 1871662 w 6215062"/>
                <a:gd name="connsiteY80" fmla="*/ 1924050 h 2719388"/>
                <a:gd name="connsiteX81" fmla="*/ 1981200 w 6215062"/>
                <a:gd name="connsiteY81" fmla="*/ 1924050 h 2719388"/>
                <a:gd name="connsiteX82" fmla="*/ 1981200 w 6215062"/>
                <a:gd name="connsiteY82" fmla="*/ 1957388 h 2719388"/>
                <a:gd name="connsiteX83" fmla="*/ 2076450 w 6215062"/>
                <a:gd name="connsiteY83" fmla="*/ 1957388 h 2719388"/>
                <a:gd name="connsiteX84" fmla="*/ 2076450 w 6215062"/>
                <a:gd name="connsiteY84" fmla="*/ 1990725 h 2719388"/>
                <a:gd name="connsiteX85" fmla="*/ 2362200 w 6215062"/>
                <a:gd name="connsiteY85" fmla="*/ 1990725 h 2719388"/>
                <a:gd name="connsiteX86" fmla="*/ 2362200 w 6215062"/>
                <a:gd name="connsiteY86" fmla="*/ 2033588 h 2719388"/>
                <a:gd name="connsiteX87" fmla="*/ 2362200 w 6215062"/>
                <a:gd name="connsiteY87" fmla="*/ 2033588 h 2719388"/>
                <a:gd name="connsiteX88" fmla="*/ 2392362 w 6215062"/>
                <a:gd name="connsiteY88" fmla="*/ 2038350 h 2719388"/>
                <a:gd name="connsiteX89" fmla="*/ 2398712 w 6215062"/>
                <a:gd name="connsiteY89" fmla="*/ 2070100 h 2719388"/>
                <a:gd name="connsiteX90" fmla="*/ 2446337 w 6215062"/>
                <a:gd name="connsiteY90" fmla="*/ 2066925 h 2719388"/>
                <a:gd name="connsiteX91" fmla="*/ 2443162 w 6215062"/>
                <a:gd name="connsiteY91" fmla="*/ 2100263 h 2719388"/>
                <a:gd name="connsiteX92" fmla="*/ 2481262 w 6215062"/>
                <a:gd name="connsiteY92" fmla="*/ 2100263 h 2719388"/>
                <a:gd name="connsiteX93" fmla="*/ 2481262 w 6215062"/>
                <a:gd name="connsiteY93" fmla="*/ 2138363 h 2719388"/>
                <a:gd name="connsiteX94" fmla="*/ 2662237 w 6215062"/>
                <a:gd name="connsiteY94" fmla="*/ 2138363 h 2719388"/>
                <a:gd name="connsiteX95" fmla="*/ 2662237 w 6215062"/>
                <a:gd name="connsiteY95" fmla="*/ 2176463 h 2719388"/>
                <a:gd name="connsiteX96" fmla="*/ 2824162 w 6215062"/>
                <a:gd name="connsiteY96" fmla="*/ 2176463 h 2719388"/>
                <a:gd name="connsiteX97" fmla="*/ 2824162 w 6215062"/>
                <a:gd name="connsiteY97" fmla="*/ 2205038 h 2719388"/>
                <a:gd name="connsiteX98" fmla="*/ 2928937 w 6215062"/>
                <a:gd name="connsiteY98" fmla="*/ 2205038 h 2719388"/>
                <a:gd name="connsiteX99" fmla="*/ 2928937 w 6215062"/>
                <a:gd name="connsiteY99" fmla="*/ 2243138 h 2719388"/>
                <a:gd name="connsiteX100" fmla="*/ 3114675 w 6215062"/>
                <a:gd name="connsiteY100" fmla="*/ 2243138 h 2719388"/>
                <a:gd name="connsiteX101" fmla="*/ 3114675 w 6215062"/>
                <a:gd name="connsiteY101" fmla="*/ 2286000 h 2719388"/>
                <a:gd name="connsiteX102" fmla="*/ 3252787 w 6215062"/>
                <a:gd name="connsiteY102" fmla="*/ 2286000 h 2719388"/>
                <a:gd name="connsiteX103" fmla="*/ 3252787 w 6215062"/>
                <a:gd name="connsiteY103" fmla="*/ 2286000 h 2719388"/>
                <a:gd name="connsiteX104" fmla="*/ 3252787 w 6215062"/>
                <a:gd name="connsiteY104" fmla="*/ 2324100 h 2719388"/>
                <a:gd name="connsiteX105" fmla="*/ 3333750 w 6215062"/>
                <a:gd name="connsiteY105" fmla="*/ 2324100 h 2719388"/>
                <a:gd name="connsiteX106" fmla="*/ 3333750 w 6215062"/>
                <a:gd name="connsiteY106" fmla="*/ 2352675 h 2719388"/>
                <a:gd name="connsiteX107" fmla="*/ 3414712 w 6215062"/>
                <a:gd name="connsiteY107" fmla="*/ 2352675 h 2719388"/>
                <a:gd name="connsiteX108" fmla="*/ 3414712 w 6215062"/>
                <a:gd name="connsiteY108" fmla="*/ 2386013 h 2719388"/>
                <a:gd name="connsiteX109" fmla="*/ 3533775 w 6215062"/>
                <a:gd name="connsiteY109" fmla="*/ 2386013 h 2719388"/>
                <a:gd name="connsiteX110" fmla="*/ 3533775 w 6215062"/>
                <a:gd name="connsiteY110" fmla="*/ 2433638 h 2719388"/>
                <a:gd name="connsiteX111" fmla="*/ 3738562 w 6215062"/>
                <a:gd name="connsiteY111" fmla="*/ 2433638 h 2719388"/>
                <a:gd name="connsiteX112" fmla="*/ 3738562 w 6215062"/>
                <a:gd name="connsiteY112" fmla="*/ 2471738 h 2719388"/>
                <a:gd name="connsiteX113" fmla="*/ 3924300 w 6215062"/>
                <a:gd name="connsiteY113" fmla="*/ 2471738 h 2719388"/>
                <a:gd name="connsiteX114" fmla="*/ 3924300 w 6215062"/>
                <a:gd name="connsiteY114" fmla="*/ 2505075 h 2719388"/>
                <a:gd name="connsiteX115" fmla="*/ 4329112 w 6215062"/>
                <a:gd name="connsiteY115" fmla="*/ 2505075 h 2719388"/>
                <a:gd name="connsiteX116" fmla="*/ 4329112 w 6215062"/>
                <a:gd name="connsiteY116" fmla="*/ 2538413 h 2719388"/>
                <a:gd name="connsiteX117" fmla="*/ 4367212 w 6215062"/>
                <a:gd name="connsiteY117" fmla="*/ 2538413 h 2719388"/>
                <a:gd name="connsiteX118" fmla="*/ 4367212 w 6215062"/>
                <a:gd name="connsiteY118" fmla="*/ 2581275 h 2719388"/>
                <a:gd name="connsiteX119" fmla="*/ 4833937 w 6215062"/>
                <a:gd name="connsiteY119" fmla="*/ 2581275 h 2719388"/>
                <a:gd name="connsiteX120" fmla="*/ 4833937 w 6215062"/>
                <a:gd name="connsiteY120" fmla="*/ 2614613 h 2719388"/>
                <a:gd name="connsiteX121" fmla="*/ 4905375 w 6215062"/>
                <a:gd name="connsiteY121" fmla="*/ 2614613 h 2719388"/>
                <a:gd name="connsiteX122" fmla="*/ 4905375 w 6215062"/>
                <a:gd name="connsiteY122" fmla="*/ 2652713 h 2719388"/>
                <a:gd name="connsiteX123" fmla="*/ 6000750 w 6215062"/>
                <a:gd name="connsiteY123" fmla="*/ 2652713 h 2719388"/>
                <a:gd name="connsiteX124" fmla="*/ 6000750 w 6215062"/>
                <a:gd name="connsiteY124" fmla="*/ 2695575 h 2719388"/>
                <a:gd name="connsiteX125" fmla="*/ 6143625 w 6215062"/>
                <a:gd name="connsiteY125" fmla="*/ 2695575 h 2719388"/>
                <a:gd name="connsiteX126" fmla="*/ 6143625 w 6215062"/>
                <a:gd name="connsiteY126" fmla="*/ 2719388 h 2719388"/>
                <a:gd name="connsiteX127" fmla="*/ 6215062 w 6215062"/>
                <a:gd name="connsiteY127" fmla="*/ 2719388 h 2719388"/>
                <a:gd name="connsiteX0" fmla="*/ 0 w 6215062"/>
                <a:gd name="connsiteY0" fmla="*/ 0 h 2719388"/>
                <a:gd name="connsiteX1" fmla="*/ 242887 w 6215062"/>
                <a:gd name="connsiteY1" fmla="*/ 0 h 2719388"/>
                <a:gd name="connsiteX2" fmla="*/ 242887 w 6215062"/>
                <a:gd name="connsiteY2" fmla="*/ 33338 h 2719388"/>
                <a:gd name="connsiteX3" fmla="*/ 300037 w 6215062"/>
                <a:gd name="connsiteY3" fmla="*/ 33338 h 2719388"/>
                <a:gd name="connsiteX4" fmla="*/ 300037 w 6215062"/>
                <a:gd name="connsiteY4" fmla="*/ 100013 h 2719388"/>
                <a:gd name="connsiteX5" fmla="*/ 347662 w 6215062"/>
                <a:gd name="connsiteY5" fmla="*/ 100013 h 2719388"/>
                <a:gd name="connsiteX6" fmla="*/ 347662 w 6215062"/>
                <a:gd name="connsiteY6" fmla="*/ 138113 h 2719388"/>
                <a:gd name="connsiteX7" fmla="*/ 361950 w 6215062"/>
                <a:gd name="connsiteY7" fmla="*/ 138113 h 2719388"/>
                <a:gd name="connsiteX8" fmla="*/ 361950 w 6215062"/>
                <a:gd name="connsiteY8" fmla="*/ 209550 h 2719388"/>
                <a:gd name="connsiteX9" fmla="*/ 400050 w 6215062"/>
                <a:gd name="connsiteY9" fmla="*/ 209550 h 2719388"/>
                <a:gd name="connsiteX10" fmla="*/ 400050 w 6215062"/>
                <a:gd name="connsiteY10" fmla="*/ 276225 h 2719388"/>
                <a:gd name="connsiteX11" fmla="*/ 409575 w 6215062"/>
                <a:gd name="connsiteY11" fmla="*/ 276225 h 2719388"/>
                <a:gd name="connsiteX12" fmla="*/ 409575 w 6215062"/>
                <a:gd name="connsiteY12" fmla="*/ 333375 h 2719388"/>
                <a:gd name="connsiteX13" fmla="*/ 423862 w 6215062"/>
                <a:gd name="connsiteY13" fmla="*/ 347662 h 2719388"/>
                <a:gd name="connsiteX14" fmla="*/ 423862 w 6215062"/>
                <a:gd name="connsiteY14" fmla="*/ 485775 h 2719388"/>
                <a:gd name="connsiteX15" fmla="*/ 452437 w 6215062"/>
                <a:gd name="connsiteY15" fmla="*/ 485775 h 2719388"/>
                <a:gd name="connsiteX16" fmla="*/ 452437 w 6215062"/>
                <a:gd name="connsiteY16" fmla="*/ 528638 h 2719388"/>
                <a:gd name="connsiteX17" fmla="*/ 461962 w 6215062"/>
                <a:gd name="connsiteY17" fmla="*/ 528638 h 2719388"/>
                <a:gd name="connsiteX18" fmla="*/ 461962 w 6215062"/>
                <a:gd name="connsiteY18" fmla="*/ 600075 h 2719388"/>
                <a:gd name="connsiteX19" fmla="*/ 485775 w 6215062"/>
                <a:gd name="connsiteY19" fmla="*/ 600075 h 2719388"/>
                <a:gd name="connsiteX20" fmla="*/ 485775 w 6215062"/>
                <a:gd name="connsiteY20" fmla="*/ 633413 h 2719388"/>
                <a:gd name="connsiteX21" fmla="*/ 485775 w 6215062"/>
                <a:gd name="connsiteY21" fmla="*/ 633413 h 2719388"/>
                <a:gd name="connsiteX22" fmla="*/ 485775 w 6215062"/>
                <a:gd name="connsiteY22" fmla="*/ 633413 h 2719388"/>
                <a:gd name="connsiteX23" fmla="*/ 504825 w 6215062"/>
                <a:gd name="connsiteY23" fmla="*/ 630238 h 2719388"/>
                <a:gd name="connsiteX24" fmla="*/ 511175 w 6215062"/>
                <a:gd name="connsiteY24" fmla="*/ 661988 h 2719388"/>
                <a:gd name="connsiteX25" fmla="*/ 538162 w 6215062"/>
                <a:gd name="connsiteY25" fmla="*/ 663575 h 2719388"/>
                <a:gd name="connsiteX26" fmla="*/ 538162 w 6215062"/>
                <a:gd name="connsiteY26" fmla="*/ 730250 h 2719388"/>
                <a:gd name="connsiteX27" fmla="*/ 671512 w 6215062"/>
                <a:gd name="connsiteY27" fmla="*/ 728663 h 2719388"/>
                <a:gd name="connsiteX28" fmla="*/ 671512 w 6215062"/>
                <a:gd name="connsiteY28" fmla="*/ 766763 h 2719388"/>
                <a:gd name="connsiteX29" fmla="*/ 695325 w 6215062"/>
                <a:gd name="connsiteY29" fmla="*/ 766763 h 2719388"/>
                <a:gd name="connsiteX30" fmla="*/ 695325 w 6215062"/>
                <a:gd name="connsiteY30" fmla="*/ 795338 h 2719388"/>
                <a:gd name="connsiteX31" fmla="*/ 709612 w 6215062"/>
                <a:gd name="connsiteY31" fmla="*/ 795338 h 2719388"/>
                <a:gd name="connsiteX32" fmla="*/ 709612 w 6215062"/>
                <a:gd name="connsiteY32" fmla="*/ 833438 h 2719388"/>
                <a:gd name="connsiteX33" fmla="*/ 766762 w 6215062"/>
                <a:gd name="connsiteY33" fmla="*/ 833438 h 2719388"/>
                <a:gd name="connsiteX34" fmla="*/ 766762 w 6215062"/>
                <a:gd name="connsiteY34" fmla="*/ 871538 h 2719388"/>
                <a:gd name="connsiteX35" fmla="*/ 785812 w 6215062"/>
                <a:gd name="connsiteY35" fmla="*/ 871538 h 2719388"/>
                <a:gd name="connsiteX36" fmla="*/ 785812 w 6215062"/>
                <a:gd name="connsiteY36" fmla="*/ 909638 h 2719388"/>
                <a:gd name="connsiteX37" fmla="*/ 795337 w 6215062"/>
                <a:gd name="connsiteY37" fmla="*/ 909638 h 2719388"/>
                <a:gd name="connsiteX38" fmla="*/ 795337 w 6215062"/>
                <a:gd name="connsiteY38" fmla="*/ 938213 h 2719388"/>
                <a:gd name="connsiteX39" fmla="*/ 876300 w 6215062"/>
                <a:gd name="connsiteY39" fmla="*/ 938213 h 2719388"/>
                <a:gd name="connsiteX40" fmla="*/ 876300 w 6215062"/>
                <a:gd name="connsiteY40" fmla="*/ 981075 h 2719388"/>
                <a:gd name="connsiteX41" fmla="*/ 895350 w 6215062"/>
                <a:gd name="connsiteY41" fmla="*/ 981075 h 2719388"/>
                <a:gd name="connsiteX42" fmla="*/ 895350 w 6215062"/>
                <a:gd name="connsiteY42" fmla="*/ 1009650 h 2719388"/>
                <a:gd name="connsiteX43" fmla="*/ 904875 w 6215062"/>
                <a:gd name="connsiteY43" fmla="*/ 1009650 h 2719388"/>
                <a:gd name="connsiteX44" fmla="*/ 904875 w 6215062"/>
                <a:gd name="connsiteY44" fmla="*/ 1047750 h 2719388"/>
                <a:gd name="connsiteX45" fmla="*/ 923925 w 6215062"/>
                <a:gd name="connsiteY45" fmla="*/ 1047750 h 2719388"/>
                <a:gd name="connsiteX46" fmla="*/ 923925 w 6215062"/>
                <a:gd name="connsiteY46" fmla="*/ 1152525 h 2719388"/>
                <a:gd name="connsiteX47" fmla="*/ 938212 w 6215062"/>
                <a:gd name="connsiteY47" fmla="*/ 1152525 h 2719388"/>
                <a:gd name="connsiteX48" fmla="*/ 938212 w 6215062"/>
                <a:gd name="connsiteY48" fmla="*/ 1190625 h 2719388"/>
                <a:gd name="connsiteX49" fmla="*/ 947737 w 6215062"/>
                <a:gd name="connsiteY49" fmla="*/ 1190625 h 2719388"/>
                <a:gd name="connsiteX50" fmla="*/ 947737 w 6215062"/>
                <a:gd name="connsiteY50" fmla="*/ 1223963 h 2719388"/>
                <a:gd name="connsiteX51" fmla="*/ 1028700 w 6215062"/>
                <a:gd name="connsiteY51" fmla="*/ 1223963 h 2719388"/>
                <a:gd name="connsiteX52" fmla="*/ 1028700 w 6215062"/>
                <a:gd name="connsiteY52" fmla="*/ 1262063 h 2719388"/>
                <a:gd name="connsiteX53" fmla="*/ 1262062 w 6215062"/>
                <a:gd name="connsiteY53" fmla="*/ 1262063 h 2719388"/>
                <a:gd name="connsiteX54" fmla="*/ 1262062 w 6215062"/>
                <a:gd name="connsiteY54" fmla="*/ 1304925 h 2719388"/>
                <a:gd name="connsiteX55" fmla="*/ 1295400 w 6215062"/>
                <a:gd name="connsiteY55" fmla="*/ 1304925 h 2719388"/>
                <a:gd name="connsiteX56" fmla="*/ 1295400 w 6215062"/>
                <a:gd name="connsiteY56" fmla="*/ 1328738 h 2719388"/>
                <a:gd name="connsiteX57" fmla="*/ 1357312 w 6215062"/>
                <a:gd name="connsiteY57" fmla="*/ 1328738 h 2719388"/>
                <a:gd name="connsiteX58" fmla="*/ 1357312 w 6215062"/>
                <a:gd name="connsiteY58" fmla="*/ 1400175 h 2719388"/>
                <a:gd name="connsiteX59" fmla="*/ 1400175 w 6215062"/>
                <a:gd name="connsiteY59" fmla="*/ 1400175 h 2719388"/>
                <a:gd name="connsiteX60" fmla="*/ 1400175 w 6215062"/>
                <a:gd name="connsiteY60" fmla="*/ 1462088 h 2719388"/>
                <a:gd name="connsiteX61" fmla="*/ 1400175 w 6215062"/>
                <a:gd name="connsiteY61" fmla="*/ 1462088 h 2719388"/>
                <a:gd name="connsiteX62" fmla="*/ 1433512 w 6215062"/>
                <a:gd name="connsiteY62" fmla="*/ 1476375 h 2719388"/>
                <a:gd name="connsiteX63" fmla="*/ 1436687 w 6215062"/>
                <a:gd name="connsiteY63" fmla="*/ 1504950 h 2719388"/>
                <a:gd name="connsiteX64" fmla="*/ 1463675 w 6215062"/>
                <a:gd name="connsiteY64" fmla="*/ 1503363 h 2719388"/>
                <a:gd name="connsiteX65" fmla="*/ 1465262 w 6215062"/>
                <a:gd name="connsiteY65" fmla="*/ 1538288 h 2719388"/>
                <a:gd name="connsiteX66" fmla="*/ 1484312 w 6215062"/>
                <a:gd name="connsiteY66" fmla="*/ 1533525 h 2719388"/>
                <a:gd name="connsiteX67" fmla="*/ 1485900 w 6215062"/>
                <a:gd name="connsiteY67" fmla="*/ 1574800 h 2719388"/>
                <a:gd name="connsiteX68" fmla="*/ 1524000 w 6215062"/>
                <a:gd name="connsiteY68" fmla="*/ 1576388 h 2719388"/>
                <a:gd name="connsiteX69" fmla="*/ 1533525 w 6215062"/>
                <a:gd name="connsiteY69" fmla="*/ 1604963 h 2719388"/>
                <a:gd name="connsiteX70" fmla="*/ 1531143 w 6215062"/>
                <a:gd name="connsiteY70" fmla="*/ 1678781 h 2719388"/>
                <a:gd name="connsiteX71" fmla="*/ 1664493 w 6215062"/>
                <a:gd name="connsiteY71" fmla="*/ 1683544 h 2719388"/>
                <a:gd name="connsiteX72" fmla="*/ 1666875 w 6215062"/>
                <a:gd name="connsiteY72" fmla="*/ 1719263 h 2719388"/>
                <a:gd name="connsiteX73" fmla="*/ 1819275 w 6215062"/>
                <a:gd name="connsiteY73" fmla="*/ 1719263 h 2719388"/>
                <a:gd name="connsiteX74" fmla="*/ 1819275 w 6215062"/>
                <a:gd name="connsiteY74" fmla="*/ 1762125 h 2719388"/>
                <a:gd name="connsiteX75" fmla="*/ 1843087 w 6215062"/>
                <a:gd name="connsiteY75" fmla="*/ 1762125 h 2719388"/>
                <a:gd name="connsiteX76" fmla="*/ 1843087 w 6215062"/>
                <a:gd name="connsiteY76" fmla="*/ 1795463 h 2719388"/>
                <a:gd name="connsiteX77" fmla="*/ 1854993 w 6215062"/>
                <a:gd name="connsiteY77" fmla="*/ 1795463 h 2719388"/>
                <a:gd name="connsiteX78" fmla="*/ 1852612 w 6215062"/>
                <a:gd name="connsiteY78" fmla="*/ 1852613 h 2719388"/>
                <a:gd name="connsiteX79" fmla="*/ 1871662 w 6215062"/>
                <a:gd name="connsiteY79" fmla="*/ 1852613 h 2719388"/>
                <a:gd name="connsiteX80" fmla="*/ 1871662 w 6215062"/>
                <a:gd name="connsiteY80" fmla="*/ 1924050 h 2719388"/>
                <a:gd name="connsiteX81" fmla="*/ 1981200 w 6215062"/>
                <a:gd name="connsiteY81" fmla="*/ 1924050 h 2719388"/>
                <a:gd name="connsiteX82" fmla="*/ 1981200 w 6215062"/>
                <a:gd name="connsiteY82" fmla="*/ 1957388 h 2719388"/>
                <a:gd name="connsiteX83" fmla="*/ 2076450 w 6215062"/>
                <a:gd name="connsiteY83" fmla="*/ 1957388 h 2719388"/>
                <a:gd name="connsiteX84" fmla="*/ 2076450 w 6215062"/>
                <a:gd name="connsiteY84" fmla="*/ 1990725 h 2719388"/>
                <a:gd name="connsiteX85" fmla="*/ 2362200 w 6215062"/>
                <a:gd name="connsiteY85" fmla="*/ 1990725 h 2719388"/>
                <a:gd name="connsiteX86" fmla="*/ 2362200 w 6215062"/>
                <a:gd name="connsiteY86" fmla="*/ 2033588 h 2719388"/>
                <a:gd name="connsiteX87" fmla="*/ 2362200 w 6215062"/>
                <a:gd name="connsiteY87" fmla="*/ 2033588 h 2719388"/>
                <a:gd name="connsiteX88" fmla="*/ 2392362 w 6215062"/>
                <a:gd name="connsiteY88" fmla="*/ 2038350 h 2719388"/>
                <a:gd name="connsiteX89" fmla="*/ 2398712 w 6215062"/>
                <a:gd name="connsiteY89" fmla="*/ 2070100 h 2719388"/>
                <a:gd name="connsiteX90" fmla="*/ 2446337 w 6215062"/>
                <a:gd name="connsiteY90" fmla="*/ 2066925 h 2719388"/>
                <a:gd name="connsiteX91" fmla="*/ 2443162 w 6215062"/>
                <a:gd name="connsiteY91" fmla="*/ 2100263 h 2719388"/>
                <a:gd name="connsiteX92" fmla="*/ 2481262 w 6215062"/>
                <a:gd name="connsiteY92" fmla="*/ 2100263 h 2719388"/>
                <a:gd name="connsiteX93" fmla="*/ 2481262 w 6215062"/>
                <a:gd name="connsiteY93" fmla="*/ 2138363 h 2719388"/>
                <a:gd name="connsiteX94" fmla="*/ 2662237 w 6215062"/>
                <a:gd name="connsiteY94" fmla="*/ 2138363 h 2719388"/>
                <a:gd name="connsiteX95" fmla="*/ 2662237 w 6215062"/>
                <a:gd name="connsiteY95" fmla="*/ 2176463 h 2719388"/>
                <a:gd name="connsiteX96" fmla="*/ 2824162 w 6215062"/>
                <a:gd name="connsiteY96" fmla="*/ 2176463 h 2719388"/>
                <a:gd name="connsiteX97" fmla="*/ 2824162 w 6215062"/>
                <a:gd name="connsiteY97" fmla="*/ 2205038 h 2719388"/>
                <a:gd name="connsiteX98" fmla="*/ 2928937 w 6215062"/>
                <a:gd name="connsiteY98" fmla="*/ 2205038 h 2719388"/>
                <a:gd name="connsiteX99" fmla="*/ 2928937 w 6215062"/>
                <a:gd name="connsiteY99" fmla="*/ 2243138 h 2719388"/>
                <a:gd name="connsiteX100" fmla="*/ 3114675 w 6215062"/>
                <a:gd name="connsiteY100" fmla="*/ 2243138 h 2719388"/>
                <a:gd name="connsiteX101" fmla="*/ 3114675 w 6215062"/>
                <a:gd name="connsiteY101" fmla="*/ 2286000 h 2719388"/>
                <a:gd name="connsiteX102" fmla="*/ 3252787 w 6215062"/>
                <a:gd name="connsiteY102" fmla="*/ 2286000 h 2719388"/>
                <a:gd name="connsiteX103" fmla="*/ 3252787 w 6215062"/>
                <a:gd name="connsiteY103" fmla="*/ 2286000 h 2719388"/>
                <a:gd name="connsiteX104" fmla="*/ 3252787 w 6215062"/>
                <a:gd name="connsiteY104" fmla="*/ 2324100 h 2719388"/>
                <a:gd name="connsiteX105" fmla="*/ 3333750 w 6215062"/>
                <a:gd name="connsiteY105" fmla="*/ 2324100 h 2719388"/>
                <a:gd name="connsiteX106" fmla="*/ 3333750 w 6215062"/>
                <a:gd name="connsiteY106" fmla="*/ 2352675 h 2719388"/>
                <a:gd name="connsiteX107" fmla="*/ 3414712 w 6215062"/>
                <a:gd name="connsiteY107" fmla="*/ 2352675 h 2719388"/>
                <a:gd name="connsiteX108" fmla="*/ 3414712 w 6215062"/>
                <a:gd name="connsiteY108" fmla="*/ 2386013 h 2719388"/>
                <a:gd name="connsiteX109" fmla="*/ 3533775 w 6215062"/>
                <a:gd name="connsiteY109" fmla="*/ 2386013 h 2719388"/>
                <a:gd name="connsiteX110" fmla="*/ 3533775 w 6215062"/>
                <a:gd name="connsiteY110" fmla="*/ 2433638 h 2719388"/>
                <a:gd name="connsiteX111" fmla="*/ 3738562 w 6215062"/>
                <a:gd name="connsiteY111" fmla="*/ 2433638 h 2719388"/>
                <a:gd name="connsiteX112" fmla="*/ 3738562 w 6215062"/>
                <a:gd name="connsiteY112" fmla="*/ 2471738 h 2719388"/>
                <a:gd name="connsiteX113" fmla="*/ 3924300 w 6215062"/>
                <a:gd name="connsiteY113" fmla="*/ 2471738 h 2719388"/>
                <a:gd name="connsiteX114" fmla="*/ 3924300 w 6215062"/>
                <a:gd name="connsiteY114" fmla="*/ 2505075 h 2719388"/>
                <a:gd name="connsiteX115" fmla="*/ 4329112 w 6215062"/>
                <a:gd name="connsiteY115" fmla="*/ 2505075 h 2719388"/>
                <a:gd name="connsiteX116" fmla="*/ 4329112 w 6215062"/>
                <a:gd name="connsiteY116" fmla="*/ 2538413 h 2719388"/>
                <a:gd name="connsiteX117" fmla="*/ 4367212 w 6215062"/>
                <a:gd name="connsiteY117" fmla="*/ 2538413 h 2719388"/>
                <a:gd name="connsiteX118" fmla="*/ 4367212 w 6215062"/>
                <a:gd name="connsiteY118" fmla="*/ 2581275 h 2719388"/>
                <a:gd name="connsiteX119" fmla="*/ 4833937 w 6215062"/>
                <a:gd name="connsiteY119" fmla="*/ 2581275 h 2719388"/>
                <a:gd name="connsiteX120" fmla="*/ 4833937 w 6215062"/>
                <a:gd name="connsiteY120" fmla="*/ 2614613 h 2719388"/>
                <a:gd name="connsiteX121" fmla="*/ 4905375 w 6215062"/>
                <a:gd name="connsiteY121" fmla="*/ 2614613 h 2719388"/>
                <a:gd name="connsiteX122" fmla="*/ 4905375 w 6215062"/>
                <a:gd name="connsiteY122" fmla="*/ 2652713 h 2719388"/>
                <a:gd name="connsiteX123" fmla="*/ 6000750 w 6215062"/>
                <a:gd name="connsiteY123" fmla="*/ 2652713 h 2719388"/>
                <a:gd name="connsiteX124" fmla="*/ 6000750 w 6215062"/>
                <a:gd name="connsiteY124" fmla="*/ 2695575 h 2719388"/>
                <a:gd name="connsiteX125" fmla="*/ 6143625 w 6215062"/>
                <a:gd name="connsiteY125" fmla="*/ 2695575 h 2719388"/>
                <a:gd name="connsiteX126" fmla="*/ 6143625 w 6215062"/>
                <a:gd name="connsiteY126" fmla="*/ 2719388 h 2719388"/>
                <a:gd name="connsiteX127" fmla="*/ 6215062 w 6215062"/>
                <a:gd name="connsiteY127" fmla="*/ 2719388 h 271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215062" h="2719388">
                  <a:moveTo>
                    <a:pt x="0" y="0"/>
                  </a:moveTo>
                  <a:lnTo>
                    <a:pt x="242887" y="0"/>
                  </a:lnTo>
                  <a:lnTo>
                    <a:pt x="242887" y="33338"/>
                  </a:lnTo>
                  <a:lnTo>
                    <a:pt x="300037" y="33338"/>
                  </a:lnTo>
                  <a:lnTo>
                    <a:pt x="300037" y="100013"/>
                  </a:lnTo>
                  <a:lnTo>
                    <a:pt x="347662" y="100013"/>
                  </a:lnTo>
                  <a:lnTo>
                    <a:pt x="347662" y="138113"/>
                  </a:lnTo>
                  <a:lnTo>
                    <a:pt x="361950" y="138113"/>
                  </a:lnTo>
                  <a:lnTo>
                    <a:pt x="361950" y="209550"/>
                  </a:lnTo>
                  <a:lnTo>
                    <a:pt x="400050" y="209550"/>
                  </a:lnTo>
                  <a:lnTo>
                    <a:pt x="400050" y="276225"/>
                  </a:lnTo>
                  <a:lnTo>
                    <a:pt x="409575" y="276225"/>
                  </a:lnTo>
                  <a:lnTo>
                    <a:pt x="409575" y="333375"/>
                  </a:lnTo>
                  <a:lnTo>
                    <a:pt x="423862" y="347662"/>
                  </a:lnTo>
                  <a:lnTo>
                    <a:pt x="423862" y="485775"/>
                  </a:lnTo>
                  <a:lnTo>
                    <a:pt x="452437" y="485775"/>
                  </a:lnTo>
                  <a:lnTo>
                    <a:pt x="452437" y="528638"/>
                  </a:lnTo>
                  <a:lnTo>
                    <a:pt x="461962" y="528638"/>
                  </a:lnTo>
                  <a:lnTo>
                    <a:pt x="461962" y="600075"/>
                  </a:lnTo>
                  <a:lnTo>
                    <a:pt x="485775" y="600075"/>
                  </a:lnTo>
                  <a:lnTo>
                    <a:pt x="485775" y="633413"/>
                  </a:lnTo>
                  <a:lnTo>
                    <a:pt x="485775" y="633413"/>
                  </a:lnTo>
                  <a:lnTo>
                    <a:pt x="485775" y="633413"/>
                  </a:lnTo>
                  <a:lnTo>
                    <a:pt x="504825" y="630238"/>
                  </a:lnTo>
                  <a:lnTo>
                    <a:pt x="511175" y="661988"/>
                  </a:lnTo>
                  <a:lnTo>
                    <a:pt x="538162" y="663575"/>
                  </a:lnTo>
                  <a:lnTo>
                    <a:pt x="538162" y="730250"/>
                  </a:lnTo>
                  <a:lnTo>
                    <a:pt x="671512" y="728663"/>
                  </a:lnTo>
                  <a:lnTo>
                    <a:pt x="671512" y="766763"/>
                  </a:lnTo>
                  <a:lnTo>
                    <a:pt x="695325" y="766763"/>
                  </a:lnTo>
                  <a:lnTo>
                    <a:pt x="695325" y="795338"/>
                  </a:lnTo>
                  <a:lnTo>
                    <a:pt x="709612" y="795338"/>
                  </a:lnTo>
                  <a:lnTo>
                    <a:pt x="709612" y="833438"/>
                  </a:lnTo>
                  <a:lnTo>
                    <a:pt x="766762" y="833438"/>
                  </a:lnTo>
                  <a:lnTo>
                    <a:pt x="766762" y="871538"/>
                  </a:lnTo>
                  <a:lnTo>
                    <a:pt x="785812" y="871538"/>
                  </a:lnTo>
                  <a:lnTo>
                    <a:pt x="785812" y="909638"/>
                  </a:lnTo>
                  <a:lnTo>
                    <a:pt x="795337" y="909638"/>
                  </a:lnTo>
                  <a:lnTo>
                    <a:pt x="795337" y="938213"/>
                  </a:lnTo>
                  <a:lnTo>
                    <a:pt x="876300" y="938213"/>
                  </a:lnTo>
                  <a:lnTo>
                    <a:pt x="876300" y="981075"/>
                  </a:lnTo>
                  <a:lnTo>
                    <a:pt x="895350" y="981075"/>
                  </a:lnTo>
                  <a:lnTo>
                    <a:pt x="895350" y="1009650"/>
                  </a:lnTo>
                  <a:lnTo>
                    <a:pt x="904875" y="1009650"/>
                  </a:lnTo>
                  <a:lnTo>
                    <a:pt x="904875" y="1047750"/>
                  </a:lnTo>
                  <a:lnTo>
                    <a:pt x="923925" y="1047750"/>
                  </a:lnTo>
                  <a:lnTo>
                    <a:pt x="923925" y="1152525"/>
                  </a:lnTo>
                  <a:lnTo>
                    <a:pt x="938212" y="1152525"/>
                  </a:lnTo>
                  <a:lnTo>
                    <a:pt x="938212" y="1190625"/>
                  </a:lnTo>
                  <a:lnTo>
                    <a:pt x="947737" y="1190625"/>
                  </a:lnTo>
                  <a:lnTo>
                    <a:pt x="947737" y="1223963"/>
                  </a:lnTo>
                  <a:lnTo>
                    <a:pt x="1028700" y="1223963"/>
                  </a:lnTo>
                  <a:lnTo>
                    <a:pt x="1028700" y="1262063"/>
                  </a:lnTo>
                  <a:lnTo>
                    <a:pt x="1262062" y="1262063"/>
                  </a:lnTo>
                  <a:lnTo>
                    <a:pt x="1262062" y="1304925"/>
                  </a:lnTo>
                  <a:lnTo>
                    <a:pt x="1295400" y="1304925"/>
                  </a:lnTo>
                  <a:lnTo>
                    <a:pt x="1295400" y="1328738"/>
                  </a:lnTo>
                  <a:lnTo>
                    <a:pt x="1357312" y="1328738"/>
                  </a:lnTo>
                  <a:lnTo>
                    <a:pt x="1357312" y="1400175"/>
                  </a:lnTo>
                  <a:lnTo>
                    <a:pt x="1400175" y="1400175"/>
                  </a:lnTo>
                  <a:lnTo>
                    <a:pt x="1400175" y="1462088"/>
                  </a:lnTo>
                  <a:lnTo>
                    <a:pt x="1400175" y="1462088"/>
                  </a:lnTo>
                  <a:lnTo>
                    <a:pt x="1433512" y="1476375"/>
                  </a:lnTo>
                  <a:lnTo>
                    <a:pt x="1436687" y="1504950"/>
                  </a:lnTo>
                  <a:lnTo>
                    <a:pt x="1463675" y="1503363"/>
                  </a:lnTo>
                  <a:lnTo>
                    <a:pt x="1465262" y="1538288"/>
                  </a:lnTo>
                  <a:lnTo>
                    <a:pt x="1484312" y="1533525"/>
                  </a:lnTo>
                  <a:cubicBezTo>
                    <a:pt x="1484841" y="1547283"/>
                    <a:pt x="1485371" y="1561042"/>
                    <a:pt x="1485900" y="1574800"/>
                  </a:cubicBezTo>
                  <a:lnTo>
                    <a:pt x="1524000" y="1576388"/>
                  </a:lnTo>
                  <a:lnTo>
                    <a:pt x="1533525" y="1604963"/>
                  </a:lnTo>
                  <a:lnTo>
                    <a:pt x="1531143" y="1678781"/>
                  </a:lnTo>
                  <a:lnTo>
                    <a:pt x="1664493" y="1683544"/>
                  </a:lnTo>
                  <a:lnTo>
                    <a:pt x="1666875" y="1719263"/>
                  </a:lnTo>
                  <a:lnTo>
                    <a:pt x="1819275" y="1719263"/>
                  </a:lnTo>
                  <a:lnTo>
                    <a:pt x="1819275" y="1762125"/>
                  </a:lnTo>
                  <a:lnTo>
                    <a:pt x="1843087" y="1762125"/>
                  </a:lnTo>
                  <a:lnTo>
                    <a:pt x="1843087" y="1795463"/>
                  </a:lnTo>
                  <a:lnTo>
                    <a:pt x="1854993" y="1795463"/>
                  </a:lnTo>
                  <a:cubicBezTo>
                    <a:pt x="1854199" y="1814513"/>
                    <a:pt x="1853406" y="1833563"/>
                    <a:pt x="1852612" y="1852613"/>
                  </a:cubicBezTo>
                  <a:lnTo>
                    <a:pt x="1871662" y="1852613"/>
                  </a:lnTo>
                  <a:lnTo>
                    <a:pt x="1871662" y="1924050"/>
                  </a:lnTo>
                  <a:lnTo>
                    <a:pt x="1981200" y="1924050"/>
                  </a:lnTo>
                  <a:lnTo>
                    <a:pt x="1981200" y="1957388"/>
                  </a:lnTo>
                  <a:lnTo>
                    <a:pt x="2076450" y="1957388"/>
                  </a:lnTo>
                  <a:lnTo>
                    <a:pt x="2076450" y="1990725"/>
                  </a:lnTo>
                  <a:lnTo>
                    <a:pt x="2362200" y="1990725"/>
                  </a:lnTo>
                  <a:lnTo>
                    <a:pt x="2362200" y="2033588"/>
                  </a:lnTo>
                  <a:lnTo>
                    <a:pt x="2362200" y="2033588"/>
                  </a:lnTo>
                  <a:lnTo>
                    <a:pt x="2392362" y="2038350"/>
                  </a:lnTo>
                  <a:lnTo>
                    <a:pt x="2398712" y="2070100"/>
                  </a:lnTo>
                  <a:lnTo>
                    <a:pt x="2446337" y="2066925"/>
                  </a:lnTo>
                  <a:lnTo>
                    <a:pt x="2443162" y="2100263"/>
                  </a:lnTo>
                  <a:lnTo>
                    <a:pt x="2481262" y="2100263"/>
                  </a:lnTo>
                  <a:lnTo>
                    <a:pt x="2481262" y="2138363"/>
                  </a:lnTo>
                  <a:lnTo>
                    <a:pt x="2662237" y="2138363"/>
                  </a:lnTo>
                  <a:lnTo>
                    <a:pt x="2662237" y="2176463"/>
                  </a:lnTo>
                  <a:lnTo>
                    <a:pt x="2824162" y="2176463"/>
                  </a:lnTo>
                  <a:lnTo>
                    <a:pt x="2824162" y="2205038"/>
                  </a:lnTo>
                  <a:lnTo>
                    <a:pt x="2928937" y="2205038"/>
                  </a:lnTo>
                  <a:lnTo>
                    <a:pt x="2928937" y="2243138"/>
                  </a:lnTo>
                  <a:lnTo>
                    <a:pt x="3114675" y="2243138"/>
                  </a:lnTo>
                  <a:lnTo>
                    <a:pt x="3114675" y="2286000"/>
                  </a:lnTo>
                  <a:lnTo>
                    <a:pt x="3252787" y="2286000"/>
                  </a:lnTo>
                  <a:lnTo>
                    <a:pt x="3252787" y="2286000"/>
                  </a:lnTo>
                  <a:lnTo>
                    <a:pt x="3252787" y="2324100"/>
                  </a:lnTo>
                  <a:lnTo>
                    <a:pt x="3333750" y="2324100"/>
                  </a:lnTo>
                  <a:lnTo>
                    <a:pt x="3333750" y="2352675"/>
                  </a:lnTo>
                  <a:lnTo>
                    <a:pt x="3414712" y="2352675"/>
                  </a:lnTo>
                  <a:lnTo>
                    <a:pt x="3414712" y="2386013"/>
                  </a:lnTo>
                  <a:lnTo>
                    <a:pt x="3533775" y="2386013"/>
                  </a:lnTo>
                  <a:lnTo>
                    <a:pt x="3533775" y="2433638"/>
                  </a:lnTo>
                  <a:lnTo>
                    <a:pt x="3738562" y="2433638"/>
                  </a:lnTo>
                  <a:lnTo>
                    <a:pt x="3738562" y="2471738"/>
                  </a:lnTo>
                  <a:lnTo>
                    <a:pt x="3924300" y="2471738"/>
                  </a:lnTo>
                  <a:lnTo>
                    <a:pt x="3924300" y="2505075"/>
                  </a:lnTo>
                  <a:lnTo>
                    <a:pt x="4329112" y="2505075"/>
                  </a:lnTo>
                  <a:lnTo>
                    <a:pt x="4329112" y="2538413"/>
                  </a:lnTo>
                  <a:lnTo>
                    <a:pt x="4367212" y="2538413"/>
                  </a:lnTo>
                  <a:lnTo>
                    <a:pt x="4367212" y="2581275"/>
                  </a:lnTo>
                  <a:lnTo>
                    <a:pt x="4833937" y="2581275"/>
                  </a:lnTo>
                  <a:lnTo>
                    <a:pt x="4833937" y="2614613"/>
                  </a:lnTo>
                  <a:lnTo>
                    <a:pt x="4905375" y="2614613"/>
                  </a:lnTo>
                  <a:lnTo>
                    <a:pt x="4905375" y="2652713"/>
                  </a:lnTo>
                  <a:lnTo>
                    <a:pt x="6000750" y="2652713"/>
                  </a:lnTo>
                  <a:lnTo>
                    <a:pt x="6000750" y="2695575"/>
                  </a:lnTo>
                  <a:lnTo>
                    <a:pt x="6143625" y="2695575"/>
                  </a:lnTo>
                  <a:lnTo>
                    <a:pt x="6143625" y="2719388"/>
                  </a:lnTo>
                  <a:lnTo>
                    <a:pt x="6215062" y="2719388"/>
                  </a:lnTo>
                </a:path>
              </a:pathLst>
            </a:custGeom>
            <a:noFill/>
            <a:ln w="28575">
              <a:solidFill>
                <a:schemeClr val="accent3"/>
              </a:solidFill>
              <a:miter lim="800000"/>
              <a:headEnd/>
              <a:tailEnd/>
            </a:ln>
          </p:spPr>
          <p:txBody>
            <a:bodyPr rtlCol="0" anchor="ctr"/>
            <a:lstStyle/>
            <a:p>
              <a:pPr algn="ctr"/>
              <a:endParaRPr lang="en-US"/>
            </a:p>
          </p:txBody>
        </p:sp>
        <p:cxnSp>
          <p:nvCxnSpPr>
            <p:cNvPr id="9235" name="Straight Connector 9234">
              <a:extLst>
                <a:ext uri="{FF2B5EF4-FFF2-40B4-BE49-F238E27FC236}">
                  <a16:creationId xmlns:a16="http://schemas.microsoft.com/office/drawing/2014/main" id="{2EFBD2B3-53CF-0D34-F86D-752826F15447}"/>
                </a:ext>
              </a:extLst>
            </p:cNvPr>
            <p:cNvCxnSpPr/>
            <p:nvPr/>
          </p:nvCxnSpPr>
          <p:spPr bwMode="auto">
            <a:xfrm>
              <a:off x="5578475" y="3678238"/>
              <a:ext cx="0" cy="1333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52" name="Group 9251">
            <a:extLst>
              <a:ext uri="{FF2B5EF4-FFF2-40B4-BE49-F238E27FC236}">
                <a16:creationId xmlns:a16="http://schemas.microsoft.com/office/drawing/2014/main" id="{B2393176-84B3-1431-EB08-57ED1A60DD0A}"/>
              </a:ext>
            </a:extLst>
          </p:cNvPr>
          <p:cNvGrpSpPr/>
          <p:nvPr/>
        </p:nvGrpSpPr>
        <p:grpSpPr>
          <a:xfrm>
            <a:off x="2890838" y="1600200"/>
            <a:ext cx="6229350" cy="2545172"/>
            <a:chOff x="2890838" y="1600200"/>
            <a:chExt cx="6229350" cy="2545172"/>
          </a:xfrm>
        </p:grpSpPr>
        <p:sp>
          <p:nvSpPr>
            <p:cNvPr id="9236" name="Freeform: Shape 9235">
              <a:extLst>
                <a:ext uri="{FF2B5EF4-FFF2-40B4-BE49-F238E27FC236}">
                  <a16:creationId xmlns:a16="http://schemas.microsoft.com/office/drawing/2014/main" id="{C41B478C-C6AC-6988-C7A5-E841E4F1DA1C}"/>
                </a:ext>
              </a:extLst>
            </p:cNvPr>
            <p:cNvSpPr/>
            <p:nvPr/>
          </p:nvSpPr>
          <p:spPr bwMode="auto">
            <a:xfrm>
              <a:off x="2890838" y="1662113"/>
              <a:ext cx="6229350" cy="2447925"/>
            </a:xfrm>
            <a:custGeom>
              <a:avLst/>
              <a:gdLst>
                <a:gd name="connsiteX0" fmla="*/ 6229350 w 6229350"/>
                <a:gd name="connsiteY0" fmla="*/ 2447925 h 2447925"/>
                <a:gd name="connsiteX1" fmla="*/ 5324475 w 6229350"/>
                <a:gd name="connsiteY1" fmla="*/ 2447925 h 2447925"/>
                <a:gd name="connsiteX2" fmla="*/ 5324475 w 6229350"/>
                <a:gd name="connsiteY2" fmla="*/ 2405062 h 2447925"/>
                <a:gd name="connsiteX3" fmla="*/ 5057775 w 6229350"/>
                <a:gd name="connsiteY3" fmla="*/ 2405062 h 2447925"/>
                <a:gd name="connsiteX4" fmla="*/ 5057775 w 6229350"/>
                <a:gd name="connsiteY4" fmla="*/ 2362200 h 2447925"/>
                <a:gd name="connsiteX5" fmla="*/ 4700587 w 6229350"/>
                <a:gd name="connsiteY5" fmla="*/ 2362200 h 2447925"/>
                <a:gd name="connsiteX6" fmla="*/ 4700587 w 6229350"/>
                <a:gd name="connsiteY6" fmla="*/ 2319337 h 2447925"/>
                <a:gd name="connsiteX7" fmla="*/ 4700587 w 6229350"/>
                <a:gd name="connsiteY7" fmla="*/ 2319337 h 2447925"/>
                <a:gd name="connsiteX8" fmla="*/ 4681537 w 6229350"/>
                <a:gd name="connsiteY8" fmla="*/ 2319337 h 2447925"/>
                <a:gd name="connsiteX9" fmla="*/ 4681537 w 6229350"/>
                <a:gd name="connsiteY9" fmla="*/ 2266950 h 2447925"/>
                <a:gd name="connsiteX10" fmla="*/ 4591050 w 6229350"/>
                <a:gd name="connsiteY10" fmla="*/ 2266950 h 2447925"/>
                <a:gd name="connsiteX11" fmla="*/ 4591050 w 6229350"/>
                <a:gd name="connsiteY11" fmla="*/ 2224087 h 2447925"/>
                <a:gd name="connsiteX12" fmla="*/ 4567237 w 6229350"/>
                <a:gd name="connsiteY12" fmla="*/ 2224087 h 2447925"/>
                <a:gd name="connsiteX13" fmla="*/ 4567237 w 6229350"/>
                <a:gd name="connsiteY13" fmla="*/ 2190750 h 2447925"/>
                <a:gd name="connsiteX14" fmla="*/ 4352925 w 6229350"/>
                <a:gd name="connsiteY14" fmla="*/ 2190750 h 2447925"/>
                <a:gd name="connsiteX15" fmla="*/ 4352925 w 6229350"/>
                <a:gd name="connsiteY15" fmla="*/ 2147887 h 2447925"/>
                <a:gd name="connsiteX16" fmla="*/ 4305300 w 6229350"/>
                <a:gd name="connsiteY16" fmla="*/ 2147887 h 2447925"/>
                <a:gd name="connsiteX17" fmla="*/ 4305300 w 6229350"/>
                <a:gd name="connsiteY17" fmla="*/ 2105025 h 2447925"/>
                <a:gd name="connsiteX18" fmla="*/ 4062412 w 6229350"/>
                <a:gd name="connsiteY18" fmla="*/ 2105025 h 2447925"/>
                <a:gd name="connsiteX19" fmla="*/ 4062412 w 6229350"/>
                <a:gd name="connsiteY19" fmla="*/ 2066925 h 2447925"/>
                <a:gd name="connsiteX20" fmla="*/ 3943350 w 6229350"/>
                <a:gd name="connsiteY20" fmla="*/ 2066925 h 2447925"/>
                <a:gd name="connsiteX21" fmla="*/ 3943350 w 6229350"/>
                <a:gd name="connsiteY21" fmla="*/ 2024062 h 2447925"/>
                <a:gd name="connsiteX22" fmla="*/ 3843337 w 6229350"/>
                <a:gd name="connsiteY22" fmla="*/ 2024062 h 2447925"/>
                <a:gd name="connsiteX23" fmla="*/ 3843337 w 6229350"/>
                <a:gd name="connsiteY23" fmla="*/ 1976437 h 2447925"/>
                <a:gd name="connsiteX24" fmla="*/ 3757612 w 6229350"/>
                <a:gd name="connsiteY24" fmla="*/ 1976437 h 2447925"/>
                <a:gd name="connsiteX25" fmla="*/ 3757612 w 6229350"/>
                <a:gd name="connsiteY25" fmla="*/ 1938337 h 2447925"/>
                <a:gd name="connsiteX26" fmla="*/ 3729037 w 6229350"/>
                <a:gd name="connsiteY26" fmla="*/ 1938337 h 2447925"/>
                <a:gd name="connsiteX27" fmla="*/ 3729037 w 6229350"/>
                <a:gd name="connsiteY27" fmla="*/ 1895475 h 2447925"/>
                <a:gd name="connsiteX28" fmla="*/ 3709987 w 6229350"/>
                <a:gd name="connsiteY28" fmla="*/ 1895475 h 2447925"/>
                <a:gd name="connsiteX29" fmla="*/ 3709987 w 6229350"/>
                <a:gd name="connsiteY29" fmla="*/ 1852612 h 2447925"/>
                <a:gd name="connsiteX30" fmla="*/ 3686175 w 6229350"/>
                <a:gd name="connsiteY30" fmla="*/ 1852612 h 2447925"/>
                <a:gd name="connsiteX31" fmla="*/ 3686175 w 6229350"/>
                <a:gd name="connsiteY31" fmla="*/ 1824037 h 2447925"/>
                <a:gd name="connsiteX32" fmla="*/ 3609975 w 6229350"/>
                <a:gd name="connsiteY32" fmla="*/ 1824037 h 2447925"/>
                <a:gd name="connsiteX33" fmla="*/ 3609975 w 6229350"/>
                <a:gd name="connsiteY33" fmla="*/ 1781175 h 2447925"/>
                <a:gd name="connsiteX34" fmla="*/ 3543300 w 6229350"/>
                <a:gd name="connsiteY34" fmla="*/ 1781175 h 2447925"/>
                <a:gd name="connsiteX35" fmla="*/ 3543300 w 6229350"/>
                <a:gd name="connsiteY35" fmla="*/ 1738312 h 2447925"/>
                <a:gd name="connsiteX36" fmla="*/ 3433762 w 6229350"/>
                <a:gd name="connsiteY36" fmla="*/ 1738312 h 2447925"/>
                <a:gd name="connsiteX37" fmla="*/ 3433762 w 6229350"/>
                <a:gd name="connsiteY37" fmla="*/ 1695450 h 2447925"/>
                <a:gd name="connsiteX38" fmla="*/ 3419475 w 6229350"/>
                <a:gd name="connsiteY38" fmla="*/ 1695450 h 2447925"/>
                <a:gd name="connsiteX39" fmla="*/ 3419475 w 6229350"/>
                <a:gd name="connsiteY39" fmla="*/ 1657350 h 2447925"/>
                <a:gd name="connsiteX40" fmla="*/ 3386137 w 6229350"/>
                <a:gd name="connsiteY40" fmla="*/ 1657350 h 2447925"/>
                <a:gd name="connsiteX41" fmla="*/ 3386137 w 6229350"/>
                <a:gd name="connsiteY41" fmla="*/ 1624012 h 2447925"/>
                <a:gd name="connsiteX42" fmla="*/ 3343275 w 6229350"/>
                <a:gd name="connsiteY42" fmla="*/ 1624012 h 2447925"/>
                <a:gd name="connsiteX43" fmla="*/ 3343275 w 6229350"/>
                <a:gd name="connsiteY43" fmla="*/ 1571625 h 2447925"/>
                <a:gd name="connsiteX44" fmla="*/ 3290887 w 6229350"/>
                <a:gd name="connsiteY44" fmla="*/ 1571625 h 2447925"/>
                <a:gd name="connsiteX45" fmla="*/ 3290887 w 6229350"/>
                <a:gd name="connsiteY45" fmla="*/ 1543050 h 2447925"/>
                <a:gd name="connsiteX46" fmla="*/ 3257550 w 6229350"/>
                <a:gd name="connsiteY46" fmla="*/ 1543050 h 2447925"/>
                <a:gd name="connsiteX47" fmla="*/ 3257550 w 6229350"/>
                <a:gd name="connsiteY47" fmla="*/ 1495425 h 2447925"/>
                <a:gd name="connsiteX48" fmla="*/ 3228975 w 6229350"/>
                <a:gd name="connsiteY48" fmla="*/ 1495425 h 2447925"/>
                <a:gd name="connsiteX49" fmla="*/ 3228975 w 6229350"/>
                <a:gd name="connsiteY49" fmla="*/ 1419225 h 2447925"/>
                <a:gd name="connsiteX50" fmla="*/ 3005137 w 6229350"/>
                <a:gd name="connsiteY50" fmla="*/ 1419225 h 2447925"/>
                <a:gd name="connsiteX51" fmla="*/ 3005137 w 6229350"/>
                <a:gd name="connsiteY51" fmla="*/ 1419225 h 2447925"/>
                <a:gd name="connsiteX52" fmla="*/ 3005137 w 6229350"/>
                <a:gd name="connsiteY52" fmla="*/ 1381125 h 2447925"/>
                <a:gd name="connsiteX53" fmla="*/ 2890837 w 6229350"/>
                <a:gd name="connsiteY53" fmla="*/ 1381125 h 2447925"/>
                <a:gd name="connsiteX54" fmla="*/ 2890837 w 6229350"/>
                <a:gd name="connsiteY54" fmla="*/ 1352550 h 2447925"/>
                <a:gd name="connsiteX55" fmla="*/ 2824162 w 6229350"/>
                <a:gd name="connsiteY55" fmla="*/ 1352550 h 2447925"/>
                <a:gd name="connsiteX56" fmla="*/ 2824162 w 6229350"/>
                <a:gd name="connsiteY56" fmla="*/ 1314450 h 2447925"/>
                <a:gd name="connsiteX57" fmla="*/ 2743200 w 6229350"/>
                <a:gd name="connsiteY57" fmla="*/ 1314450 h 2447925"/>
                <a:gd name="connsiteX58" fmla="*/ 2743200 w 6229350"/>
                <a:gd name="connsiteY58" fmla="*/ 1281112 h 2447925"/>
                <a:gd name="connsiteX59" fmla="*/ 2538412 w 6229350"/>
                <a:gd name="connsiteY59" fmla="*/ 1281112 h 2447925"/>
                <a:gd name="connsiteX60" fmla="*/ 2538412 w 6229350"/>
                <a:gd name="connsiteY60" fmla="*/ 1243012 h 2447925"/>
                <a:gd name="connsiteX61" fmla="*/ 2371725 w 6229350"/>
                <a:gd name="connsiteY61" fmla="*/ 1243012 h 2447925"/>
                <a:gd name="connsiteX62" fmla="*/ 2371725 w 6229350"/>
                <a:gd name="connsiteY62" fmla="*/ 1195387 h 2447925"/>
                <a:gd name="connsiteX63" fmla="*/ 2333625 w 6229350"/>
                <a:gd name="connsiteY63" fmla="*/ 1195387 h 2447925"/>
                <a:gd name="connsiteX64" fmla="*/ 2333625 w 6229350"/>
                <a:gd name="connsiteY64" fmla="*/ 1162050 h 2447925"/>
                <a:gd name="connsiteX65" fmla="*/ 2286000 w 6229350"/>
                <a:gd name="connsiteY65" fmla="*/ 1162050 h 2447925"/>
                <a:gd name="connsiteX66" fmla="*/ 2286000 w 6229350"/>
                <a:gd name="connsiteY66" fmla="*/ 1119187 h 2447925"/>
                <a:gd name="connsiteX67" fmla="*/ 2281237 w 6229350"/>
                <a:gd name="connsiteY67" fmla="*/ 1119187 h 2447925"/>
                <a:gd name="connsiteX68" fmla="*/ 2281237 w 6229350"/>
                <a:gd name="connsiteY68" fmla="*/ 1047750 h 2447925"/>
                <a:gd name="connsiteX69" fmla="*/ 2195512 w 6229350"/>
                <a:gd name="connsiteY69" fmla="*/ 1047750 h 2447925"/>
                <a:gd name="connsiteX70" fmla="*/ 2195512 w 6229350"/>
                <a:gd name="connsiteY70" fmla="*/ 1014412 h 2447925"/>
                <a:gd name="connsiteX71" fmla="*/ 2038350 w 6229350"/>
                <a:gd name="connsiteY71" fmla="*/ 1014412 h 2447925"/>
                <a:gd name="connsiteX72" fmla="*/ 2038350 w 6229350"/>
                <a:gd name="connsiteY72" fmla="*/ 985837 h 2447925"/>
                <a:gd name="connsiteX73" fmla="*/ 2019300 w 6229350"/>
                <a:gd name="connsiteY73" fmla="*/ 985837 h 2447925"/>
                <a:gd name="connsiteX74" fmla="*/ 2019300 w 6229350"/>
                <a:gd name="connsiteY74" fmla="*/ 938212 h 2447925"/>
                <a:gd name="connsiteX75" fmla="*/ 1943100 w 6229350"/>
                <a:gd name="connsiteY75" fmla="*/ 938212 h 2447925"/>
                <a:gd name="connsiteX76" fmla="*/ 1943100 w 6229350"/>
                <a:gd name="connsiteY76" fmla="*/ 938212 h 2447925"/>
                <a:gd name="connsiteX77" fmla="*/ 1943100 w 6229350"/>
                <a:gd name="connsiteY77" fmla="*/ 900112 h 2447925"/>
                <a:gd name="connsiteX78" fmla="*/ 1852612 w 6229350"/>
                <a:gd name="connsiteY78" fmla="*/ 900112 h 2447925"/>
                <a:gd name="connsiteX79" fmla="*/ 1852612 w 6229350"/>
                <a:gd name="connsiteY79" fmla="*/ 871537 h 2447925"/>
                <a:gd name="connsiteX80" fmla="*/ 1785937 w 6229350"/>
                <a:gd name="connsiteY80" fmla="*/ 871537 h 2447925"/>
                <a:gd name="connsiteX81" fmla="*/ 1785937 w 6229350"/>
                <a:gd name="connsiteY81" fmla="*/ 823912 h 2447925"/>
                <a:gd name="connsiteX82" fmla="*/ 1771650 w 6229350"/>
                <a:gd name="connsiteY82" fmla="*/ 823912 h 2447925"/>
                <a:gd name="connsiteX83" fmla="*/ 1771650 w 6229350"/>
                <a:gd name="connsiteY83" fmla="*/ 800100 h 2447925"/>
                <a:gd name="connsiteX84" fmla="*/ 1585912 w 6229350"/>
                <a:gd name="connsiteY84" fmla="*/ 800100 h 2447925"/>
                <a:gd name="connsiteX85" fmla="*/ 1585912 w 6229350"/>
                <a:gd name="connsiteY85" fmla="*/ 766762 h 2447925"/>
                <a:gd name="connsiteX86" fmla="*/ 1509712 w 6229350"/>
                <a:gd name="connsiteY86" fmla="*/ 766762 h 2447925"/>
                <a:gd name="connsiteX87" fmla="*/ 1509712 w 6229350"/>
                <a:gd name="connsiteY87" fmla="*/ 723900 h 2447925"/>
                <a:gd name="connsiteX88" fmla="*/ 1490662 w 6229350"/>
                <a:gd name="connsiteY88" fmla="*/ 723900 h 2447925"/>
                <a:gd name="connsiteX89" fmla="*/ 1490662 w 6229350"/>
                <a:gd name="connsiteY89" fmla="*/ 690562 h 2447925"/>
                <a:gd name="connsiteX90" fmla="*/ 1481137 w 6229350"/>
                <a:gd name="connsiteY90" fmla="*/ 690562 h 2447925"/>
                <a:gd name="connsiteX91" fmla="*/ 1481137 w 6229350"/>
                <a:gd name="connsiteY91" fmla="*/ 652462 h 2447925"/>
                <a:gd name="connsiteX92" fmla="*/ 1447800 w 6229350"/>
                <a:gd name="connsiteY92" fmla="*/ 652462 h 2447925"/>
                <a:gd name="connsiteX93" fmla="*/ 1447800 w 6229350"/>
                <a:gd name="connsiteY93" fmla="*/ 628650 h 2447925"/>
                <a:gd name="connsiteX94" fmla="*/ 1423987 w 6229350"/>
                <a:gd name="connsiteY94" fmla="*/ 628650 h 2447925"/>
                <a:gd name="connsiteX95" fmla="*/ 1423987 w 6229350"/>
                <a:gd name="connsiteY95" fmla="*/ 557212 h 2447925"/>
                <a:gd name="connsiteX96" fmla="*/ 1343025 w 6229350"/>
                <a:gd name="connsiteY96" fmla="*/ 557212 h 2447925"/>
                <a:gd name="connsiteX97" fmla="*/ 1343025 w 6229350"/>
                <a:gd name="connsiteY97" fmla="*/ 519112 h 2447925"/>
                <a:gd name="connsiteX98" fmla="*/ 1323975 w 6229350"/>
                <a:gd name="connsiteY98" fmla="*/ 519112 h 2447925"/>
                <a:gd name="connsiteX99" fmla="*/ 1323975 w 6229350"/>
                <a:gd name="connsiteY99" fmla="*/ 481012 h 2447925"/>
                <a:gd name="connsiteX100" fmla="*/ 1214437 w 6229350"/>
                <a:gd name="connsiteY100" fmla="*/ 481012 h 2447925"/>
                <a:gd name="connsiteX101" fmla="*/ 1214437 w 6229350"/>
                <a:gd name="connsiteY101" fmla="*/ 447675 h 2447925"/>
                <a:gd name="connsiteX102" fmla="*/ 1157287 w 6229350"/>
                <a:gd name="connsiteY102" fmla="*/ 447675 h 2447925"/>
                <a:gd name="connsiteX103" fmla="*/ 1157287 w 6229350"/>
                <a:gd name="connsiteY103" fmla="*/ 409575 h 2447925"/>
                <a:gd name="connsiteX104" fmla="*/ 981075 w 6229350"/>
                <a:gd name="connsiteY104" fmla="*/ 409575 h 2447925"/>
                <a:gd name="connsiteX105" fmla="*/ 981075 w 6229350"/>
                <a:gd name="connsiteY105" fmla="*/ 376237 h 2447925"/>
                <a:gd name="connsiteX106" fmla="*/ 971550 w 6229350"/>
                <a:gd name="connsiteY106" fmla="*/ 376237 h 2447925"/>
                <a:gd name="connsiteX107" fmla="*/ 971550 w 6229350"/>
                <a:gd name="connsiteY107" fmla="*/ 338137 h 2447925"/>
                <a:gd name="connsiteX108" fmla="*/ 957262 w 6229350"/>
                <a:gd name="connsiteY108" fmla="*/ 338137 h 2447925"/>
                <a:gd name="connsiteX109" fmla="*/ 957262 w 6229350"/>
                <a:gd name="connsiteY109" fmla="*/ 338137 h 2447925"/>
                <a:gd name="connsiteX110" fmla="*/ 957262 w 6229350"/>
                <a:gd name="connsiteY110" fmla="*/ 304800 h 2447925"/>
                <a:gd name="connsiteX111" fmla="*/ 923925 w 6229350"/>
                <a:gd name="connsiteY111" fmla="*/ 304800 h 2447925"/>
                <a:gd name="connsiteX112" fmla="*/ 923925 w 6229350"/>
                <a:gd name="connsiteY112" fmla="*/ 266700 h 2447925"/>
                <a:gd name="connsiteX113" fmla="*/ 909637 w 6229350"/>
                <a:gd name="connsiteY113" fmla="*/ 266700 h 2447925"/>
                <a:gd name="connsiteX114" fmla="*/ 909637 w 6229350"/>
                <a:gd name="connsiteY114" fmla="*/ 266700 h 2447925"/>
                <a:gd name="connsiteX115" fmla="*/ 881062 w 6229350"/>
                <a:gd name="connsiteY115" fmla="*/ 238125 h 2447925"/>
                <a:gd name="connsiteX116" fmla="*/ 881062 w 6229350"/>
                <a:gd name="connsiteY116" fmla="*/ 200025 h 2447925"/>
                <a:gd name="connsiteX117" fmla="*/ 809625 w 6229350"/>
                <a:gd name="connsiteY117" fmla="*/ 200025 h 2447925"/>
                <a:gd name="connsiteX118" fmla="*/ 809625 w 6229350"/>
                <a:gd name="connsiteY118" fmla="*/ 171450 h 2447925"/>
                <a:gd name="connsiteX119" fmla="*/ 481012 w 6229350"/>
                <a:gd name="connsiteY119" fmla="*/ 171450 h 2447925"/>
                <a:gd name="connsiteX120" fmla="*/ 481012 w 6229350"/>
                <a:gd name="connsiteY120" fmla="*/ 128587 h 2447925"/>
                <a:gd name="connsiteX121" fmla="*/ 466724 w 6229350"/>
                <a:gd name="connsiteY121" fmla="*/ 142875 h 2447925"/>
                <a:gd name="connsiteX122" fmla="*/ 466724 w 6229350"/>
                <a:gd name="connsiteY122" fmla="*/ 109537 h 2447925"/>
                <a:gd name="connsiteX123" fmla="*/ 452437 w 6229350"/>
                <a:gd name="connsiteY123" fmla="*/ 109537 h 2447925"/>
                <a:gd name="connsiteX124" fmla="*/ 452437 w 6229350"/>
                <a:gd name="connsiteY124" fmla="*/ 71437 h 2447925"/>
                <a:gd name="connsiteX125" fmla="*/ 247650 w 6229350"/>
                <a:gd name="connsiteY125" fmla="*/ 71437 h 2447925"/>
                <a:gd name="connsiteX126" fmla="*/ 247650 w 6229350"/>
                <a:gd name="connsiteY126" fmla="*/ 33337 h 2447925"/>
                <a:gd name="connsiteX127" fmla="*/ 57150 w 6229350"/>
                <a:gd name="connsiteY127" fmla="*/ 33337 h 2447925"/>
                <a:gd name="connsiteX128" fmla="*/ 57150 w 6229350"/>
                <a:gd name="connsiteY128" fmla="*/ 0 h 2447925"/>
                <a:gd name="connsiteX129" fmla="*/ 0 w 6229350"/>
                <a:gd name="connsiteY129" fmla="*/ 0 h 2447925"/>
                <a:gd name="connsiteX0" fmla="*/ 6229350 w 6229350"/>
                <a:gd name="connsiteY0" fmla="*/ 2447925 h 2447925"/>
                <a:gd name="connsiteX1" fmla="*/ 5324475 w 6229350"/>
                <a:gd name="connsiteY1" fmla="*/ 2447925 h 2447925"/>
                <a:gd name="connsiteX2" fmla="*/ 5324475 w 6229350"/>
                <a:gd name="connsiteY2" fmla="*/ 2405062 h 2447925"/>
                <a:gd name="connsiteX3" fmla="*/ 5057775 w 6229350"/>
                <a:gd name="connsiteY3" fmla="*/ 2405062 h 2447925"/>
                <a:gd name="connsiteX4" fmla="*/ 5057775 w 6229350"/>
                <a:gd name="connsiteY4" fmla="*/ 2362200 h 2447925"/>
                <a:gd name="connsiteX5" fmla="*/ 4700587 w 6229350"/>
                <a:gd name="connsiteY5" fmla="*/ 2362200 h 2447925"/>
                <a:gd name="connsiteX6" fmla="*/ 4700587 w 6229350"/>
                <a:gd name="connsiteY6" fmla="*/ 2319337 h 2447925"/>
                <a:gd name="connsiteX7" fmla="*/ 4700587 w 6229350"/>
                <a:gd name="connsiteY7" fmla="*/ 2319337 h 2447925"/>
                <a:gd name="connsiteX8" fmla="*/ 4681537 w 6229350"/>
                <a:gd name="connsiteY8" fmla="*/ 2319337 h 2447925"/>
                <a:gd name="connsiteX9" fmla="*/ 4681537 w 6229350"/>
                <a:gd name="connsiteY9" fmla="*/ 2266950 h 2447925"/>
                <a:gd name="connsiteX10" fmla="*/ 4591050 w 6229350"/>
                <a:gd name="connsiteY10" fmla="*/ 2266950 h 2447925"/>
                <a:gd name="connsiteX11" fmla="*/ 4591050 w 6229350"/>
                <a:gd name="connsiteY11" fmla="*/ 2224087 h 2447925"/>
                <a:gd name="connsiteX12" fmla="*/ 4567237 w 6229350"/>
                <a:gd name="connsiteY12" fmla="*/ 2224087 h 2447925"/>
                <a:gd name="connsiteX13" fmla="*/ 4567237 w 6229350"/>
                <a:gd name="connsiteY13" fmla="*/ 2190750 h 2447925"/>
                <a:gd name="connsiteX14" fmla="*/ 4352925 w 6229350"/>
                <a:gd name="connsiteY14" fmla="*/ 2190750 h 2447925"/>
                <a:gd name="connsiteX15" fmla="*/ 4352925 w 6229350"/>
                <a:gd name="connsiteY15" fmla="*/ 2147887 h 2447925"/>
                <a:gd name="connsiteX16" fmla="*/ 4305300 w 6229350"/>
                <a:gd name="connsiteY16" fmla="*/ 2147887 h 2447925"/>
                <a:gd name="connsiteX17" fmla="*/ 4305300 w 6229350"/>
                <a:gd name="connsiteY17" fmla="*/ 2105025 h 2447925"/>
                <a:gd name="connsiteX18" fmla="*/ 4062412 w 6229350"/>
                <a:gd name="connsiteY18" fmla="*/ 2105025 h 2447925"/>
                <a:gd name="connsiteX19" fmla="*/ 4062412 w 6229350"/>
                <a:gd name="connsiteY19" fmla="*/ 2066925 h 2447925"/>
                <a:gd name="connsiteX20" fmla="*/ 3943350 w 6229350"/>
                <a:gd name="connsiteY20" fmla="*/ 2066925 h 2447925"/>
                <a:gd name="connsiteX21" fmla="*/ 3943350 w 6229350"/>
                <a:gd name="connsiteY21" fmla="*/ 2024062 h 2447925"/>
                <a:gd name="connsiteX22" fmla="*/ 3843337 w 6229350"/>
                <a:gd name="connsiteY22" fmla="*/ 2024062 h 2447925"/>
                <a:gd name="connsiteX23" fmla="*/ 3843337 w 6229350"/>
                <a:gd name="connsiteY23" fmla="*/ 1976437 h 2447925"/>
                <a:gd name="connsiteX24" fmla="*/ 3757612 w 6229350"/>
                <a:gd name="connsiteY24" fmla="*/ 1976437 h 2447925"/>
                <a:gd name="connsiteX25" fmla="*/ 3757612 w 6229350"/>
                <a:gd name="connsiteY25" fmla="*/ 1938337 h 2447925"/>
                <a:gd name="connsiteX26" fmla="*/ 3729037 w 6229350"/>
                <a:gd name="connsiteY26" fmla="*/ 1938337 h 2447925"/>
                <a:gd name="connsiteX27" fmla="*/ 3729037 w 6229350"/>
                <a:gd name="connsiteY27" fmla="*/ 1895475 h 2447925"/>
                <a:gd name="connsiteX28" fmla="*/ 3709987 w 6229350"/>
                <a:gd name="connsiteY28" fmla="*/ 1895475 h 2447925"/>
                <a:gd name="connsiteX29" fmla="*/ 3709987 w 6229350"/>
                <a:gd name="connsiteY29" fmla="*/ 1852612 h 2447925"/>
                <a:gd name="connsiteX30" fmla="*/ 3686175 w 6229350"/>
                <a:gd name="connsiteY30" fmla="*/ 1852612 h 2447925"/>
                <a:gd name="connsiteX31" fmla="*/ 3686175 w 6229350"/>
                <a:gd name="connsiteY31" fmla="*/ 1824037 h 2447925"/>
                <a:gd name="connsiteX32" fmla="*/ 3609975 w 6229350"/>
                <a:gd name="connsiteY32" fmla="*/ 1824037 h 2447925"/>
                <a:gd name="connsiteX33" fmla="*/ 3609975 w 6229350"/>
                <a:gd name="connsiteY33" fmla="*/ 1781175 h 2447925"/>
                <a:gd name="connsiteX34" fmla="*/ 3543300 w 6229350"/>
                <a:gd name="connsiteY34" fmla="*/ 1781175 h 2447925"/>
                <a:gd name="connsiteX35" fmla="*/ 3543300 w 6229350"/>
                <a:gd name="connsiteY35" fmla="*/ 1738312 h 2447925"/>
                <a:gd name="connsiteX36" fmla="*/ 3433762 w 6229350"/>
                <a:gd name="connsiteY36" fmla="*/ 1738312 h 2447925"/>
                <a:gd name="connsiteX37" fmla="*/ 3433762 w 6229350"/>
                <a:gd name="connsiteY37" fmla="*/ 1695450 h 2447925"/>
                <a:gd name="connsiteX38" fmla="*/ 3419475 w 6229350"/>
                <a:gd name="connsiteY38" fmla="*/ 1695450 h 2447925"/>
                <a:gd name="connsiteX39" fmla="*/ 3419475 w 6229350"/>
                <a:gd name="connsiteY39" fmla="*/ 1657350 h 2447925"/>
                <a:gd name="connsiteX40" fmla="*/ 3386137 w 6229350"/>
                <a:gd name="connsiteY40" fmla="*/ 1657350 h 2447925"/>
                <a:gd name="connsiteX41" fmla="*/ 3386137 w 6229350"/>
                <a:gd name="connsiteY41" fmla="*/ 1624012 h 2447925"/>
                <a:gd name="connsiteX42" fmla="*/ 3343275 w 6229350"/>
                <a:gd name="connsiteY42" fmla="*/ 1624012 h 2447925"/>
                <a:gd name="connsiteX43" fmla="*/ 3343275 w 6229350"/>
                <a:gd name="connsiteY43" fmla="*/ 1571625 h 2447925"/>
                <a:gd name="connsiteX44" fmla="*/ 3290887 w 6229350"/>
                <a:gd name="connsiteY44" fmla="*/ 1571625 h 2447925"/>
                <a:gd name="connsiteX45" fmla="*/ 3290887 w 6229350"/>
                <a:gd name="connsiteY45" fmla="*/ 1543050 h 2447925"/>
                <a:gd name="connsiteX46" fmla="*/ 3257550 w 6229350"/>
                <a:gd name="connsiteY46" fmla="*/ 1543050 h 2447925"/>
                <a:gd name="connsiteX47" fmla="*/ 3257550 w 6229350"/>
                <a:gd name="connsiteY47" fmla="*/ 1495425 h 2447925"/>
                <a:gd name="connsiteX48" fmla="*/ 3228975 w 6229350"/>
                <a:gd name="connsiteY48" fmla="*/ 1495425 h 2447925"/>
                <a:gd name="connsiteX49" fmla="*/ 3228975 w 6229350"/>
                <a:gd name="connsiteY49" fmla="*/ 1419225 h 2447925"/>
                <a:gd name="connsiteX50" fmla="*/ 3005137 w 6229350"/>
                <a:gd name="connsiteY50" fmla="*/ 1419225 h 2447925"/>
                <a:gd name="connsiteX51" fmla="*/ 3005137 w 6229350"/>
                <a:gd name="connsiteY51" fmla="*/ 1419225 h 2447925"/>
                <a:gd name="connsiteX52" fmla="*/ 3005137 w 6229350"/>
                <a:gd name="connsiteY52" fmla="*/ 1381125 h 2447925"/>
                <a:gd name="connsiteX53" fmla="*/ 2890837 w 6229350"/>
                <a:gd name="connsiteY53" fmla="*/ 1381125 h 2447925"/>
                <a:gd name="connsiteX54" fmla="*/ 2890837 w 6229350"/>
                <a:gd name="connsiteY54" fmla="*/ 1352550 h 2447925"/>
                <a:gd name="connsiteX55" fmla="*/ 2824162 w 6229350"/>
                <a:gd name="connsiteY55" fmla="*/ 1352550 h 2447925"/>
                <a:gd name="connsiteX56" fmla="*/ 2824162 w 6229350"/>
                <a:gd name="connsiteY56" fmla="*/ 1314450 h 2447925"/>
                <a:gd name="connsiteX57" fmla="*/ 2743200 w 6229350"/>
                <a:gd name="connsiteY57" fmla="*/ 1314450 h 2447925"/>
                <a:gd name="connsiteX58" fmla="*/ 2743200 w 6229350"/>
                <a:gd name="connsiteY58" fmla="*/ 1281112 h 2447925"/>
                <a:gd name="connsiteX59" fmla="*/ 2538412 w 6229350"/>
                <a:gd name="connsiteY59" fmla="*/ 1281112 h 2447925"/>
                <a:gd name="connsiteX60" fmla="*/ 2538412 w 6229350"/>
                <a:gd name="connsiteY60" fmla="*/ 1243012 h 2447925"/>
                <a:gd name="connsiteX61" fmla="*/ 2371725 w 6229350"/>
                <a:gd name="connsiteY61" fmla="*/ 1243012 h 2447925"/>
                <a:gd name="connsiteX62" fmla="*/ 2371725 w 6229350"/>
                <a:gd name="connsiteY62" fmla="*/ 1195387 h 2447925"/>
                <a:gd name="connsiteX63" fmla="*/ 2333625 w 6229350"/>
                <a:gd name="connsiteY63" fmla="*/ 1195387 h 2447925"/>
                <a:gd name="connsiteX64" fmla="*/ 2333625 w 6229350"/>
                <a:gd name="connsiteY64" fmla="*/ 1162050 h 2447925"/>
                <a:gd name="connsiteX65" fmla="*/ 2286000 w 6229350"/>
                <a:gd name="connsiteY65" fmla="*/ 1162050 h 2447925"/>
                <a:gd name="connsiteX66" fmla="*/ 2286000 w 6229350"/>
                <a:gd name="connsiteY66" fmla="*/ 1119187 h 2447925"/>
                <a:gd name="connsiteX67" fmla="*/ 2281237 w 6229350"/>
                <a:gd name="connsiteY67" fmla="*/ 1119187 h 2447925"/>
                <a:gd name="connsiteX68" fmla="*/ 2281237 w 6229350"/>
                <a:gd name="connsiteY68" fmla="*/ 1047750 h 2447925"/>
                <a:gd name="connsiteX69" fmla="*/ 2195512 w 6229350"/>
                <a:gd name="connsiteY69" fmla="*/ 1047750 h 2447925"/>
                <a:gd name="connsiteX70" fmla="*/ 2195512 w 6229350"/>
                <a:gd name="connsiteY70" fmla="*/ 1014412 h 2447925"/>
                <a:gd name="connsiteX71" fmla="*/ 2038350 w 6229350"/>
                <a:gd name="connsiteY71" fmla="*/ 1014412 h 2447925"/>
                <a:gd name="connsiteX72" fmla="*/ 2038350 w 6229350"/>
                <a:gd name="connsiteY72" fmla="*/ 985837 h 2447925"/>
                <a:gd name="connsiteX73" fmla="*/ 2019300 w 6229350"/>
                <a:gd name="connsiteY73" fmla="*/ 985837 h 2447925"/>
                <a:gd name="connsiteX74" fmla="*/ 2019300 w 6229350"/>
                <a:gd name="connsiteY74" fmla="*/ 938212 h 2447925"/>
                <a:gd name="connsiteX75" fmla="*/ 1943100 w 6229350"/>
                <a:gd name="connsiteY75" fmla="*/ 938212 h 2447925"/>
                <a:gd name="connsiteX76" fmla="*/ 1943100 w 6229350"/>
                <a:gd name="connsiteY76" fmla="*/ 938212 h 2447925"/>
                <a:gd name="connsiteX77" fmla="*/ 1943100 w 6229350"/>
                <a:gd name="connsiteY77" fmla="*/ 900112 h 2447925"/>
                <a:gd name="connsiteX78" fmla="*/ 1852612 w 6229350"/>
                <a:gd name="connsiteY78" fmla="*/ 900112 h 2447925"/>
                <a:gd name="connsiteX79" fmla="*/ 1852612 w 6229350"/>
                <a:gd name="connsiteY79" fmla="*/ 871537 h 2447925"/>
                <a:gd name="connsiteX80" fmla="*/ 1785937 w 6229350"/>
                <a:gd name="connsiteY80" fmla="*/ 871537 h 2447925"/>
                <a:gd name="connsiteX81" fmla="*/ 1785937 w 6229350"/>
                <a:gd name="connsiteY81" fmla="*/ 823912 h 2447925"/>
                <a:gd name="connsiteX82" fmla="*/ 1771650 w 6229350"/>
                <a:gd name="connsiteY82" fmla="*/ 823912 h 2447925"/>
                <a:gd name="connsiteX83" fmla="*/ 1771650 w 6229350"/>
                <a:gd name="connsiteY83" fmla="*/ 800100 h 2447925"/>
                <a:gd name="connsiteX84" fmla="*/ 1585912 w 6229350"/>
                <a:gd name="connsiteY84" fmla="*/ 800100 h 2447925"/>
                <a:gd name="connsiteX85" fmla="*/ 1585912 w 6229350"/>
                <a:gd name="connsiteY85" fmla="*/ 766762 h 2447925"/>
                <a:gd name="connsiteX86" fmla="*/ 1509712 w 6229350"/>
                <a:gd name="connsiteY86" fmla="*/ 766762 h 2447925"/>
                <a:gd name="connsiteX87" fmla="*/ 1509712 w 6229350"/>
                <a:gd name="connsiteY87" fmla="*/ 723900 h 2447925"/>
                <a:gd name="connsiteX88" fmla="*/ 1490662 w 6229350"/>
                <a:gd name="connsiteY88" fmla="*/ 723900 h 2447925"/>
                <a:gd name="connsiteX89" fmla="*/ 1490662 w 6229350"/>
                <a:gd name="connsiteY89" fmla="*/ 690562 h 2447925"/>
                <a:gd name="connsiteX90" fmla="*/ 1481137 w 6229350"/>
                <a:gd name="connsiteY90" fmla="*/ 690562 h 2447925"/>
                <a:gd name="connsiteX91" fmla="*/ 1481137 w 6229350"/>
                <a:gd name="connsiteY91" fmla="*/ 652462 h 2447925"/>
                <a:gd name="connsiteX92" fmla="*/ 1447800 w 6229350"/>
                <a:gd name="connsiteY92" fmla="*/ 652462 h 2447925"/>
                <a:gd name="connsiteX93" fmla="*/ 1447800 w 6229350"/>
                <a:gd name="connsiteY93" fmla="*/ 628650 h 2447925"/>
                <a:gd name="connsiteX94" fmla="*/ 1423987 w 6229350"/>
                <a:gd name="connsiteY94" fmla="*/ 628650 h 2447925"/>
                <a:gd name="connsiteX95" fmla="*/ 1423987 w 6229350"/>
                <a:gd name="connsiteY95" fmla="*/ 557212 h 2447925"/>
                <a:gd name="connsiteX96" fmla="*/ 1343025 w 6229350"/>
                <a:gd name="connsiteY96" fmla="*/ 557212 h 2447925"/>
                <a:gd name="connsiteX97" fmla="*/ 1343025 w 6229350"/>
                <a:gd name="connsiteY97" fmla="*/ 519112 h 2447925"/>
                <a:gd name="connsiteX98" fmla="*/ 1323975 w 6229350"/>
                <a:gd name="connsiteY98" fmla="*/ 519112 h 2447925"/>
                <a:gd name="connsiteX99" fmla="*/ 1323975 w 6229350"/>
                <a:gd name="connsiteY99" fmla="*/ 481012 h 2447925"/>
                <a:gd name="connsiteX100" fmla="*/ 1214437 w 6229350"/>
                <a:gd name="connsiteY100" fmla="*/ 481012 h 2447925"/>
                <a:gd name="connsiteX101" fmla="*/ 1214437 w 6229350"/>
                <a:gd name="connsiteY101" fmla="*/ 447675 h 2447925"/>
                <a:gd name="connsiteX102" fmla="*/ 1157287 w 6229350"/>
                <a:gd name="connsiteY102" fmla="*/ 447675 h 2447925"/>
                <a:gd name="connsiteX103" fmla="*/ 1157287 w 6229350"/>
                <a:gd name="connsiteY103" fmla="*/ 409575 h 2447925"/>
                <a:gd name="connsiteX104" fmla="*/ 981075 w 6229350"/>
                <a:gd name="connsiteY104" fmla="*/ 409575 h 2447925"/>
                <a:gd name="connsiteX105" fmla="*/ 981075 w 6229350"/>
                <a:gd name="connsiteY105" fmla="*/ 376237 h 2447925"/>
                <a:gd name="connsiteX106" fmla="*/ 971550 w 6229350"/>
                <a:gd name="connsiteY106" fmla="*/ 376237 h 2447925"/>
                <a:gd name="connsiteX107" fmla="*/ 971550 w 6229350"/>
                <a:gd name="connsiteY107" fmla="*/ 338137 h 2447925"/>
                <a:gd name="connsiteX108" fmla="*/ 957262 w 6229350"/>
                <a:gd name="connsiteY108" fmla="*/ 338137 h 2447925"/>
                <a:gd name="connsiteX109" fmla="*/ 957262 w 6229350"/>
                <a:gd name="connsiteY109" fmla="*/ 338137 h 2447925"/>
                <a:gd name="connsiteX110" fmla="*/ 957262 w 6229350"/>
                <a:gd name="connsiteY110" fmla="*/ 304800 h 2447925"/>
                <a:gd name="connsiteX111" fmla="*/ 923925 w 6229350"/>
                <a:gd name="connsiteY111" fmla="*/ 304800 h 2447925"/>
                <a:gd name="connsiteX112" fmla="*/ 923925 w 6229350"/>
                <a:gd name="connsiteY112" fmla="*/ 266700 h 2447925"/>
                <a:gd name="connsiteX113" fmla="*/ 909637 w 6229350"/>
                <a:gd name="connsiteY113" fmla="*/ 266700 h 2447925"/>
                <a:gd name="connsiteX114" fmla="*/ 909637 w 6229350"/>
                <a:gd name="connsiteY114" fmla="*/ 266700 h 2447925"/>
                <a:gd name="connsiteX115" fmla="*/ 881062 w 6229350"/>
                <a:gd name="connsiteY115" fmla="*/ 238125 h 2447925"/>
                <a:gd name="connsiteX116" fmla="*/ 881062 w 6229350"/>
                <a:gd name="connsiteY116" fmla="*/ 200025 h 2447925"/>
                <a:gd name="connsiteX117" fmla="*/ 809625 w 6229350"/>
                <a:gd name="connsiteY117" fmla="*/ 200025 h 2447925"/>
                <a:gd name="connsiteX118" fmla="*/ 809625 w 6229350"/>
                <a:gd name="connsiteY118" fmla="*/ 171450 h 2447925"/>
                <a:gd name="connsiteX119" fmla="*/ 481012 w 6229350"/>
                <a:gd name="connsiteY119" fmla="*/ 171450 h 2447925"/>
                <a:gd name="connsiteX120" fmla="*/ 481012 w 6229350"/>
                <a:gd name="connsiteY120" fmla="*/ 128587 h 2447925"/>
                <a:gd name="connsiteX121" fmla="*/ 466724 w 6229350"/>
                <a:gd name="connsiteY121" fmla="*/ 128588 h 2447925"/>
                <a:gd name="connsiteX122" fmla="*/ 466724 w 6229350"/>
                <a:gd name="connsiteY122" fmla="*/ 109537 h 2447925"/>
                <a:gd name="connsiteX123" fmla="*/ 452437 w 6229350"/>
                <a:gd name="connsiteY123" fmla="*/ 109537 h 2447925"/>
                <a:gd name="connsiteX124" fmla="*/ 452437 w 6229350"/>
                <a:gd name="connsiteY124" fmla="*/ 71437 h 2447925"/>
                <a:gd name="connsiteX125" fmla="*/ 247650 w 6229350"/>
                <a:gd name="connsiteY125" fmla="*/ 71437 h 2447925"/>
                <a:gd name="connsiteX126" fmla="*/ 247650 w 6229350"/>
                <a:gd name="connsiteY126" fmla="*/ 33337 h 2447925"/>
                <a:gd name="connsiteX127" fmla="*/ 57150 w 6229350"/>
                <a:gd name="connsiteY127" fmla="*/ 33337 h 2447925"/>
                <a:gd name="connsiteX128" fmla="*/ 57150 w 6229350"/>
                <a:gd name="connsiteY128" fmla="*/ 0 h 2447925"/>
                <a:gd name="connsiteX129" fmla="*/ 0 w 6229350"/>
                <a:gd name="connsiteY129" fmla="*/ 0 h 2447925"/>
                <a:gd name="connsiteX0" fmla="*/ 6229350 w 6229350"/>
                <a:gd name="connsiteY0" fmla="*/ 2447925 h 2447925"/>
                <a:gd name="connsiteX1" fmla="*/ 5324475 w 6229350"/>
                <a:gd name="connsiteY1" fmla="*/ 2447925 h 2447925"/>
                <a:gd name="connsiteX2" fmla="*/ 5324475 w 6229350"/>
                <a:gd name="connsiteY2" fmla="*/ 2405062 h 2447925"/>
                <a:gd name="connsiteX3" fmla="*/ 5057775 w 6229350"/>
                <a:gd name="connsiteY3" fmla="*/ 2405062 h 2447925"/>
                <a:gd name="connsiteX4" fmla="*/ 5057775 w 6229350"/>
                <a:gd name="connsiteY4" fmla="*/ 2362200 h 2447925"/>
                <a:gd name="connsiteX5" fmla="*/ 4700587 w 6229350"/>
                <a:gd name="connsiteY5" fmla="*/ 2362200 h 2447925"/>
                <a:gd name="connsiteX6" fmla="*/ 4700587 w 6229350"/>
                <a:gd name="connsiteY6" fmla="*/ 2319337 h 2447925"/>
                <a:gd name="connsiteX7" fmla="*/ 4700587 w 6229350"/>
                <a:gd name="connsiteY7" fmla="*/ 2319337 h 2447925"/>
                <a:gd name="connsiteX8" fmla="*/ 4681537 w 6229350"/>
                <a:gd name="connsiteY8" fmla="*/ 2319337 h 2447925"/>
                <a:gd name="connsiteX9" fmla="*/ 4681537 w 6229350"/>
                <a:gd name="connsiteY9" fmla="*/ 2266950 h 2447925"/>
                <a:gd name="connsiteX10" fmla="*/ 4591050 w 6229350"/>
                <a:gd name="connsiteY10" fmla="*/ 2266950 h 2447925"/>
                <a:gd name="connsiteX11" fmla="*/ 4591050 w 6229350"/>
                <a:gd name="connsiteY11" fmla="*/ 2224087 h 2447925"/>
                <a:gd name="connsiteX12" fmla="*/ 4567237 w 6229350"/>
                <a:gd name="connsiteY12" fmla="*/ 2224087 h 2447925"/>
                <a:gd name="connsiteX13" fmla="*/ 4567237 w 6229350"/>
                <a:gd name="connsiteY13" fmla="*/ 2190750 h 2447925"/>
                <a:gd name="connsiteX14" fmla="*/ 4352925 w 6229350"/>
                <a:gd name="connsiteY14" fmla="*/ 2190750 h 2447925"/>
                <a:gd name="connsiteX15" fmla="*/ 4352925 w 6229350"/>
                <a:gd name="connsiteY15" fmla="*/ 2147887 h 2447925"/>
                <a:gd name="connsiteX16" fmla="*/ 4305300 w 6229350"/>
                <a:gd name="connsiteY16" fmla="*/ 2147887 h 2447925"/>
                <a:gd name="connsiteX17" fmla="*/ 4305300 w 6229350"/>
                <a:gd name="connsiteY17" fmla="*/ 2105025 h 2447925"/>
                <a:gd name="connsiteX18" fmla="*/ 4062412 w 6229350"/>
                <a:gd name="connsiteY18" fmla="*/ 2105025 h 2447925"/>
                <a:gd name="connsiteX19" fmla="*/ 4062412 w 6229350"/>
                <a:gd name="connsiteY19" fmla="*/ 2066925 h 2447925"/>
                <a:gd name="connsiteX20" fmla="*/ 3943350 w 6229350"/>
                <a:gd name="connsiteY20" fmla="*/ 2066925 h 2447925"/>
                <a:gd name="connsiteX21" fmla="*/ 3943350 w 6229350"/>
                <a:gd name="connsiteY21" fmla="*/ 2024062 h 2447925"/>
                <a:gd name="connsiteX22" fmla="*/ 3843337 w 6229350"/>
                <a:gd name="connsiteY22" fmla="*/ 2024062 h 2447925"/>
                <a:gd name="connsiteX23" fmla="*/ 3843337 w 6229350"/>
                <a:gd name="connsiteY23" fmla="*/ 1976437 h 2447925"/>
                <a:gd name="connsiteX24" fmla="*/ 3757612 w 6229350"/>
                <a:gd name="connsiteY24" fmla="*/ 1976437 h 2447925"/>
                <a:gd name="connsiteX25" fmla="*/ 3757612 w 6229350"/>
                <a:gd name="connsiteY25" fmla="*/ 1938337 h 2447925"/>
                <a:gd name="connsiteX26" fmla="*/ 3729037 w 6229350"/>
                <a:gd name="connsiteY26" fmla="*/ 1938337 h 2447925"/>
                <a:gd name="connsiteX27" fmla="*/ 3729037 w 6229350"/>
                <a:gd name="connsiteY27" fmla="*/ 1895475 h 2447925"/>
                <a:gd name="connsiteX28" fmla="*/ 3709987 w 6229350"/>
                <a:gd name="connsiteY28" fmla="*/ 1895475 h 2447925"/>
                <a:gd name="connsiteX29" fmla="*/ 3709987 w 6229350"/>
                <a:gd name="connsiteY29" fmla="*/ 1852612 h 2447925"/>
                <a:gd name="connsiteX30" fmla="*/ 3686175 w 6229350"/>
                <a:gd name="connsiteY30" fmla="*/ 1852612 h 2447925"/>
                <a:gd name="connsiteX31" fmla="*/ 3686175 w 6229350"/>
                <a:gd name="connsiteY31" fmla="*/ 1824037 h 2447925"/>
                <a:gd name="connsiteX32" fmla="*/ 3609975 w 6229350"/>
                <a:gd name="connsiteY32" fmla="*/ 1824037 h 2447925"/>
                <a:gd name="connsiteX33" fmla="*/ 3609975 w 6229350"/>
                <a:gd name="connsiteY33" fmla="*/ 1781175 h 2447925"/>
                <a:gd name="connsiteX34" fmla="*/ 3543300 w 6229350"/>
                <a:gd name="connsiteY34" fmla="*/ 1781175 h 2447925"/>
                <a:gd name="connsiteX35" fmla="*/ 3543300 w 6229350"/>
                <a:gd name="connsiteY35" fmla="*/ 1738312 h 2447925"/>
                <a:gd name="connsiteX36" fmla="*/ 3433762 w 6229350"/>
                <a:gd name="connsiteY36" fmla="*/ 1738312 h 2447925"/>
                <a:gd name="connsiteX37" fmla="*/ 3433762 w 6229350"/>
                <a:gd name="connsiteY37" fmla="*/ 1695450 h 2447925"/>
                <a:gd name="connsiteX38" fmla="*/ 3419475 w 6229350"/>
                <a:gd name="connsiteY38" fmla="*/ 1695450 h 2447925"/>
                <a:gd name="connsiteX39" fmla="*/ 3419475 w 6229350"/>
                <a:gd name="connsiteY39" fmla="*/ 1657350 h 2447925"/>
                <a:gd name="connsiteX40" fmla="*/ 3386137 w 6229350"/>
                <a:gd name="connsiteY40" fmla="*/ 1657350 h 2447925"/>
                <a:gd name="connsiteX41" fmla="*/ 3386137 w 6229350"/>
                <a:gd name="connsiteY41" fmla="*/ 1624012 h 2447925"/>
                <a:gd name="connsiteX42" fmla="*/ 3343275 w 6229350"/>
                <a:gd name="connsiteY42" fmla="*/ 1624012 h 2447925"/>
                <a:gd name="connsiteX43" fmla="*/ 3343275 w 6229350"/>
                <a:gd name="connsiteY43" fmla="*/ 1571625 h 2447925"/>
                <a:gd name="connsiteX44" fmla="*/ 3290887 w 6229350"/>
                <a:gd name="connsiteY44" fmla="*/ 1571625 h 2447925"/>
                <a:gd name="connsiteX45" fmla="*/ 3290887 w 6229350"/>
                <a:gd name="connsiteY45" fmla="*/ 1543050 h 2447925"/>
                <a:gd name="connsiteX46" fmla="*/ 3257550 w 6229350"/>
                <a:gd name="connsiteY46" fmla="*/ 1543050 h 2447925"/>
                <a:gd name="connsiteX47" fmla="*/ 3257550 w 6229350"/>
                <a:gd name="connsiteY47" fmla="*/ 1495425 h 2447925"/>
                <a:gd name="connsiteX48" fmla="*/ 3228975 w 6229350"/>
                <a:gd name="connsiteY48" fmla="*/ 1495425 h 2447925"/>
                <a:gd name="connsiteX49" fmla="*/ 3228975 w 6229350"/>
                <a:gd name="connsiteY49" fmla="*/ 1419225 h 2447925"/>
                <a:gd name="connsiteX50" fmla="*/ 3005137 w 6229350"/>
                <a:gd name="connsiteY50" fmla="*/ 1419225 h 2447925"/>
                <a:gd name="connsiteX51" fmla="*/ 3005137 w 6229350"/>
                <a:gd name="connsiteY51" fmla="*/ 1419225 h 2447925"/>
                <a:gd name="connsiteX52" fmla="*/ 3005137 w 6229350"/>
                <a:gd name="connsiteY52" fmla="*/ 1381125 h 2447925"/>
                <a:gd name="connsiteX53" fmla="*/ 2890837 w 6229350"/>
                <a:gd name="connsiteY53" fmla="*/ 1381125 h 2447925"/>
                <a:gd name="connsiteX54" fmla="*/ 2890837 w 6229350"/>
                <a:gd name="connsiteY54" fmla="*/ 1352550 h 2447925"/>
                <a:gd name="connsiteX55" fmla="*/ 2824162 w 6229350"/>
                <a:gd name="connsiteY55" fmla="*/ 1352550 h 2447925"/>
                <a:gd name="connsiteX56" fmla="*/ 2824162 w 6229350"/>
                <a:gd name="connsiteY56" fmla="*/ 1314450 h 2447925"/>
                <a:gd name="connsiteX57" fmla="*/ 2743200 w 6229350"/>
                <a:gd name="connsiteY57" fmla="*/ 1314450 h 2447925"/>
                <a:gd name="connsiteX58" fmla="*/ 2743200 w 6229350"/>
                <a:gd name="connsiteY58" fmla="*/ 1281112 h 2447925"/>
                <a:gd name="connsiteX59" fmla="*/ 2538412 w 6229350"/>
                <a:gd name="connsiteY59" fmla="*/ 1281112 h 2447925"/>
                <a:gd name="connsiteX60" fmla="*/ 2538412 w 6229350"/>
                <a:gd name="connsiteY60" fmla="*/ 1243012 h 2447925"/>
                <a:gd name="connsiteX61" fmla="*/ 2371725 w 6229350"/>
                <a:gd name="connsiteY61" fmla="*/ 1243012 h 2447925"/>
                <a:gd name="connsiteX62" fmla="*/ 2371725 w 6229350"/>
                <a:gd name="connsiteY62" fmla="*/ 1195387 h 2447925"/>
                <a:gd name="connsiteX63" fmla="*/ 2333625 w 6229350"/>
                <a:gd name="connsiteY63" fmla="*/ 1195387 h 2447925"/>
                <a:gd name="connsiteX64" fmla="*/ 2333625 w 6229350"/>
                <a:gd name="connsiteY64" fmla="*/ 1162050 h 2447925"/>
                <a:gd name="connsiteX65" fmla="*/ 2286000 w 6229350"/>
                <a:gd name="connsiteY65" fmla="*/ 1162050 h 2447925"/>
                <a:gd name="connsiteX66" fmla="*/ 2286000 w 6229350"/>
                <a:gd name="connsiteY66" fmla="*/ 1119187 h 2447925"/>
                <a:gd name="connsiteX67" fmla="*/ 2281237 w 6229350"/>
                <a:gd name="connsiteY67" fmla="*/ 1119187 h 2447925"/>
                <a:gd name="connsiteX68" fmla="*/ 2281237 w 6229350"/>
                <a:gd name="connsiteY68" fmla="*/ 1047750 h 2447925"/>
                <a:gd name="connsiteX69" fmla="*/ 2195512 w 6229350"/>
                <a:gd name="connsiteY69" fmla="*/ 1047750 h 2447925"/>
                <a:gd name="connsiteX70" fmla="*/ 2195512 w 6229350"/>
                <a:gd name="connsiteY70" fmla="*/ 1014412 h 2447925"/>
                <a:gd name="connsiteX71" fmla="*/ 2038350 w 6229350"/>
                <a:gd name="connsiteY71" fmla="*/ 1014412 h 2447925"/>
                <a:gd name="connsiteX72" fmla="*/ 2038350 w 6229350"/>
                <a:gd name="connsiteY72" fmla="*/ 985837 h 2447925"/>
                <a:gd name="connsiteX73" fmla="*/ 2019300 w 6229350"/>
                <a:gd name="connsiteY73" fmla="*/ 985837 h 2447925"/>
                <a:gd name="connsiteX74" fmla="*/ 2019300 w 6229350"/>
                <a:gd name="connsiteY74" fmla="*/ 938212 h 2447925"/>
                <a:gd name="connsiteX75" fmla="*/ 1943100 w 6229350"/>
                <a:gd name="connsiteY75" fmla="*/ 938212 h 2447925"/>
                <a:gd name="connsiteX76" fmla="*/ 1943100 w 6229350"/>
                <a:gd name="connsiteY76" fmla="*/ 938212 h 2447925"/>
                <a:gd name="connsiteX77" fmla="*/ 1943100 w 6229350"/>
                <a:gd name="connsiteY77" fmla="*/ 900112 h 2447925"/>
                <a:gd name="connsiteX78" fmla="*/ 1852612 w 6229350"/>
                <a:gd name="connsiteY78" fmla="*/ 900112 h 2447925"/>
                <a:gd name="connsiteX79" fmla="*/ 1852612 w 6229350"/>
                <a:gd name="connsiteY79" fmla="*/ 871537 h 2447925"/>
                <a:gd name="connsiteX80" fmla="*/ 1785937 w 6229350"/>
                <a:gd name="connsiteY80" fmla="*/ 871537 h 2447925"/>
                <a:gd name="connsiteX81" fmla="*/ 1785937 w 6229350"/>
                <a:gd name="connsiteY81" fmla="*/ 823912 h 2447925"/>
                <a:gd name="connsiteX82" fmla="*/ 1771650 w 6229350"/>
                <a:gd name="connsiteY82" fmla="*/ 823912 h 2447925"/>
                <a:gd name="connsiteX83" fmla="*/ 1771650 w 6229350"/>
                <a:gd name="connsiteY83" fmla="*/ 800100 h 2447925"/>
                <a:gd name="connsiteX84" fmla="*/ 1585912 w 6229350"/>
                <a:gd name="connsiteY84" fmla="*/ 800100 h 2447925"/>
                <a:gd name="connsiteX85" fmla="*/ 1585912 w 6229350"/>
                <a:gd name="connsiteY85" fmla="*/ 766762 h 2447925"/>
                <a:gd name="connsiteX86" fmla="*/ 1509712 w 6229350"/>
                <a:gd name="connsiteY86" fmla="*/ 766762 h 2447925"/>
                <a:gd name="connsiteX87" fmla="*/ 1509712 w 6229350"/>
                <a:gd name="connsiteY87" fmla="*/ 723900 h 2447925"/>
                <a:gd name="connsiteX88" fmla="*/ 1490662 w 6229350"/>
                <a:gd name="connsiteY88" fmla="*/ 723900 h 2447925"/>
                <a:gd name="connsiteX89" fmla="*/ 1490662 w 6229350"/>
                <a:gd name="connsiteY89" fmla="*/ 690562 h 2447925"/>
                <a:gd name="connsiteX90" fmla="*/ 1481137 w 6229350"/>
                <a:gd name="connsiteY90" fmla="*/ 690562 h 2447925"/>
                <a:gd name="connsiteX91" fmla="*/ 1481137 w 6229350"/>
                <a:gd name="connsiteY91" fmla="*/ 652462 h 2447925"/>
                <a:gd name="connsiteX92" fmla="*/ 1447800 w 6229350"/>
                <a:gd name="connsiteY92" fmla="*/ 652462 h 2447925"/>
                <a:gd name="connsiteX93" fmla="*/ 1447800 w 6229350"/>
                <a:gd name="connsiteY93" fmla="*/ 628650 h 2447925"/>
                <a:gd name="connsiteX94" fmla="*/ 1423987 w 6229350"/>
                <a:gd name="connsiteY94" fmla="*/ 628650 h 2447925"/>
                <a:gd name="connsiteX95" fmla="*/ 1423987 w 6229350"/>
                <a:gd name="connsiteY95" fmla="*/ 557212 h 2447925"/>
                <a:gd name="connsiteX96" fmla="*/ 1343025 w 6229350"/>
                <a:gd name="connsiteY96" fmla="*/ 557212 h 2447925"/>
                <a:gd name="connsiteX97" fmla="*/ 1343025 w 6229350"/>
                <a:gd name="connsiteY97" fmla="*/ 519112 h 2447925"/>
                <a:gd name="connsiteX98" fmla="*/ 1323975 w 6229350"/>
                <a:gd name="connsiteY98" fmla="*/ 519112 h 2447925"/>
                <a:gd name="connsiteX99" fmla="*/ 1323975 w 6229350"/>
                <a:gd name="connsiteY99" fmla="*/ 481012 h 2447925"/>
                <a:gd name="connsiteX100" fmla="*/ 1214437 w 6229350"/>
                <a:gd name="connsiteY100" fmla="*/ 481012 h 2447925"/>
                <a:gd name="connsiteX101" fmla="*/ 1214437 w 6229350"/>
                <a:gd name="connsiteY101" fmla="*/ 447675 h 2447925"/>
                <a:gd name="connsiteX102" fmla="*/ 1157287 w 6229350"/>
                <a:gd name="connsiteY102" fmla="*/ 447675 h 2447925"/>
                <a:gd name="connsiteX103" fmla="*/ 1157287 w 6229350"/>
                <a:gd name="connsiteY103" fmla="*/ 409575 h 2447925"/>
                <a:gd name="connsiteX104" fmla="*/ 981075 w 6229350"/>
                <a:gd name="connsiteY104" fmla="*/ 409575 h 2447925"/>
                <a:gd name="connsiteX105" fmla="*/ 981075 w 6229350"/>
                <a:gd name="connsiteY105" fmla="*/ 376237 h 2447925"/>
                <a:gd name="connsiteX106" fmla="*/ 971550 w 6229350"/>
                <a:gd name="connsiteY106" fmla="*/ 376237 h 2447925"/>
                <a:gd name="connsiteX107" fmla="*/ 971550 w 6229350"/>
                <a:gd name="connsiteY107" fmla="*/ 338137 h 2447925"/>
                <a:gd name="connsiteX108" fmla="*/ 957262 w 6229350"/>
                <a:gd name="connsiteY108" fmla="*/ 338137 h 2447925"/>
                <a:gd name="connsiteX109" fmla="*/ 957262 w 6229350"/>
                <a:gd name="connsiteY109" fmla="*/ 338137 h 2447925"/>
                <a:gd name="connsiteX110" fmla="*/ 957262 w 6229350"/>
                <a:gd name="connsiteY110" fmla="*/ 304800 h 2447925"/>
                <a:gd name="connsiteX111" fmla="*/ 923925 w 6229350"/>
                <a:gd name="connsiteY111" fmla="*/ 304800 h 2447925"/>
                <a:gd name="connsiteX112" fmla="*/ 923925 w 6229350"/>
                <a:gd name="connsiteY112" fmla="*/ 266700 h 2447925"/>
                <a:gd name="connsiteX113" fmla="*/ 909637 w 6229350"/>
                <a:gd name="connsiteY113" fmla="*/ 266700 h 2447925"/>
                <a:gd name="connsiteX114" fmla="*/ 919162 w 6229350"/>
                <a:gd name="connsiteY114" fmla="*/ 234950 h 2447925"/>
                <a:gd name="connsiteX115" fmla="*/ 881062 w 6229350"/>
                <a:gd name="connsiteY115" fmla="*/ 238125 h 2447925"/>
                <a:gd name="connsiteX116" fmla="*/ 881062 w 6229350"/>
                <a:gd name="connsiteY116" fmla="*/ 200025 h 2447925"/>
                <a:gd name="connsiteX117" fmla="*/ 809625 w 6229350"/>
                <a:gd name="connsiteY117" fmla="*/ 200025 h 2447925"/>
                <a:gd name="connsiteX118" fmla="*/ 809625 w 6229350"/>
                <a:gd name="connsiteY118" fmla="*/ 171450 h 2447925"/>
                <a:gd name="connsiteX119" fmla="*/ 481012 w 6229350"/>
                <a:gd name="connsiteY119" fmla="*/ 171450 h 2447925"/>
                <a:gd name="connsiteX120" fmla="*/ 481012 w 6229350"/>
                <a:gd name="connsiteY120" fmla="*/ 128587 h 2447925"/>
                <a:gd name="connsiteX121" fmla="*/ 466724 w 6229350"/>
                <a:gd name="connsiteY121" fmla="*/ 128588 h 2447925"/>
                <a:gd name="connsiteX122" fmla="*/ 466724 w 6229350"/>
                <a:gd name="connsiteY122" fmla="*/ 109537 h 2447925"/>
                <a:gd name="connsiteX123" fmla="*/ 452437 w 6229350"/>
                <a:gd name="connsiteY123" fmla="*/ 109537 h 2447925"/>
                <a:gd name="connsiteX124" fmla="*/ 452437 w 6229350"/>
                <a:gd name="connsiteY124" fmla="*/ 71437 h 2447925"/>
                <a:gd name="connsiteX125" fmla="*/ 247650 w 6229350"/>
                <a:gd name="connsiteY125" fmla="*/ 71437 h 2447925"/>
                <a:gd name="connsiteX126" fmla="*/ 247650 w 6229350"/>
                <a:gd name="connsiteY126" fmla="*/ 33337 h 2447925"/>
                <a:gd name="connsiteX127" fmla="*/ 57150 w 6229350"/>
                <a:gd name="connsiteY127" fmla="*/ 33337 h 2447925"/>
                <a:gd name="connsiteX128" fmla="*/ 57150 w 6229350"/>
                <a:gd name="connsiteY128" fmla="*/ 0 h 2447925"/>
                <a:gd name="connsiteX129" fmla="*/ 0 w 6229350"/>
                <a:gd name="connsiteY129" fmla="*/ 0 h 2447925"/>
                <a:gd name="connsiteX0" fmla="*/ 6229350 w 6229350"/>
                <a:gd name="connsiteY0" fmla="*/ 2447925 h 2447925"/>
                <a:gd name="connsiteX1" fmla="*/ 5324475 w 6229350"/>
                <a:gd name="connsiteY1" fmla="*/ 2447925 h 2447925"/>
                <a:gd name="connsiteX2" fmla="*/ 5324475 w 6229350"/>
                <a:gd name="connsiteY2" fmla="*/ 2405062 h 2447925"/>
                <a:gd name="connsiteX3" fmla="*/ 5057775 w 6229350"/>
                <a:gd name="connsiteY3" fmla="*/ 2405062 h 2447925"/>
                <a:gd name="connsiteX4" fmla="*/ 5057775 w 6229350"/>
                <a:gd name="connsiteY4" fmla="*/ 2362200 h 2447925"/>
                <a:gd name="connsiteX5" fmla="*/ 4700587 w 6229350"/>
                <a:gd name="connsiteY5" fmla="*/ 2362200 h 2447925"/>
                <a:gd name="connsiteX6" fmla="*/ 4700587 w 6229350"/>
                <a:gd name="connsiteY6" fmla="*/ 2319337 h 2447925"/>
                <a:gd name="connsiteX7" fmla="*/ 4700587 w 6229350"/>
                <a:gd name="connsiteY7" fmla="*/ 2319337 h 2447925"/>
                <a:gd name="connsiteX8" fmla="*/ 4681537 w 6229350"/>
                <a:gd name="connsiteY8" fmla="*/ 2319337 h 2447925"/>
                <a:gd name="connsiteX9" fmla="*/ 4681537 w 6229350"/>
                <a:gd name="connsiteY9" fmla="*/ 2266950 h 2447925"/>
                <a:gd name="connsiteX10" fmla="*/ 4591050 w 6229350"/>
                <a:gd name="connsiteY10" fmla="*/ 2266950 h 2447925"/>
                <a:gd name="connsiteX11" fmla="*/ 4591050 w 6229350"/>
                <a:gd name="connsiteY11" fmla="*/ 2224087 h 2447925"/>
                <a:gd name="connsiteX12" fmla="*/ 4567237 w 6229350"/>
                <a:gd name="connsiteY12" fmla="*/ 2224087 h 2447925"/>
                <a:gd name="connsiteX13" fmla="*/ 4567237 w 6229350"/>
                <a:gd name="connsiteY13" fmla="*/ 2190750 h 2447925"/>
                <a:gd name="connsiteX14" fmla="*/ 4352925 w 6229350"/>
                <a:gd name="connsiteY14" fmla="*/ 2190750 h 2447925"/>
                <a:gd name="connsiteX15" fmla="*/ 4352925 w 6229350"/>
                <a:gd name="connsiteY15" fmla="*/ 2147887 h 2447925"/>
                <a:gd name="connsiteX16" fmla="*/ 4305300 w 6229350"/>
                <a:gd name="connsiteY16" fmla="*/ 2147887 h 2447925"/>
                <a:gd name="connsiteX17" fmla="*/ 4305300 w 6229350"/>
                <a:gd name="connsiteY17" fmla="*/ 2105025 h 2447925"/>
                <a:gd name="connsiteX18" fmla="*/ 4062412 w 6229350"/>
                <a:gd name="connsiteY18" fmla="*/ 2105025 h 2447925"/>
                <a:gd name="connsiteX19" fmla="*/ 4062412 w 6229350"/>
                <a:gd name="connsiteY19" fmla="*/ 2066925 h 2447925"/>
                <a:gd name="connsiteX20" fmla="*/ 3943350 w 6229350"/>
                <a:gd name="connsiteY20" fmla="*/ 2066925 h 2447925"/>
                <a:gd name="connsiteX21" fmla="*/ 3943350 w 6229350"/>
                <a:gd name="connsiteY21" fmla="*/ 2024062 h 2447925"/>
                <a:gd name="connsiteX22" fmla="*/ 3843337 w 6229350"/>
                <a:gd name="connsiteY22" fmla="*/ 2024062 h 2447925"/>
                <a:gd name="connsiteX23" fmla="*/ 3843337 w 6229350"/>
                <a:gd name="connsiteY23" fmla="*/ 1976437 h 2447925"/>
                <a:gd name="connsiteX24" fmla="*/ 3757612 w 6229350"/>
                <a:gd name="connsiteY24" fmla="*/ 1976437 h 2447925"/>
                <a:gd name="connsiteX25" fmla="*/ 3757612 w 6229350"/>
                <a:gd name="connsiteY25" fmla="*/ 1938337 h 2447925"/>
                <a:gd name="connsiteX26" fmla="*/ 3729037 w 6229350"/>
                <a:gd name="connsiteY26" fmla="*/ 1938337 h 2447925"/>
                <a:gd name="connsiteX27" fmla="*/ 3729037 w 6229350"/>
                <a:gd name="connsiteY27" fmla="*/ 1895475 h 2447925"/>
                <a:gd name="connsiteX28" fmla="*/ 3709987 w 6229350"/>
                <a:gd name="connsiteY28" fmla="*/ 1895475 h 2447925"/>
                <a:gd name="connsiteX29" fmla="*/ 3709987 w 6229350"/>
                <a:gd name="connsiteY29" fmla="*/ 1852612 h 2447925"/>
                <a:gd name="connsiteX30" fmla="*/ 3686175 w 6229350"/>
                <a:gd name="connsiteY30" fmla="*/ 1852612 h 2447925"/>
                <a:gd name="connsiteX31" fmla="*/ 3686175 w 6229350"/>
                <a:gd name="connsiteY31" fmla="*/ 1824037 h 2447925"/>
                <a:gd name="connsiteX32" fmla="*/ 3609975 w 6229350"/>
                <a:gd name="connsiteY32" fmla="*/ 1824037 h 2447925"/>
                <a:gd name="connsiteX33" fmla="*/ 3609975 w 6229350"/>
                <a:gd name="connsiteY33" fmla="*/ 1781175 h 2447925"/>
                <a:gd name="connsiteX34" fmla="*/ 3543300 w 6229350"/>
                <a:gd name="connsiteY34" fmla="*/ 1781175 h 2447925"/>
                <a:gd name="connsiteX35" fmla="*/ 3543300 w 6229350"/>
                <a:gd name="connsiteY35" fmla="*/ 1738312 h 2447925"/>
                <a:gd name="connsiteX36" fmla="*/ 3433762 w 6229350"/>
                <a:gd name="connsiteY36" fmla="*/ 1738312 h 2447925"/>
                <a:gd name="connsiteX37" fmla="*/ 3433762 w 6229350"/>
                <a:gd name="connsiteY37" fmla="*/ 1695450 h 2447925"/>
                <a:gd name="connsiteX38" fmla="*/ 3419475 w 6229350"/>
                <a:gd name="connsiteY38" fmla="*/ 1695450 h 2447925"/>
                <a:gd name="connsiteX39" fmla="*/ 3419475 w 6229350"/>
                <a:gd name="connsiteY39" fmla="*/ 1657350 h 2447925"/>
                <a:gd name="connsiteX40" fmla="*/ 3386137 w 6229350"/>
                <a:gd name="connsiteY40" fmla="*/ 1657350 h 2447925"/>
                <a:gd name="connsiteX41" fmla="*/ 3386137 w 6229350"/>
                <a:gd name="connsiteY41" fmla="*/ 1624012 h 2447925"/>
                <a:gd name="connsiteX42" fmla="*/ 3343275 w 6229350"/>
                <a:gd name="connsiteY42" fmla="*/ 1624012 h 2447925"/>
                <a:gd name="connsiteX43" fmla="*/ 3343275 w 6229350"/>
                <a:gd name="connsiteY43" fmla="*/ 1571625 h 2447925"/>
                <a:gd name="connsiteX44" fmla="*/ 3290887 w 6229350"/>
                <a:gd name="connsiteY44" fmla="*/ 1571625 h 2447925"/>
                <a:gd name="connsiteX45" fmla="*/ 3290887 w 6229350"/>
                <a:gd name="connsiteY45" fmla="*/ 1543050 h 2447925"/>
                <a:gd name="connsiteX46" fmla="*/ 3257550 w 6229350"/>
                <a:gd name="connsiteY46" fmla="*/ 1543050 h 2447925"/>
                <a:gd name="connsiteX47" fmla="*/ 3257550 w 6229350"/>
                <a:gd name="connsiteY47" fmla="*/ 1495425 h 2447925"/>
                <a:gd name="connsiteX48" fmla="*/ 3228975 w 6229350"/>
                <a:gd name="connsiteY48" fmla="*/ 1495425 h 2447925"/>
                <a:gd name="connsiteX49" fmla="*/ 3228975 w 6229350"/>
                <a:gd name="connsiteY49" fmla="*/ 1419225 h 2447925"/>
                <a:gd name="connsiteX50" fmla="*/ 3005137 w 6229350"/>
                <a:gd name="connsiteY50" fmla="*/ 1419225 h 2447925"/>
                <a:gd name="connsiteX51" fmla="*/ 3005137 w 6229350"/>
                <a:gd name="connsiteY51" fmla="*/ 1419225 h 2447925"/>
                <a:gd name="connsiteX52" fmla="*/ 3005137 w 6229350"/>
                <a:gd name="connsiteY52" fmla="*/ 1381125 h 2447925"/>
                <a:gd name="connsiteX53" fmla="*/ 2890837 w 6229350"/>
                <a:gd name="connsiteY53" fmla="*/ 1381125 h 2447925"/>
                <a:gd name="connsiteX54" fmla="*/ 2890837 w 6229350"/>
                <a:gd name="connsiteY54" fmla="*/ 1352550 h 2447925"/>
                <a:gd name="connsiteX55" fmla="*/ 2824162 w 6229350"/>
                <a:gd name="connsiteY55" fmla="*/ 1352550 h 2447925"/>
                <a:gd name="connsiteX56" fmla="*/ 2824162 w 6229350"/>
                <a:gd name="connsiteY56" fmla="*/ 1314450 h 2447925"/>
                <a:gd name="connsiteX57" fmla="*/ 2743200 w 6229350"/>
                <a:gd name="connsiteY57" fmla="*/ 1314450 h 2447925"/>
                <a:gd name="connsiteX58" fmla="*/ 2743200 w 6229350"/>
                <a:gd name="connsiteY58" fmla="*/ 1281112 h 2447925"/>
                <a:gd name="connsiteX59" fmla="*/ 2538412 w 6229350"/>
                <a:gd name="connsiteY59" fmla="*/ 1281112 h 2447925"/>
                <a:gd name="connsiteX60" fmla="*/ 2538412 w 6229350"/>
                <a:gd name="connsiteY60" fmla="*/ 1243012 h 2447925"/>
                <a:gd name="connsiteX61" fmla="*/ 2371725 w 6229350"/>
                <a:gd name="connsiteY61" fmla="*/ 1243012 h 2447925"/>
                <a:gd name="connsiteX62" fmla="*/ 2371725 w 6229350"/>
                <a:gd name="connsiteY62" fmla="*/ 1195387 h 2447925"/>
                <a:gd name="connsiteX63" fmla="*/ 2333625 w 6229350"/>
                <a:gd name="connsiteY63" fmla="*/ 1195387 h 2447925"/>
                <a:gd name="connsiteX64" fmla="*/ 2333625 w 6229350"/>
                <a:gd name="connsiteY64" fmla="*/ 1162050 h 2447925"/>
                <a:gd name="connsiteX65" fmla="*/ 2286000 w 6229350"/>
                <a:gd name="connsiteY65" fmla="*/ 1162050 h 2447925"/>
                <a:gd name="connsiteX66" fmla="*/ 2286000 w 6229350"/>
                <a:gd name="connsiteY66" fmla="*/ 1119187 h 2447925"/>
                <a:gd name="connsiteX67" fmla="*/ 2281237 w 6229350"/>
                <a:gd name="connsiteY67" fmla="*/ 1119187 h 2447925"/>
                <a:gd name="connsiteX68" fmla="*/ 2281237 w 6229350"/>
                <a:gd name="connsiteY68" fmla="*/ 1047750 h 2447925"/>
                <a:gd name="connsiteX69" fmla="*/ 2195512 w 6229350"/>
                <a:gd name="connsiteY69" fmla="*/ 1047750 h 2447925"/>
                <a:gd name="connsiteX70" fmla="*/ 2195512 w 6229350"/>
                <a:gd name="connsiteY70" fmla="*/ 1014412 h 2447925"/>
                <a:gd name="connsiteX71" fmla="*/ 2038350 w 6229350"/>
                <a:gd name="connsiteY71" fmla="*/ 1014412 h 2447925"/>
                <a:gd name="connsiteX72" fmla="*/ 2038350 w 6229350"/>
                <a:gd name="connsiteY72" fmla="*/ 985837 h 2447925"/>
                <a:gd name="connsiteX73" fmla="*/ 2019300 w 6229350"/>
                <a:gd name="connsiteY73" fmla="*/ 985837 h 2447925"/>
                <a:gd name="connsiteX74" fmla="*/ 2019300 w 6229350"/>
                <a:gd name="connsiteY74" fmla="*/ 938212 h 2447925"/>
                <a:gd name="connsiteX75" fmla="*/ 1943100 w 6229350"/>
                <a:gd name="connsiteY75" fmla="*/ 938212 h 2447925"/>
                <a:gd name="connsiteX76" fmla="*/ 1943100 w 6229350"/>
                <a:gd name="connsiteY76" fmla="*/ 938212 h 2447925"/>
                <a:gd name="connsiteX77" fmla="*/ 1943100 w 6229350"/>
                <a:gd name="connsiteY77" fmla="*/ 900112 h 2447925"/>
                <a:gd name="connsiteX78" fmla="*/ 1852612 w 6229350"/>
                <a:gd name="connsiteY78" fmla="*/ 900112 h 2447925"/>
                <a:gd name="connsiteX79" fmla="*/ 1852612 w 6229350"/>
                <a:gd name="connsiteY79" fmla="*/ 871537 h 2447925"/>
                <a:gd name="connsiteX80" fmla="*/ 1785937 w 6229350"/>
                <a:gd name="connsiteY80" fmla="*/ 871537 h 2447925"/>
                <a:gd name="connsiteX81" fmla="*/ 1785937 w 6229350"/>
                <a:gd name="connsiteY81" fmla="*/ 823912 h 2447925"/>
                <a:gd name="connsiteX82" fmla="*/ 1771650 w 6229350"/>
                <a:gd name="connsiteY82" fmla="*/ 823912 h 2447925"/>
                <a:gd name="connsiteX83" fmla="*/ 1771650 w 6229350"/>
                <a:gd name="connsiteY83" fmla="*/ 800100 h 2447925"/>
                <a:gd name="connsiteX84" fmla="*/ 1585912 w 6229350"/>
                <a:gd name="connsiteY84" fmla="*/ 800100 h 2447925"/>
                <a:gd name="connsiteX85" fmla="*/ 1585912 w 6229350"/>
                <a:gd name="connsiteY85" fmla="*/ 766762 h 2447925"/>
                <a:gd name="connsiteX86" fmla="*/ 1509712 w 6229350"/>
                <a:gd name="connsiteY86" fmla="*/ 766762 h 2447925"/>
                <a:gd name="connsiteX87" fmla="*/ 1509712 w 6229350"/>
                <a:gd name="connsiteY87" fmla="*/ 723900 h 2447925"/>
                <a:gd name="connsiteX88" fmla="*/ 1490662 w 6229350"/>
                <a:gd name="connsiteY88" fmla="*/ 723900 h 2447925"/>
                <a:gd name="connsiteX89" fmla="*/ 1490662 w 6229350"/>
                <a:gd name="connsiteY89" fmla="*/ 690562 h 2447925"/>
                <a:gd name="connsiteX90" fmla="*/ 1481137 w 6229350"/>
                <a:gd name="connsiteY90" fmla="*/ 690562 h 2447925"/>
                <a:gd name="connsiteX91" fmla="*/ 1481137 w 6229350"/>
                <a:gd name="connsiteY91" fmla="*/ 652462 h 2447925"/>
                <a:gd name="connsiteX92" fmla="*/ 1447800 w 6229350"/>
                <a:gd name="connsiteY92" fmla="*/ 652462 h 2447925"/>
                <a:gd name="connsiteX93" fmla="*/ 1447800 w 6229350"/>
                <a:gd name="connsiteY93" fmla="*/ 628650 h 2447925"/>
                <a:gd name="connsiteX94" fmla="*/ 1423987 w 6229350"/>
                <a:gd name="connsiteY94" fmla="*/ 628650 h 2447925"/>
                <a:gd name="connsiteX95" fmla="*/ 1423987 w 6229350"/>
                <a:gd name="connsiteY95" fmla="*/ 557212 h 2447925"/>
                <a:gd name="connsiteX96" fmla="*/ 1343025 w 6229350"/>
                <a:gd name="connsiteY96" fmla="*/ 557212 h 2447925"/>
                <a:gd name="connsiteX97" fmla="*/ 1343025 w 6229350"/>
                <a:gd name="connsiteY97" fmla="*/ 519112 h 2447925"/>
                <a:gd name="connsiteX98" fmla="*/ 1323975 w 6229350"/>
                <a:gd name="connsiteY98" fmla="*/ 519112 h 2447925"/>
                <a:gd name="connsiteX99" fmla="*/ 1323975 w 6229350"/>
                <a:gd name="connsiteY99" fmla="*/ 481012 h 2447925"/>
                <a:gd name="connsiteX100" fmla="*/ 1214437 w 6229350"/>
                <a:gd name="connsiteY100" fmla="*/ 481012 h 2447925"/>
                <a:gd name="connsiteX101" fmla="*/ 1214437 w 6229350"/>
                <a:gd name="connsiteY101" fmla="*/ 447675 h 2447925"/>
                <a:gd name="connsiteX102" fmla="*/ 1157287 w 6229350"/>
                <a:gd name="connsiteY102" fmla="*/ 447675 h 2447925"/>
                <a:gd name="connsiteX103" fmla="*/ 1157287 w 6229350"/>
                <a:gd name="connsiteY103" fmla="*/ 409575 h 2447925"/>
                <a:gd name="connsiteX104" fmla="*/ 981075 w 6229350"/>
                <a:gd name="connsiteY104" fmla="*/ 409575 h 2447925"/>
                <a:gd name="connsiteX105" fmla="*/ 981075 w 6229350"/>
                <a:gd name="connsiteY105" fmla="*/ 376237 h 2447925"/>
                <a:gd name="connsiteX106" fmla="*/ 971550 w 6229350"/>
                <a:gd name="connsiteY106" fmla="*/ 376237 h 2447925"/>
                <a:gd name="connsiteX107" fmla="*/ 971550 w 6229350"/>
                <a:gd name="connsiteY107" fmla="*/ 338137 h 2447925"/>
                <a:gd name="connsiteX108" fmla="*/ 957262 w 6229350"/>
                <a:gd name="connsiteY108" fmla="*/ 338137 h 2447925"/>
                <a:gd name="connsiteX109" fmla="*/ 957262 w 6229350"/>
                <a:gd name="connsiteY109" fmla="*/ 338137 h 2447925"/>
                <a:gd name="connsiteX110" fmla="*/ 957262 w 6229350"/>
                <a:gd name="connsiteY110" fmla="*/ 304800 h 2447925"/>
                <a:gd name="connsiteX111" fmla="*/ 923925 w 6229350"/>
                <a:gd name="connsiteY111" fmla="*/ 304800 h 2447925"/>
                <a:gd name="connsiteX112" fmla="*/ 923925 w 6229350"/>
                <a:gd name="connsiteY112" fmla="*/ 266700 h 2447925"/>
                <a:gd name="connsiteX113" fmla="*/ 909637 w 6229350"/>
                <a:gd name="connsiteY113" fmla="*/ 266700 h 2447925"/>
                <a:gd name="connsiteX114" fmla="*/ 919162 w 6229350"/>
                <a:gd name="connsiteY114" fmla="*/ 247650 h 2447925"/>
                <a:gd name="connsiteX115" fmla="*/ 881062 w 6229350"/>
                <a:gd name="connsiteY115" fmla="*/ 238125 h 2447925"/>
                <a:gd name="connsiteX116" fmla="*/ 881062 w 6229350"/>
                <a:gd name="connsiteY116" fmla="*/ 200025 h 2447925"/>
                <a:gd name="connsiteX117" fmla="*/ 809625 w 6229350"/>
                <a:gd name="connsiteY117" fmla="*/ 200025 h 2447925"/>
                <a:gd name="connsiteX118" fmla="*/ 809625 w 6229350"/>
                <a:gd name="connsiteY118" fmla="*/ 171450 h 2447925"/>
                <a:gd name="connsiteX119" fmla="*/ 481012 w 6229350"/>
                <a:gd name="connsiteY119" fmla="*/ 171450 h 2447925"/>
                <a:gd name="connsiteX120" fmla="*/ 481012 w 6229350"/>
                <a:gd name="connsiteY120" fmla="*/ 128587 h 2447925"/>
                <a:gd name="connsiteX121" fmla="*/ 466724 w 6229350"/>
                <a:gd name="connsiteY121" fmla="*/ 128588 h 2447925"/>
                <a:gd name="connsiteX122" fmla="*/ 466724 w 6229350"/>
                <a:gd name="connsiteY122" fmla="*/ 109537 h 2447925"/>
                <a:gd name="connsiteX123" fmla="*/ 452437 w 6229350"/>
                <a:gd name="connsiteY123" fmla="*/ 109537 h 2447925"/>
                <a:gd name="connsiteX124" fmla="*/ 452437 w 6229350"/>
                <a:gd name="connsiteY124" fmla="*/ 71437 h 2447925"/>
                <a:gd name="connsiteX125" fmla="*/ 247650 w 6229350"/>
                <a:gd name="connsiteY125" fmla="*/ 71437 h 2447925"/>
                <a:gd name="connsiteX126" fmla="*/ 247650 w 6229350"/>
                <a:gd name="connsiteY126" fmla="*/ 33337 h 2447925"/>
                <a:gd name="connsiteX127" fmla="*/ 57150 w 6229350"/>
                <a:gd name="connsiteY127" fmla="*/ 33337 h 2447925"/>
                <a:gd name="connsiteX128" fmla="*/ 57150 w 6229350"/>
                <a:gd name="connsiteY128" fmla="*/ 0 h 2447925"/>
                <a:gd name="connsiteX129" fmla="*/ 0 w 6229350"/>
                <a:gd name="connsiteY129" fmla="*/ 0 h 2447925"/>
                <a:gd name="connsiteX0" fmla="*/ 6229350 w 6229350"/>
                <a:gd name="connsiteY0" fmla="*/ 2447925 h 2447925"/>
                <a:gd name="connsiteX1" fmla="*/ 5324475 w 6229350"/>
                <a:gd name="connsiteY1" fmla="*/ 2447925 h 2447925"/>
                <a:gd name="connsiteX2" fmla="*/ 5324475 w 6229350"/>
                <a:gd name="connsiteY2" fmla="*/ 2405062 h 2447925"/>
                <a:gd name="connsiteX3" fmla="*/ 5057775 w 6229350"/>
                <a:gd name="connsiteY3" fmla="*/ 2405062 h 2447925"/>
                <a:gd name="connsiteX4" fmla="*/ 5057775 w 6229350"/>
                <a:gd name="connsiteY4" fmla="*/ 2362200 h 2447925"/>
                <a:gd name="connsiteX5" fmla="*/ 4700587 w 6229350"/>
                <a:gd name="connsiteY5" fmla="*/ 2362200 h 2447925"/>
                <a:gd name="connsiteX6" fmla="*/ 4700587 w 6229350"/>
                <a:gd name="connsiteY6" fmla="*/ 2319337 h 2447925"/>
                <a:gd name="connsiteX7" fmla="*/ 4700587 w 6229350"/>
                <a:gd name="connsiteY7" fmla="*/ 2319337 h 2447925"/>
                <a:gd name="connsiteX8" fmla="*/ 4681537 w 6229350"/>
                <a:gd name="connsiteY8" fmla="*/ 2319337 h 2447925"/>
                <a:gd name="connsiteX9" fmla="*/ 4681537 w 6229350"/>
                <a:gd name="connsiteY9" fmla="*/ 2266950 h 2447925"/>
                <a:gd name="connsiteX10" fmla="*/ 4591050 w 6229350"/>
                <a:gd name="connsiteY10" fmla="*/ 2266950 h 2447925"/>
                <a:gd name="connsiteX11" fmla="*/ 4591050 w 6229350"/>
                <a:gd name="connsiteY11" fmla="*/ 2224087 h 2447925"/>
                <a:gd name="connsiteX12" fmla="*/ 4567237 w 6229350"/>
                <a:gd name="connsiteY12" fmla="*/ 2224087 h 2447925"/>
                <a:gd name="connsiteX13" fmla="*/ 4567237 w 6229350"/>
                <a:gd name="connsiteY13" fmla="*/ 2190750 h 2447925"/>
                <a:gd name="connsiteX14" fmla="*/ 4352925 w 6229350"/>
                <a:gd name="connsiteY14" fmla="*/ 2190750 h 2447925"/>
                <a:gd name="connsiteX15" fmla="*/ 4352925 w 6229350"/>
                <a:gd name="connsiteY15" fmla="*/ 2147887 h 2447925"/>
                <a:gd name="connsiteX16" fmla="*/ 4305300 w 6229350"/>
                <a:gd name="connsiteY16" fmla="*/ 2147887 h 2447925"/>
                <a:gd name="connsiteX17" fmla="*/ 4305300 w 6229350"/>
                <a:gd name="connsiteY17" fmla="*/ 2105025 h 2447925"/>
                <a:gd name="connsiteX18" fmla="*/ 4062412 w 6229350"/>
                <a:gd name="connsiteY18" fmla="*/ 2105025 h 2447925"/>
                <a:gd name="connsiteX19" fmla="*/ 4062412 w 6229350"/>
                <a:gd name="connsiteY19" fmla="*/ 2066925 h 2447925"/>
                <a:gd name="connsiteX20" fmla="*/ 3943350 w 6229350"/>
                <a:gd name="connsiteY20" fmla="*/ 2066925 h 2447925"/>
                <a:gd name="connsiteX21" fmla="*/ 3943350 w 6229350"/>
                <a:gd name="connsiteY21" fmla="*/ 2024062 h 2447925"/>
                <a:gd name="connsiteX22" fmla="*/ 3843337 w 6229350"/>
                <a:gd name="connsiteY22" fmla="*/ 2024062 h 2447925"/>
                <a:gd name="connsiteX23" fmla="*/ 3843337 w 6229350"/>
                <a:gd name="connsiteY23" fmla="*/ 1976437 h 2447925"/>
                <a:gd name="connsiteX24" fmla="*/ 3757612 w 6229350"/>
                <a:gd name="connsiteY24" fmla="*/ 1976437 h 2447925"/>
                <a:gd name="connsiteX25" fmla="*/ 3757612 w 6229350"/>
                <a:gd name="connsiteY25" fmla="*/ 1938337 h 2447925"/>
                <a:gd name="connsiteX26" fmla="*/ 3729037 w 6229350"/>
                <a:gd name="connsiteY26" fmla="*/ 1938337 h 2447925"/>
                <a:gd name="connsiteX27" fmla="*/ 3729037 w 6229350"/>
                <a:gd name="connsiteY27" fmla="*/ 1895475 h 2447925"/>
                <a:gd name="connsiteX28" fmla="*/ 3709987 w 6229350"/>
                <a:gd name="connsiteY28" fmla="*/ 1895475 h 2447925"/>
                <a:gd name="connsiteX29" fmla="*/ 3709987 w 6229350"/>
                <a:gd name="connsiteY29" fmla="*/ 1852612 h 2447925"/>
                <a:gd name="connsiteX30" fmla="*/ 3686175 w 6229350"/>
                <a:gd name="connsiteY30" fmla="*/ 1852612 h 2447925"/>
                <a:gd name="connsiteX31" fmla="*/ 3686175 w 6229350"/>
                <a:gd name="connsiteY31" fmla="*/ 1824037 h 2447925"/>
                <a:gd name="connsiteX32" fmla="*/ 3609975 w 6229350"/>
                <a:gd name="connsiteY32" fmla="*/ 1824037 h 2447925"/>
                <a:gd name="connsiteX33" fmla="*/ 3609975 w 6229350"/>
                <a:gd name="connsiteY33" fmla="*/ 1781175 h 2447925"/>
                <a:gd name="connsiteX34" fmla="*/ 3543300 w 6229350"/>
                <a:gd name="connsiteY34" fmla="*/ 1781175 h 2447925"/>
                <a:gd name="connsiteX35" fmla="*/ 3543300 w 6229350"/>
                <a:gd name="connsiteY35" fmla="*/ 1738312 h 2447925"/>
                <a:gd name="connsiteX36" fmla="*/ 3433762 w 6229350"/>
                <a:gd name="connsiteY36" fmla="*/ 1738312 h 2447925"/>
                <a:gd name="connsiteX37" fmla="*/ 3433762 w 6229350"/>
                <a:gd name="connsiteY37" fmla="*/ 1695450 h 2447925"/>
                <a:gd name="connsiteX38" fmla="*/ 3419475 w 6229350"/>
                <a:gd name="connsiteY38" fmla="*/ 1695450 h 2447925"/>
                <a:gd name="connsiteX39" fmla="*/ 3419475 w 6229350"/>
                <a:gd name="connsiteY39" fmla="*/ 1657350 h 2447925"/>
                <a:gd name="connsiteX40" fmla="*/ 3386137 w 6229350"/>
                <a:gd name="connsiteY40" fmla="*/ 1657350 h 2447925"/>
                <a:gd name="connsiteX41" fmla="*/ 3386137 w 6229350"/>
                <a:gd name="connsiteY41" fmla="*/ 1624012 h 2447925"/>
                <a:gd name="connsiteX42" fmla="*/ 3343275 w 6229350"/>
                <a:gd name="connsiteY42" fmla="*/ 1624012 h 2447925"/>
                <a:gd name="connsiteX43" fmla="*/ 3343275 w 6229350"/>
                <a:gd name="connsiteY43" fmla="*/ 1571625 h 2447925"/>
                <a:gd name="connsiteX44" fmla="*/ 3290887 w 6229350"/>
                <a:gd name="connsiteY44" fmla="*/ 1571625 h 2447925"/>
                <a:gd name="connsiteX45" fmla="*/ 3290887 w 6229350"/>
                <a:gd name="connsiteY45" fmla="*/ 1543050 h 2447925"/>
                <a:gd name="connsiteX46" fmla="*/ 3257550 w 6229350"/>
                <a:gd name="connsiteY46" fmla="*/ 1543050 h 2447925"/>
                <a:gd name="connsiteX47" fmla="*/ 3257550 w 6229350"/>
                <a:gd name="connsiteY47" fmla="*/ 1495425 h 2447925"/>
                <a:gd name="connsiteX48" fmla="*/ 3228975 w 6229350"/>
                <a:gd name="connsiteY48" fmla="*/ 1495425 h 2447925"/>
                <a:gd name="connsiteX49" fmla="*/ 3228975 w 6229350"/>
                <a:gd name="connsiteY49" fmla="*/ 1419225 h 2447925"/>
                <a:gd name="connsiteX50" fmla="*/ 3005137 w 6229350"/>
                <a:gd name="connsiteY50" fmla="*/ 1419225 h 2447925"/>
                <a:gd name="connsiteX51" fmla="*/ 3005137 w 6229350"/>
                <a:gd name="connsiteY51" fmla="*/ 1419225 h 2447925"/>
                <a:gd name="connsiteX52" fmla="*/ 3005137 w 6229350"/>
                <a:gd name="connsiteY52" fmla="*/ 1381125 h 2447925"/>
                <a:gd name="connsiteX53" fmla="*/ 2890837 w 6229350"/>
                <a:gd name="connsiteY53" fmla="*/ 1381125 h 2447925"/>
                <a:gd name="connsiteX54" fmla="*/ 2890837 w 6229350"/>
                <a:gd name="connsiteY54" fmla="*/ 1352550 h 2447925"/>
                <a:gd name="connsiteX55" fmla="*/ 2824162 w 6229350"/>
                <a:gd name="connsiteY55" fmla="*/ 1352550 h 2447925"/>
                <a:gd name="connsiteX56" fmla="*/ 2824162 w 6229350"/>
                <a:gd name="connsiteY56" fmla="*/ 1314450 h 2447925"/>
                <a:gd name="connsiteX57" fmla="*/ 2743200 w 6229350"/>
                <a:gd name="connsiteY57" fmla="*/ 1314450 h 2447925"/>
                <a:gd name="connsiteX58" fmla="*/ 2743200 w 6229350"/>
                <a:gd name="connsiteY58" fmla="*/ 1281112 h 2447925"/>
                <a:gd name="connsiteX59" fmla="*/ 2538412 w 6229350"/>
                <a:gd name="connsiteY59" fmla="*/ 1281112 h 2447925"/>
                <a:gd name="connsiteX60" fmla="*/ 2538412 w 6229350"/>
                <a:gd name="connsiteY60" fmla="*/ 1243012 h 2447925"/>
                <a:gd name="connsiteX61" fmla="*/ 2371725 w 6229350"/>
                <a:gd name="connsiteY61" fmla="*/ 1243012 h 2447925"/>
                <a:gd name="connsiteX62" fmla="*/ 2371725 w 6229350"/>
                <a:gd name="connsiteY62" fmla="*/ 1195387 h 2447925"/>
                <a:gd name="connsiteX63" fmla="*/ 2333625 w 6229350"/>
                <a:gd name="connsiteY63" fmla="*/ 1195387 h 2447925"/>
                <a:gd name="connsiteX64" fmla="*/ 2333625 w 6229350"/>
                <a:gd name="connsiteY64" fmla="*/ 1162050 h 2447925"/>
                <a:gd name="connsiteX65" fmla="*/ 2286000 w 6229350"/>
                <a:gd name="connsiteY65" fmla="*/ 1162050 h 2447925"/>
                <a:gd name="connsiteX66" fmla="*/ 2286000 w 6229350"/>
                <a:gd name="connsiteY66" fmla="*/ 1119187 h 2447925"/>
                <a:gd name="connsiteX67" fmla="*/ 2281237 w 6229350"/>
                <a:gd name="connsiteY67" fmla="*/ 1119187 h 2447925"/>
                <a:gd name="connsiteX68" fmla="*/ 2281237 w 6229350"/>
                <a:gd name="connsiteY68" fmla="*/ 1047750 h 2447925"/>
                <a:gd name="connsiteX69" fmla="*/ 2195512 w 6229350"/>
                <a:gd name="connsiteY69" fmla="*/ 1047750 h 2447925"/>
                <a:gd name="connsiteX70" fmla="*/ 2195512 w 6229350"/>
                <a:gd name="connsiteY70" fmla="*/ 1014412 h 2447925"/>
                <a:gd name="connsiteX71" fmla="*/ 2038350 w 6229350"/>
                <a:gd name="connsiteY71" fmla="*/ 1014412 h 2447925"/>
                <a:gd name="connsiteX72" fmla="*/ 2038350 w 6229350"/>
                <a:gd name="connsiteY72" fmla="*/ 985837 h 2447925"/>
                <a:gd name="connsiteX73" fmla="*/ 2019300 w 6229350"/>
                <a:gd name="connsiteY73" fmla="*/ 985837 h 2447925"/>
                <a:gd name="connsiteX74" fmla="*/ 2019300 w 6229350"/>
                <a:gd name="connsiteY74" fmla="*/ 938212 h 2447925"/>
                <a:gd name="connsiteX75" fmla="*/ 1943100 w 6229350"/>
                <a:gd name="connsiteY75" fmla="*/ 938212 h 2447925"/>
                <a:gd name="connsiteX76" fmla="*/ 1943100 w 6229350"/>
                <a:gd name="connsiteY76" fmla="*/ 938212 h 2447925"/>
                <a:gd name="connsiteX77" fmla="*/ 1943100 w 6229350"/>
                <a:gd name="connsiteY77" fmla="*/ 900112 h 2447925"/>
                <a:gd name="connsiteX78" fmla="*/ 1852612 w 6229350"/>
                <a:gd name="connsiteY78" fmla="*/ 900112 h 2447925"/>
                <a:gd name="connsiteX79" fmla="*/ 1852612 w 6229350"/>
                <a:gd name="connsiteY79" fmla="*/ 871537 h 2447925"/>
                <a:gd name="connsiteX80" fmla="*/ 1785937 w 6229350"/>
                <a:gd name="connsiteY80" fmla="*/ 871537 h 2447925"/>
                <a:gd name="connsiteX81" fmla="*/ 1785937 w 6229350"/>
                <a:gd name="connsiteY81" fmla="*/ 823912 h 2447925"/>
                <a:gd name="connsiteX82" fmla="*/ 1771650 w 6229350"/>
                <a:gd name="connsiteY82" fmla="*/ 823912 h 2447925"/>
                <a:gd name="connsiteX83" fmla="*/ 1771650 w 6229350"/>
                <a:gd name="connsiteY83" fmla="*/ 800100 h 2447925"/>
                <a:gd name="connsiteX84" fmla="*/ 1585912 w 6229350"/>
                <a:gd name="connsiteY84" fmla="*/ 800100 h 2447925"/>
                <a:gd name="connsiteX85" fmla="*/ 1585912 w 6229350"/>
                <a:gd name="connsiteY85" fmla="*/ 766762 h 2447925"/>
                <a:gd name="connsiteX86" fmla="*/ 1509712 w 6229350"/>
                <a:gd name="connsiteY86" fmla="*/ 766762 h 2447925"/>
                <a:gd name="connsiteX87" fmla="*/ 1509712 w 6229350"/>
                <a:gd name="connsiteY87" fmla="*/ 723900 h 2447925"/>
                <a:gd name="connsiteX88" fmla="*/ 1490662 w 6229350"/>
                <a:gd name="connsiteY88" fmla="*/ 723900 h 2447925"/>
                <a:gd name="connsiteX89" fmla="*/ 1490662 w 6229350"/>
                <a:gd name="connsiteY89" fmla="*/ 690562 h 2447925"/>
                <a:gd name="connsiteX90" fmla="*/ 1481137 w 6229350"/>
                <a:gd name="connsiteY90" fmla="*/ 690562 h 2447925"/>
                <a:gd name="connsiteX91" fmla="*/ 1481137 w 6229350"/>
                <a:gd name="connsiteY91" fmla="*/ 652462 h 2447925"/>
                <a:gd name="connsiteX92" fmla="*/ 1447800 w 6229350"/>
                <a:gd name="connsiteY92" fmla="*/ 652462 h 2447925"/>
                <a:gd name="connsiteX93" fmla="*/ 1447800 w 6229350"/>
                <a:gd name="connsiteY93" fmla="*/ 628650 h 2447925"/>
                <a:gd name="connsiteX94" fmla="*/ 1423987 w 6229350"/>
                <a:gd name="connsiteY94" fmla="*/ 628650 h 2447925"/>
                <a:gd name="connsiteX95" fmla="*/ 1423987 w 6229350"/>
                <a:gd name="connsiteY95" fmla="*/ 557212 h 2447925"/>
                <a:gd name="connsiteX96" fmla="*/ 1343025 w 6229350"/>
                <a:gd name="connsiteY96" fmla="*/ 557212 h 2447925"/>
                <a:gd name="connsiteX97" fmla="*/ 1343025 w 6229350"/>
                <a:gd name="connsiteY97" fmla="*/ 519112 h 2447925"/>
                <a:gd name="connsiteX98" fmla="*/ 1323975 w 6229350"/>
                <a:gd name="connsiteY98" fmla="*/ 519112 h 2447925"/>
                <a:gd name="connsiteX99" fmla="*/ 1323975 w 6229350"/>
                <a:gd name="connsiteY99" fmla="*/ 481012 h 2447925"/>
                <a:gd name="connsiteX100" fmla="*/ 1214437 w 6229350"/>
                <a:gd name="connsiteY100" fmla="*/ 481012 h 2447925"/>
                <a:gd name="connsiteX101" fmla="*/ 1214437 w 6229350"/>
                <a:gd name="connsiteY101" fmla="*/ 447675 h 2447925"/>
                <a:gd name="connsiteX102" fmla="*/ 1157287 w 6229350"/>
                <a:gd name="connsiteY102" fmla="*/ 447675 h 2447925"/>
                <a:gd name="connsiteX103" fmla="*/ 1157287 w 6229350"/>
                <a:gd name="connsiteY103" fmla="*/ 409575 h 2447925"/>
                <a:gd name="connsiteX104" fmla="*/ 981075 w 6229350"/>
                <a:gd name="connsiteY104" fmla="*/ 409575 h 2447925"/>
                <a:gd name="connsiteX105" fmla="*/ 981075 w 6229350"/>
                <a:gd name="connsiteY105" fmla="*/ 376237 h 2447925"/>
                <a:gd name="connsiteX106" fmla="*/ 971550 w 6229350"/>
                <a:gd name="connsiteY106" fmla="*/ 376237 h 2447925"/>
                <a:gd name="connsiteX107" fmla="*/ 971550 w 6229350"/>
                <a:gd name="connsiteY107" fmla="*/ 338137 h 2447925"/>
                <a:gd name="connsiteX108" fmla="*/ 957262 w 6229350"/>
                <a:gd name="connsiteY108" fmla="*/ 338137 h 2447925"/>
                <a:gd name="connsiteX109" fmla="*/ 957262 w 6229350"/>
                <a:gd name="connsiteY109" fmla="*/ 338137 h 2447925"/>
                <a:gd name="connsiteX110" fmla="*/ 957262 w 6229350"/>
                <a:gd name="connsiteY110" fmla="*/ 304800 h 2447925"/>
                <a:gd name="connsiteX111" fmla="*/ 923925 w 6229350"/>
                <a:gd name="connsiteY111" fmla="*/ 304800 h 2447925"/>
                <a:gd name="connsiteX112" fmla="*/ 923925 w 6229350"/>
                <a:gd name="connsiteY112" fmla="*/ 266700 h 2447925"/>
                <a:gd name="connsiteX113" fmla="*/ 909637 w 6229350"/>
                <a:gd name="connsiteY113" fmla="*/ 266700 h 2447925"/>
                <a:gd name="connsiteX114" fmla="*/ 919162 w 6229350"/>
                <a:gd name="connsiteY114" fmla="*/ 238125 h 2447925"/>
                <a:gd name="connsiteX115" fmla="*/ 881062 w 6229350"/>
                <a:gd name="connsiteY115" fmla="*/ 238125 h 2447925"/>
                <a:gd name="connsiteX116" fmla="*/ 881062 w 6229350"/>
                <a:gd name="connsiteY116" fmla="*/ 200025 h 2447925"/>
                <a:gd name="connsiteX117" fmla="*/ 809625 w 6229350"/>
                <a:gd name="connsiteY117" fmla="*/ 200025 h 2447925"/>
                <a:gd name="connsiteX118" fmla="*/ 809625 w 6229350"/>
                <a:gd name="connsiteY118" fmla="*/ 171450 h 2447925"/>
                <a:gd name="connsiteX119" fmla="*/ 481012 w 6229350"/>
                <a:gd name="connsiteY119" fmla="*/ 171450 h 2447925"/>
                <a:gd name="connsiteX120" fmla="*/ 481012 w 6229350"/>
                <a:gd name="connsiteY120" fmla="*/ 128587 h 2447925"/>
                <a:gd name="connsiteX121" fmla="*/ 466724 w 6229350"/>
                <a:gd name="connsiteY121" fmla="*/ 128588 h 2447925"/>
                <a:gd name="connsiteX122" fmla="*/ 466724 w 6229350"/>
                <a:gd name="connsiteY122" fmla="*/ 109537 h 2447925"/>
                <a:gd name="connsiteX123" fmla="*/ 452437 w 6229350"/>
                <a:gd name="connsiteY123" fmla="*/ 109537 h 2447925"/>
                <a:gd name="connsiteX124" fmla="*/ 452437 w 6229350"/>
                <a:gd name="connsiteY124" fmla="*/ 71437 h 2447925"/>
                <a:gd name="connsiteX125" fmla="*/ 247650 w 6229350"/>
                <a:gd name="connsiteY125" fmla="*/ 71437 h 2447925"/>
                <a:gd name="connsiteX126" fmla="*/ 247650 w 6229350"/>
                <a:gd name="connsiteY126" fmla="*/ 33337 h 2447925"/>
                <a:gd name="connsiteX127" fmla="*/ 57150 w 6229350"/>
                <a:gd name="connsiteY127" fmla="*/ 33337 h 2447925"/>
                <a:gd name="connsiteX128" fmla="*/ 57150 w 6229350"/>
                <a:gd name="connsiteY128" fmla="*/ 0 h 2447925"/>
                <a:gd name="connsiteX129" fmla="*/ 0 w 6229350"/>
                <a:gd name="connsiteY129" fmla="*/ 0 h 2447925"/>
                <a:gd name="connsiteX0" fmla="*/ 6229350 w 6229350"/>
                <a:gd name="connsiteY0" fmla="*/ 2447925 h 2447925"/>
                <a:gd name="connsiteX1" fmla="*/ 5324475 w 6229350"/>
                <a:gd name="connsiteY1" fmla="*/ 2447925 h 2447925"/>
                <a:gd name="connsiteX2" fmla="*/ 5324475 w 6229350"/>
                <a:gd name="connsiteY2" fmla="*/ 2405062 h 2447925"/>
                <a:gd name="connsiteX3" fmla="*/ 5057775 w 6229350"/>
                <a:gd name="connsiteY3" fmla="*/ 2405062 h 2447925"/>
                <a:gd name="connsiteX4" fmla="*/ 5057775 w 6229350"/>
                <a:gd name="connsiteY4" fmla="*/ 2362200 h 2447925"/>
                <a:gd name="connsiteX5" fmla="*/ 4700587 w 6229350"/>
                <a:gd name="connsiteY5" fmla="*/ 2362200 h 2447925"/>
                <a:gd name="connsiteX6" fmla="*/ 4700587 w 6229350"/>
                <a:gd name="connsiteY6" fmla="*/ 2319337 h 2447925"/>
                <a:gd name="connsiteX7" fmla="*/ 4700587 w 6229350"/>
                <a:gd name="connsiteY7" fmla="*/ 2319337 h 2447925"/>
                <a:gd name="connsiteX8" fmla="*/ 4681537 w 6229350"/>
                <a:gd name="connsiteY8" fmla="*/ 2319337 h 2447925"/>
                <a:gd name="connsiteX9" fmla="*/ 4681537 w 6229350"/>
                <a:gd name="connsiteY9" fmla="*/ 2266950 h 2447925"/>
                <a:gd name="connsiteX10" fmla="*/ 4591050 w 6229350"/>
                <a:gd name="connsiteY10" fmla="*/ 2266950 h 2447925"/>
                <a:gd name="connsiteX11" fmla="*/ 4591050 w 6229350"/>
                <a:gd name="connsiteY11" fmla="*/ 2224087 h 2447925"/>
                <a:gd name="connsiteX12" fmla="*/ 4567237 w 6229350"/>
                <a:gd name="connsiteY12" fmla="*/ 2224087 h 2447925"/>
                <a:gd name="connsiteX13" fmla="*/ 4567237 w 6229350"/>
                <a:gd name="connsiteY13" fmla="*/ 2190750 h 2447925"/>
                <a:gd name="connsiteX14" fmla="*/ 4352925 w 6229350"/>
                <a:gd name="connsiteY14" fmla="*/ 2190750 h 2447925"/>
                <a:gd name="connsiteX15" fmla="*/ 4352925 w 6229350"/>
                <a:gd name="connsiteY15" fmla="*/ 2147887 h 2447925"/>
                <a:gd name="connsiteX16" fmla="*/ 4305300 w 6229350"/>
                <a:gd name="connsiteY16" fmla="*/ 2147887 h 2447925"/>
                <a:gd name="connsiteX17" fmla="*/ 4305300 w 6229350"/>
                <a:gd name="connsiteY17" fmla="*/ 2105025 h 2447925"/>
                <a:gd name="connsiteX18" fmla="*/ 4062412 w 6229350"/>
                <a:gd name="connsiteY18" fmla="*/ 2105025 h 2447925"/>
                <a:gd name="connsiteX19" fmla="*/ 4062412 w 6229350"/>
                <a:gd name="connsiteY19" fmla="*/ 2066925 h 2447925"/>
                <a:gd name="connsiteX20" fmla="*/ 3943350 w 6229350"/>
                <a:gd name="connsiteY20" fmla="*/ 2066925 h 2447925"/>
                <a:gd name="connsiteX21" fmla="*/ 3943350 w 6229350"/>
                <a:gd name="connsiteY21" fmla="*/ 2024062 h 2447925"/>
                <a:gd name="connsiteX22" fmla="*/ 3843337 w 6229350"/>
                <a:gd name="connsiteY22" fmla="*/ 2024062 h 2447925"/>
                <a:gd name="connsiteX23" fmla="*/ 3843337 w 6229350"/>
                <a:gd name="connsiteY23" fmla="*/ 1976437 h 2447925"/>
                <a:gd name="connsiteX24" fmla="*/ 3757612 w 6229350"/>
                <a:gd name="connsiteY24" fmla="*/ 1976437 h 2447925"/>
                <a:gd name="connsiteX25" fmla="*/ 3757612 w 6229350"/>
                <a:gd name="connsiteY25" fmla="*/ 1938337 h 2447925"/>
                <a:gd name="connsiteX26" fmla="*/ 3729037 w 6229350"/>
                <a:gd name="connsiteY26" fmla="*/ 1938337 h 2447925"/>
                <a:gd name="connsiteX27" fmla="*/ 3729037 w 6229350"/>
                <a:gd name="connsiteY27" fmla="*/ 1895475 h 2447925"/>
                <a:gd name="connsiteX28" fmla="*/ 3709987 w 6229350"/>
                <a:gd name="connsiteY28" fmla="*/ 1895475 h 2447925"/>
                <a:gd name="connsiteX29" fmla="*/ 3709987 w 6229350"/>
                <a:gd name="connsiteY29" fmla="*/ 1852612 h 2447925"/>
                <a:gd name="connsiteX30" fmla="*/ 3686175 w 6229350"/>
                <a:gd name="connsiteY30" fmla="*/ 1852612 h 2447925"/>
                <a:gd name="connsiteX31" fmla="*/ 3686175 w 6229350"/>
                <a:gd name="connsiteY31" fmla="*/ 1824037 h 2447925"/>
                <a:gd name="connsiteX32" fmla="*/ 3609975 w 6229350"/>
                <a:gd name="connsiteY32" fmla="*/ 1824037 h 2447925"/>
                <a:gd name="connsiteX33" fmla="*/ 3609975 w 6229350"/>
                <a:gd name="connsiteY33" fmla="*/ 1781175 h 2447925"/>
                <a:gd name="connsiteX34" fmla="*/ 3543300 w 6229350"/>
                <a:gd name="connsiteY34" fmla="*/ 1781175 h 2447925"/>
                <a:gd name="connsiteX35" fmla="*/ 3543300 w 6229350"/>
                <a:gd name="connsiteY35" fmla="*/ 1738312 h 2447925"/>
                <a:gd name="connsiteX36" fmla="*/ 3433762 w 6229350"/>
                <a:gd name="connsiteY36" fmla="*/ 1738312 h 2447925"/>
                <a:gd name="connsiteX37" fmla="*/ 3433762 w 6229350"/>
                <a:gd name="connsiteY37" fmla="*/ 1695450 h 2447925"/>
                <a:gd name="connsiteX38" fmla="*/ 3419475 w 6229350"/>
                <a:gd name="connsiteY38" fmla="*/ 1695450 h 2447925"/>
                <a:gd name="connsiteX39" fmla="*/ 3419475 w 6229350"/>
                <a:gd name="connsiteY39" fmla="*/ 1657350 h 2447925"/>
                <a:gd name="connsiteX40" fmla="*/ 3386137 w 6229350"/>
                <a:gd name="connsiteY40" fmla="*/ 1657350 h 2447925"/>
                <a:gd name="connsiteX41" fmla="*/ 3386137 w 6229350"/>
                <a:gd name="connsiteY41" fmla="*/ 1624012 h 2447925"/>
                <a:gd name="connsiteX42" fmla="*/ 3343275 w 6229350"/>
                <a:gd name="connsiteY42" fmla="*/ 1624012 h 2447925"/>
                <a:gd name="connsiteX43" fmla="*/ 3343275 w 6229350"/>
                <a:gd name="connsiteY43" fmla="*/ 1571625 h 2447925"/>
                <a:gd name="connsiteX44" fmla="*/ 3290887 w 6229350"/>
                <a:gd name="connsiteY44" fmla="*/ 1571625 h 2447925"/>
                <a:gd name="connsiteX45" fmla="*/ 3290887 w 6229350"/>
                <a:gd name="connsiteY45" fmla="*/ 1543050 h 2447925"/>
                <a:gd name="connsiteX46" fmla="*/ 3257550 w 6229350"/>
                <a:gd name="connsiteY46" fmla="*/ 1543050 h 2447925"/>
                <a:gd name="connsiteX47" fmla="*/ 3257550 w 6229350"/>
                <a:gd name="connsiteY47" fmla="*/ 1495425 h 2447925"/>
                <a:gd name="connsiteX48" fmla="*/ 3228975 w 6229350"/>
                <a:gd name="connsiteY48" fmla="*/ 1495425 h 2447925"/>
                <a:gd name="connsiteX49" fmla="*/ 3228975 w 6229350"/>
                <a:gd name="connsiteY49" fmla="*/ 1419225 h 2447925"/>
                <a:gd name="connsiteX50" fmla="*/ 3005137 w 6229350"/>
                <a:gd name="connsiteY50" fmla="*/ 1419225 h 2447925"/>
                <a:gd name="connsiteX51" fmla="*/ 3005137 w 6229350"/>
                <a:gd name="connsiteY51" fmla="*/ 1419225 h 2447925"/>
                <a:gd name="connsiteX52" fmla="*/ 3005137 w 6229350"/>
                <a:gd name="connsiteY52" fmla="*/ 1381125 h 2447925"/>
                <a:gd name="connsiteX53" fmla="*/ 2890837 w 6229350"/>
                <a:gd name="connsiteY53" fmla="*/ 1381125 h 2447925"/>
                <a:gd name="connsiteX54" fmla="*/ 2890837 w 6229350"/>
                <a:gd name="connsiteY54" fmla="*/ 1352550 h 2447925"/>
                <a:gd name="connsiteX55" fmla="*/ 2824162 w 6229350"/>
                <a:gd name="connsiteY55" fmla="*/ 1352550 h 2447925"/>
                <a:gd name="connsiteX56" fmla="*/ 2824162 w 6229350"/>
                <a:gd name="connsiteY56" fmla="*/ 1314450 h 2447925"/>
                <a:gd name="connsiteX57" fmla="*/ 2743200 w 6229350"/>
                <a:gd name="connsiteY57" fmla="*/ 1314450 h 2447925"/>
                <a:gd name="connsiteX58" fmla="*/ 2743200 w 6229350"/>
                <a:gd name="connsiteY58" fmla="*/ 1281112 h 2447925"/>
                <a:gd name="connsiteX59" fmla="*/ 2538412 w 6229350"/>
                <a:gd name="connsiteY59" fmla="*/ 1281112 h 2447925"/>
                <a:gd name="connsiteX60" fmla="*/ 2538412 w 6229350"/>
                <a:gd name="connsiteY60" fmla="*/ 1243012 h 2447925"/>
                <a:gd name="connsiteX61" fmla="*/ 2371725 w 6229350"/>
                <a:gd name="connsiteY61" fmla="*/ 1243012 h 2447925"/>
                <a:gd name="connsiteX62" fmla="*/ 2371725 w 6229350"/>
                <a:gd name="connsiteY62" fmla="*/ 1195387 h 2447925"/>
                <a:gd name="connsiteX63" fmla="*/ 2333625 w 6229350"/>
                <a:gd name="connsiteY63" fmla="*/ 1195387 h 2447925"/>
                <a:gd name="connsiteX64" fmla="*/ 2333625 w 6229350"/>
                <a:gd name="connsiteY64" fmla="*/ 1162050 h 2447925"/>
                <a:gd name="connsiteX65" fmla="*/ 2286000 w 6229350"/>
                <a:gd name="connsiteY65" fmla="*/ 1162050 h 2447925"/>
                <a:gd name="connsiteX66" fmla="*/ 2286000 w 6229350"/>
                <a:gd name="connsiteY66" fmla="*/ 1119187 h 2447925"/>
                <a:gd name="connsiteX67" fmla="*/ 2281237 w 6229350"/>
                <a:gd name="connsiteY67" fmla="*/ 1119187 h 2447925"/>
                <a:gd name="connsiteX68" fmla="*/ 2281237 w 6229350"/>
                <a:gd name="connsiteY68" fmla="*/ 1047750 h 2447925"/>
                <a:gd name="connsiteX69" fmla="*/ 2195512 w 6229350"/>
                <a:gd name="connsiteY69" fmla="*/ 1047750 h 2447925"/>
                <a:gd name="connsiteX70" fmla="*/ 2195512 w 6229350"/>
                <a:gd name="connsiteY70" fmla="*/ 1014412 h 2447925"/>
                <a:gd name="connsiteX71" fmla="*/ 2038350 w 6229350"/>
                <a:gd name="connsiteY71" fmla="*/ 1014412 h 2447925"/>
                <a:gd name="connsiteX72" fmla="*/ 2038350 w 6229350"/>
                <a:gd name="connsiteY72" fmla="*/ 985837 h 2447925"/>
                <a:gd name="connsiteX73" fmla="*/ 2019300 w 6229350"/>
                <a:gd name="connsiteY73" fmla="*/ 985837 h 2447925"/>
                <a:gd name="connsiteX74" fmla="*/ 2019300 w 6229350"/>
                <a:gd name="connsiteY74" fmla="*/ 938212 h 2447925"/>
                <a:gd name="connsiteX75" fmla="*/ 1943100 w 6229350"/>
                <a:gd name="connsiteY75" fmla="*/ 938212 h 2447925"/>
                <a:gd name="connsiteX76" fmla="*/ 1943100 w 6229350"/>
                <a:gd name="connsiteY76" fmla="*/ 938212 h 2447925"/>
                <a:gd name="connsiteX77" fmla="*/ 1943100 w 6229350"/>
                <a:gd name="connsiteY77" fmla="*/ 900112 h 2447925"/>
                <a:gd name="connsiteX78" fmla="*/ 1852612 w 6229350"/>
                <a:gd name="connsiteY78" fmla="*/ 900112 h 2447925"/>
                <a:gd name="connsiteX79" fmla="*/ 1852612 w 6229350"/>
                <a:gd name="connsiteY79" fmla="*/ 871537 h 2447925"/>
                <a:gd name="connsiteX80" fmla="*/ 1785937 w 6229350"/>
                <a:gd name="connsiteY80" fmla="*/ 871537 h 2447925"/>
                <a:gd name="connsiteX81" fmla="*/ 1785937 w 6229350"/>
                <a:gd name="connsiteY81" fmla="*/ 823912 h 2447925"/>
                <a:gd name="connsiteX82" fmla="*/ 1771650 w 6229350"/>
                <a:gd name="connsiteY82" fmla="*/ 823912 h 2447925"/>
                <a:gd name="connsiteX83" fmla="*/ 1771650 w 6229350"/>
                <a:gd name="connsiteY83" fmla="*/ 800100 h 2447925"/>
                <a:gd name="connsiteX84" fmla="*/ 1585912 w 6229350"/>
                <a:gd name="connsiteY84" fmla="*/ 800100 h 2447925"/>
                <a:gd name="connsiteX85" fmla="*/ 1585912 w 6229350"/>
                <a:gd name="connsiteY85" fmla="*/ 766762 h 2447925"/>
                <a:gd name="connsiteX86" fmla="*/ 1509712 w 6229350"/>
                <a:gd name="connsiteY86" fmla="*/ 766762 h 2447925"/>
                <a:gd name="connsiteX87" fmla="*/ 1509712 w 6229350"/>
                <a:gd name="connsiteY87" fmla="*/ 723900 h 2447925"/>
                <a:gd name="connsiteX88" fmla="*/ 1490662 w 6229350"/>
                <a:gd name="connsiteY88" fmla="*/ 723900 h 2447925"/>
                <a:gd name="connsiteX89" fmla="*/ 1490662 w 6229350"/>
                <a:gd name="connsiteY89" fmla="*/ 690562 h 2447925"/>
                <a:gd name="connsiteX90" fmla="*/ 1481137 w 6229350"/>
                <a:gd name="connsiteY90" fmla="*/ 690562 h 2447925"/>
                <a:gd name="connsiteX91" fmla="*/ 1481137 w 6229350"/>
                <a:gd name="connsiteY91" fmla="*/ 652462 h 2447925"/>
                <a:gd name="connsiteX92" fmla="*/ 1447800 w 6229350"/>
                <a:gd name="connsiteY92" fmla="*/ 652462 h 2447925"/>
                <a:gd name="connsiteX93" fmla="*/ 1447800 w 6229350"/>
                <a:gd name="connsiteY93" fmla="*/ 628650 h 2447925"/>
                <a:gd name="connsiteX94" fmla="*/ 1423987 w 6229350"/>
                <a:gd name="connsiteY94" fmla="*/ 628650 h 2447925"/>
                <a:gd name="connsiteX95" fmla="*/ 1423987 w 6229350"/>
                <a:gd name="connsiteY95" fmla="*/ 557212 h 2447925"/>
                <a:gd name="connsiteX96" fmla="*/ 1343025 w 6229350"/>
                <a:gd name="connsiteY96" fmla="*/ 557212 h 2447925"/>
                <a:gd name="connsiteX97" fmla="*/ 1343025 w 6229350"/>
                <a:gd name="connsiteY97" fmla="*/ 519112 h 2447925"/>
                <a:gd name="connsiteX98" fmla="*/ 1323975 w 6229350"/>
                <a:gd name="connsiteY98" fmla="*/ 519112 h 2447925"/>
                <a:gd name="connsiteX99" fmla="*/ 1323975 w 6229350"/>
                <a:gd name="connsiteY99" fmla="*/ 481012 h 2447925"/>
                <a:gd name="connsiteX100" fmla="*/ 1214437 w 6229350"/>
                <a:gd name="connsiteY100" fmla="*/ 481012 h 2447925"/>
                <a:gd name="connsiteX101" fmla="*/ 1214437 w 6229350"/>
                <a:gd name="connsiteY101" fmla="*/ 447675 h 2447925"/>
                <a:gd name="connsiteX102" fmla="*/ 1157287 w 6229350"/>
                <a:gd name="connsiteY102" fmla="*/ 447675 h 2447925"/>
                <a:gd name="connsiteX103" fmla="*/ 1157287 w 6229350"/>
                <a:gd name="connsiteY103" fmla="*/ 409575 h 2447925"/>
                <a:gd name="connsiteX104" fmla="*/ 981075 w 6229350"/>
                <a:gd name="connsiteY104" fmla="*/ 409575 h 2447925"/>
                <a:gd name="connsiteX105" fmla="*/ 981075 w 6229350"/>
                <a:gd name="connsiteY105" fmla="*/ 376237 h 2447925"/>
                <a:gd name="connsiteX106" fmla="*/ 971550 w 6229350"/>
                <a:gd name="connsiteY106" fmla="*/ 376237 h 2447925"/>
                <a:gd name="connsiteX107" fmla="*/ 971550 w 6229350"/>
                <a:gd name="connsiteY107" fmla="*/ 338137 h 2447925"/>
                <a:gd name="connsiteX108" fmla="*/ 957262 w 6229350"/>
                <a:gd name="connsiteY108" fmla="*/ 338137 h 2447925"/>
                <a:gd name="connsiteX109" fmla="*/ 957262 w 6229350"/>
                <a:gd name="connsiteY109" fmla="*/ 338137 h 2447925"/>
                <a:gd name="connsiteX110" fmla="*/ 957262 w 6229350"/>
                <a:gd name="connsiteY110" fmla="*/ 304800 h 2447925"/>
                <a:gd name="connsiteX111" fmla="*/ 923925 w 6229350"/>
                <a:gd name="connsiteY111" fmla="*/ 304800 h 2447925"/>
                <a:gd name="connsiteX112" fmla="*/ 923925 w 6229350"/>
                <a:gd name="connsiteY112" fmla="*/ 266700 h 2447925"/>
                <a:gd name="connsiteX113" fmla="*/ 909637 w 6229350"/>
                <a:gd name="connsiteY113" fmla="*/ 266700 h 2447925"/>
                <a:gd name="connsiteX114" fmla="*/ 915987 w 6229350"/>
                <a:gd name="connsiteY114" fmla="*/ 241300 h 2447925"/>
                <a:gd name="connsiteX115" fmla="*/ 881062 w 6229350"/>
                <a:gd name="connsiteY115" fmla="*/ 238125 h 2447925"/>
                <a:gd name="connsiteX116" fmla="*/ 881062 w 6229350"/>
                <a:gd name="connsiteY116" fmla="*/ 200025 h 2447925"/>
                <a:gd name="connsiteX117" fmla="*/ 809625 w 6229350"/>
                <a:gd name="connsiteY117" fmla="*/ 200025 h 2447925"/>
                <a:gd name="connsiteX118" fmla="*/ 809625 w 6229350"/>
                <a:gd name="connsiteY118" fmla="*/ 171450 h 2447925"/>
                <a:gd name="connsiteX119" fmla="*/ 481012 w 6229350"/>
                <a:gd name="connsiteY119" fmla="*/ 171450 h 2447925"/>
                <a:gd name="connsiteX120" fmla="*/ 481012 w 6229350"/>
                <a:gd name="connsiteY120" fmla="*/ 128587 h 2447925"/>
                <a:gd name="connsiteX121" fmla="*/ 466724 w 6229350"/>
                <a:gd name="connsiteY121" fmla="*/ 128588 h 2447925"/>
                <a:gd name="connsiteX122" fmla="*/ 466724 w 6229350"/>
                <a:gd name="connsiteY122" fmla="*/ 109537 h 2447925"/>
                <a:gd name="connsiteX123" fmla="*/ 452437 w 6229350"/>
                <a:gd name="connsiteY123" fmla="*/ 109537 h 2447925"/>
                <a:gd name="connsiteX124" fmla="*/ 452437 w 6229350"/>
                <a:gd name="connsiteY124" fmla="*/ 71437 h 2447925"/>
                <a:gd name="connsiteX125" fmla="*/ 247650 w 6229350"/>
                <a:gd name="connsiteY125" fmla="*/ 71437 h 2447925"/>
                <a:gd name="connsiteX126" fmla="*/ 247650 w 6229350"/>
                <a:gd name="connsiteY126" fmla="*/ 33337 h 2447925"/>
                <a:gd name="connsiteX127" fmla="*/ 57150 w 6229350"/>
                <a:gd name="connsiteY127" fmla="*/ 33337 h 2447925"/>
                <a:gd name="connsiteX128" fmla="*/ 57150 w 6229350"/>
                <a:gd name="connsiteY128" fmla="*/ 0 h 2447925"/>
                <a:gd name="connsiteX129" fmla="*/ 0 w 6229350"/>
                <a:gd name="connsiteY129" fmla="*/ 0 h 2447925"/>
                <a:gd name="connsiteX0" fmla="*/ 6229350 w 6229350"/>
                <a:gd name="connsiteY0" fmla="*/ 2447925 h 2447925"/>
                <a:gd name="connsiteX1" fmla="*/ 5324475 w 6229350"/>
                <a:gd name="connsiteY1" fmla="*/ 2447925 h 2447925"/>
                <a:gd name="connsiteX2" fmla="*/ 5324475 w 6229350"/>
                <a:gd name="connsiteY2" fmla="*/ 2405062 h 2447925"/>
                <a:gd name="connsiteX3" fmla="*/ 5057775 w 6229350"/>
                <a:gd name="connsiteY3" fmla="*/ 2405062 h 2447925"/>
                <a:gd name="connsiteX4" fmla="*/ 5057775 w 6229350"/>
                <a:gd name="connsiteY4" fmla="*/ 2362200 h 2447925"/>
                <a:gd name="connsiteX5" fmla="*/ 4700587 w 6229350"/>
                <a:gd name="connsiteY5" fmla="*/ 2362200 h 2447925"/>
                <a:gd name="connsiteX6" fmla="*/ 4700587 w 6229350"/>
                <a:gd name="connsiteY6" fmla="*/ 2319337 h 2447925"/>
                <a:gd name="connsiteX7" fmla="*/ 4700587 w 6229350"/>
                <a:gd name="connsiteY7" fmla="*/ 2319337 h 2447925"/>
                <a:gd name="connsiteX8" fmla="*/ 4681537 w 6229350"/>
                <a:gd name="connsiteY8" fmla="*/ 2319337 h 2447925"/>
                <a:gd name="connsiteX9" fmla="*/ 4681537 w 6229350"/>
                <a:gd name="connsiteY9" fmla="*/ 2266950 h 2447925"/>
                <a:gd name="connsiteX10" fmla="*/ 4591050 w 6229350"/>
                <a:gd name="connsiteY10" fmla="*/ 2266950 h 2447925"/>
                <a:gd name="connsiteX11" fmla="*/ 4591050 w 6229350"/>
                <a:gd name="connsiteY11" fmla="*/ 2224087 h 2447925"/>
                <a:gd name="connsiteX12" fmla="*/ 4567237 w 6229350"/>
                <a:gd name="connsiteY12" fmla="*/ 2224087 h 2447925"/>
                <a:gd name="connsiteX13" fmla="*/ 4567237 w 6229350"/>
                <a:gd name="connsiteY13" fmla="*/ 2190750 h 2447925"/>
                <a:gd name="connsiteX14" fmla="*/ 4352925 w 6229350"/>
                <a:gd name="connsiteY14" fmla="*/ 2190750 h 2447925"/>
                <a:gd name="connsiteX15" fmla="*/ 4352925 w 6229350"/>
                <a:gd name="connsiteY15" fmla="*/ 2147887 h 2447925"/>
                <a:gd name="connsiteX16" fmla="*/ 4305300 w 6229350"/>
                <a:gd name="connsiteY16" fmla="*/ 2147887 h 2447925"/>
                <a:gd name="connsiteX17" fmla="*/ 4305300 w 6229350"/>
                <a:gd name="connsiteY17" fmla="*/ 2105025 h 2447925"/>
                <a:gd name="connsiteX18" fmla="*/ 4062412 w 6229350"/>
                <a:gd name="connsiteY18" fmla="*/ 2105025 h 2447925"/>
                <a:gd name="connsiteX19" fmla="*/ 4062412 w 6229350"/>
                <a:gd name="connsiteY19" fmla="*/ 2066925 h 2447925"/>
                <a:gd name="connsiteX20" fmla="*/ 3943350 w 6229350"/>
                <a:gd name="connsiteY20" fmla="*/ 2066925 h 2447925"/>
                <a:gd name="connsiteX21" fmla="*/ 3943350 w 6229350"/>
                <a:gd name="connsiteY21" fmla="*/ 2024062 h 2447925"/>
                <a:gd name="connsiteX22" fmla="*/ 3843337 w 6229350"/>
                <a:gd name="connsiteY22" fmla="*/ 2024062 h 2447925"/>
                <a:gd name="connsiteX23" fmla="*/ 3843337 w 6229350"/>
                <a:gd name="connsiteY23" fmla="*/ 1976437 h 2447925"/>
                <a:gd name="connsiteX24" fmla="*/ 3757612 w 6229350"/>
                <a:gd name="connsiteY24" fmla="*/ 1976437 h 2447925"/>
                <a:gd name="connsiteX25" fmla="*/ 3757612 w 6229350"/>
                <a:gd name="connsiteY25" fmla="*/ 1938337 h 2447925"/>
                <a:gd name="connsiteX26" fmla="*/ 3729037 w 6229350"/>
                <a:gd name="connsiteY26" fmla="*/ 1938337 h 2447925"/>
                <a:gd name="connsiteX27" fmla="*/ 3729037 w 6229350"/>
                <a:gd name="connsiteY27" fmla="*/ 1895475 h 2447925"/>
                <a:gd name="connsiteX28" fmla="*/ 3709987 w 6229350"/>
                <a:gd name="connsiteY28" fmla="*/ 1895475 h 2447925"/>
                <a:gd name="connsiteX29" fmla="*/ 3709987 w 6229350"/>
                <a:gd name="connsiteY29" fmla="*/ 1852612 h 2447925"/>
                <a:gd name="connsiteX30" fmla="*/ 3686175 w 6229350"/>
                <a:gd name="connsiteY30" fmla="*/ 1852612 h 2447925"/>
                <a:gd name="connsiteX31" fmla="*/ 3686175 w 6229350"/>
                <a:gd name="connsiteY31" fmla="*/ 1824037 h 2447925"/>
                <a:gd name="connsiteX32" fmla="*/ 3609975 w 6229350"/>
                <a:gd name="connsiteY32" fmla="*/ 1824037 h 2447925"/>
                <a:gd name="connsiteX33" fmla="*/ 3609975 w 6229350"/>
                <a:gd name="connsiteY33" fmla="*/ 1781175 h 2447925"/>
                <a:gd name="connsiteX34" fmla="*/ 3543300 w 6229350"/>
                <a:gd name="connsiteY34" fmla="*/ 1781175 h 2447925"/>
                <a:gd name="connsiteX35" fmla="*/ 3543300 w 6229350"/>
                <a:gd name="connsiteY35" fmla="*/ 1738312 h 2447925"/>
                <a:gd name="connsiteX36" fmla="*/ 3433762 w 6229350"/>
                <a:gd name="connsiteY36" fmla="*/ 1738312 h 2447925"/>
                <a:gd name="connsiteX37" fmla="*/ 3433762 w 6229350"/>
                <a:gd name="connsiteY37" fmla="*/ 1695450 h 2447925"/>
                <a:gd name="connsiteX38" fmla="*/ 3419475 w 6229350"/>
                <a:gd name="connsiteY38" fmla="*/ 1695450 h 2447925"/>
                <a:gd name="connsiteX39" fmla="*/ 3419475 w 6229350"/>
                <a:gd name="connsiteY39" fmla="*/ 1657350 h 2447925"/>
                <a:gd name="connsiteX40" fmla="*/ 3386137 w 6229350"/>
                <a:gd name="connsiteY40" fmla="*/ 1657350 h 2447925"/>
                <a:gd name="connsiteX41" fmla="*/ 3386137 w 6229350"/>
                <a:gd name="connsiteY41" fmla="*/ 1624012 h 2447925"/>
                <a:gd name="connsiteX42" fmla="*/ 3343275 w 6229350"/>
                <a:gd name="connsiteY42" fmla="*/ 1624012 h 2447925"/>
                <a:gd name="connsiteX43" fmla="*/ 3343275 w 6229350"/>
                <a:gd name="connsiteY43" fmla="*/ 1571625 h 2447925"/>
                <a:gd name="connsiteX44" fmla="*/ 3290887 w 6229350"/>
                <a:gd name="connsiteY44" fmla="*/ 1571625 h 2447925"/>
                <a:gd name="connsiteX45" fmla="*/ 3290887 w 6229350"/>
                <a:gd name="connsiteY45" fmla="*/ 1543050 h 2447925"/>
                <a:gd name="connsiteX46" fmla="*/ 3257550 w 6229350"/>
                <a:gd name="connsiteY46" fmla="*/ 1543050 h 2447925"/>
                <a:gd name="connsiteX47" fmla="*/ 3257550 w 6229350"/>
                <a:gd name="connsiteY47" fmla="*/ 1495425 h 2447925"/>
                <a:gd name="connsiteX48" fmla="*/ 3228975 w 6229350"/>
                <a:gd name="connsiteY48" fmla="*/ 1495425 h 2447925"/>
                <a:gd name="connsiteX49" fmla="*/ 3228975 w 6229350"/>
                <a:gd name="connsiteY49" fmla="*/ 1419225 h 2447925"/>
                <a:gd name="connsiteX50" fmla="*/ 3005137 w 6229350"/>
                <a:gd name="connsiteY50" fmla="*/ 1419225 h 2447925"/>
                <a:gd name="connsiteX51" fmla="*/ 3005137 w 6229350"/>
                <a:gd name="connsiteY51" fmla="*/ 1419225 h 2447925"/>
                <a:gd name="connsiteX52" fmla="*/ 3005137 w 6229350"/>
                <a:gd name="connsiteY52" fmla="*/ 1381125 h 2447925"/>
                <a:gd name="connsiteX53" fmla="*/ 2890837 w 6229350"/>
                <a:gd name="connsiteY53" fmla="*/ 1381125 h 2447925"/>
                <a:gd name="connsiteX54" fmla="*/ 2890837 w 6229350"/>
                <a:gd name="connsiteY54" fmla="*/ 1352550 h 2447925"/>
                <a:gd name="connsiteX55" fmla="*/ 2824162 w 6229350"/>
                <a:gd name="connsiteY55" fmla="*/ 1352550 h 2447925"/>
                <a:gd name="connsiteX56" fmla="*/ 2824162 w 6229350"/>
                <a:gd name="connsiteY56" fmla="*/ 1314450 h 2447925"/>
                <a:gd name="connsiteX57" fmla="*/ 2743200 w 6229350"/>
                <a:gd name="connsiteY57" fmla="*/ 1314450 h 2447925"/>
                <a:gd name="connsiteX58" fmla="*/ 2743200 w 6229350"/>
                <a:gd name="connsiteY58" fmla="*/ 1281112 h 2447925"/>
                <a:gd name="connsiteX59" fmla="*/ 2538412 w 6229350"/>
                <a:gd name="connsiteY59" fmla="*/ 1281112 h 2447925"/>
                <a:gd name="connsiteX60" fmla="*/ 2538412 w 6229350"/>
                <a:gd name="connsiteY60" fmla="*/ 1243012 h 2447925"/>
                <a:gd name="connsiteX61" fmla="*/ 2371725 w 6229350"/>
                <a:gd name="connsiteY61" fmla="*/ 1243012 h 2447925"/>
                <a:gd name="connsiteX62" fmla="*/ 2371725 w 6229350"/>
                <a:gd name="connsiteY62" fmla="*/ 1195387 h 2447925"/>
                <a:gd name="connsiteX63" fmla="*/ 2333625 w 6229350"/>
                <a:gd name="connsiteY63" fmla="*/ 1195387 h 2447925"/>
                <a:gd name="connsiteX64" fmla="*/ 2333625 w 6229350"/>
                <a:gd name="connsiteY64" fmla="*/ 1162050 h 2447925"/>
                <a:gd name="connsiteX65" fmla="*/ 2286000 w 6229350"/>
                <a:gd name="connsiteY65" fmla="*/ 1162050 h 2447925"/>
                <a:gd name="connsiteX66" fmla="*/ 2286000 w 6229350"/>
                <a:gd name="connsiteY66" fmla="*/ 1119187 h 2447925"/>
                <a:gd name="connsiteX67" fmla="*/ 2281237 w 6229350"/>
                <a:gd name="connsiteY67" fmla="*/ 1119187 h 2447925"/>
                <a:gd name="connsiteX68" fmla="*/ 2281237 w 6229350"/>
                <a:gd name="connsiteY68" fmla="*/ 1047750 h 2447925"/>
                <a:gd name="connsiteX69" fmla="*/ 2195512 w 6229350"/>
                <a:gd name="connsiteY69" fmla="*/ 1047750 h 2447925"/>
                <a:gd name="connsiteX70" fmla="*/ 2195512 w 6229350"/>
                <a:gd name="connsiteY70" fmla="*/ 1014412 h 2447925"/>
                <a:gd name="connsiteX71" fmla="*/ 2038350 w 6229350"/>
                <a:gd name="connsiteY71" fmla="*/ 1014412 h 2447925"/>
                <a:gd name="connsiteX72" fmla="*/ 2038350 w 6229350"/>
                <a:gd name="connsiteY72" fmla="*/ 985837 h 2447925"/>
                <a:gd name="connsiteX73" fmla="*/ 2019300 w 6229350"/>
                <a:gd name="connsiteY73" fmla="*/ 985837 h 2447925"/>
                <a:gd name="connsiteX74" fmla="*/ 2019300 w 6229350"/>
                <a:gd name="connsiteY74" fmla="*/ 938212 h 2447925"/>
                <a:gd name="connsiteX75" fmla="*/ 1943100 w 6229350"/>
                <a:gd name="connsiteY75" fmla="*/ 938212 h 2447925"/>
                <a:gd name="connsiteX76" fmla="*/ 1943100 w 6229350"/>
                <a:gd name="connsiteY76" fmla="*/ 938212 h 2447925"/>
                <a:gd name="connsiteX77" fmla="*/ 1943100 w 6229350"/>
                <a:gd name="connsiteY77" fmla="*/ 900112 h 2447925"/>
                <a:gd name="connsiteX78" fmla="*/ 1852612 w 6229350"/>
                <a:gd name="connsiteY78" fmla="*/ 900112 h 2447925"/>
                <a:gd name="connsiteX79" fmla="*/ 1852612 w 6229350"/>
                <a:gd name="connsiteY79" fmla="*/ 871537 h 2447925"/>
                <a:gd name="connsiteX80" fmla="*/ 1785937 w 6229350"/>
                <a:gd name="connsiteY80" fmla="*/ 871537 h 2447925"/>
                <a:gd name="connsiteX81" fmla="*/ 1785937 w 6229350"/>
                <a:gd name="connsiteY81" fmla="*/ 823912 h 2447925"/>
                <a:gd name="connsiteX82" fmla="*/ 1771650 w 6229350"/>
                <a:gd name="connsiteY82" fmla="*/ 823912 h 2447925"/>
                <a:gd name="connsiteX83" fmla="*/ 1771650 w 6229350"/>
                <a:gd name="connsiteY83" fmla="*/ 800100 h 2447925"/>
                <a:gd name="connsiteX84" fmla="*/ 1585912 w 6229350"/>
                <a:gd name="connsiteY84" fmla="*/ 800100 h 2447925"/>
                <a:gd name="connsiteX85" fmla="*/ 1585912 w 6229350"/>
                <a:gd name="connsiteY85" fmla="*/ 766762 h 2447925"/>
                <a:gd name="connsiteX86" fmla="*/ 1509712 w 6229350"/>
                <a:gd name="connsiteY86" fmla="*/ 766762 h 2447925"/>
                <a:gd name="connsiteX87" fmla="*/ 1509712 w 6229350"/>
                <a:gd name="connsiteY87" fmla="*/ 723900 h 2447925"/>
                <a:gd name="connsiteX88" fmla="*/ 1490662 w 6229350"/>
                <a:gd name="connsiteY88" fmla="*/ 723900 h 2447925"/>
                <a:gd name="connsiteX89" fmla="*/ 1490662 w 6229350"/>
                <a:gd name="connsiteY89" fmla="*/ 690562 h 2447925"/>
                <a:gd name="connsiteX90" fmla="*/ 1481137 w 6229350"/>
                <a:gd name="connsiteY90" fmla="*/ 690562 h 2447925"/>
                <a:gd name="connsiteX91" fmla="*/ 1481137 w 6229350"/>
                <a:gd name="connsiteY91" fmla="*/ 652462 h 2447925"/>
                <a:gd name="connsiteX92" fmla="*/ 1447800 w 6229350"/>
                <a:gd name="connsiteY92" fmla="*/ 652462 h 2447925"/>
                <a:gd name="connsiteX93" fmla="*/ 1447800 w 6229350"/>
                <a:gd name="connsiteY93" fmla="*/ 628650 h 2447925"/>
                <a:gd name="connsiteX94" fmla="*/ 1423987 w 6229350"/>
                <a:gd name="connsiteY94" fmla="*/ 628650 h 2447925"/>
                <a:gd name="connsiteX95" fmla="*/ 1423987 w 6229350"/>
                <a:gd name="connsiteY95" fmla="*/ 557212 h 2447925"/>
                <a:gd name="connsiteX96" fmla="*/ 1343025 w 6229350"/>
                <a:gd name="connsiteY96" fmla="*/ 557212 h 2447925"/>
                <a:gd name="connsiteX97" fmla="*/ 1343025 w 6229350"/>
                <a:gd name="connsiteY97" fmla="*/ 519112 h 2447925"/>
                <a:gd name="connsiteX98" fmla="*/ 1323975 w 6229350"/>
                <a:gd name="connsiteY98" fmla="*/ 519112 h 2447925"/>
                <a:gd name="connsiteX99" fmla="*/ 1323975 w 6229350"/>
                <a:gd name="connsiteY99" fmla="*/ 481012 h 2447925"/>
                <a:gd name="connsiteX100" fmla="*/ 1214437 w 6229350"/>
                <a:gd name="connsiteY100" fmla="*/ 481012 h 2447925"/>
                <a:gd name="connsiteX101" fmla="*/ 1214437 w 6229350"/>
                <a:gd name="connsiteY101" fmla="*/ 447675 h 2447925"/>
                <a:gd name="connsiteX102" fmla="*/ 1157287 w 6229350"/>
                <a:gd name="connsiteY102" fmla="*/ 447675 h 2447925"/>
                <a:gd name="connsiteX103" fmla="*/ 1157287 w 6229350"/>
                <a:gd name="connsiteY103" fmla="*/ 409575 h 2447925"/>
                <a:gd name="connsiteX104" fmla="*/ 981075 w 6229350"/>
                <a:gd name="connsiteY104" fmla="*/ 409575 h 2447925"/>
                <a:gd name="connsiteX105" fmla="*/ 981075 w 6229350"/>
                <a:gd name="connsiteY105" fmla="*/ 376237 h 2447925"/>
                <a:gd name="connsiteX106" fmla="*/ 971550 w 6229350"/>
                <a:gd name="connsiteY106" fmla="*/ 376237 h 2447925"/>
                <a:gd name="connsiteX107" fmla="*/ 971550 w 6229350"/>
                <a:gd name="connsiteY107" fmla="*/ 338137 h 2447925"/>
                <a:gd name="connsiteX108" fmla="*/ 957262 w 6229350"/>
                <a:gd name="connsiteY108" fmla="*/ 338137 h 2447925"/>
                <a:gd name="connsiteX109" fmla="*/ 957262 w 6229350"/>
                <a:gd name="connsiteY109" fmla="*/ 338137 h 2447925"/>
                <a:gd name="connsiteX110" fmla="*/ 957262 w 6229350"/>
                <a:gd name="connsiteY110" fmla="*/ 304800 h 2447925"/>
                <a:gd name="connsiteX111" fmla="*/ 923925 w 6229350"/>
                <a:gd name="connsiteY111" fmla="*/ 304800 h 2447925"/>
                <a:gd name="connsiteX112" fmla="*/ 923925 w 6229350"/>
                <a:gd name="connsiteY112" fmla="*/ 266700 h 2447925"/>
                <a:gd name="connsiteX113" fmla="*/ 909637 w 6229350"/>
                <a:gd name="connsiteY113" fmla="*/ 266700 h 2447925"/>
                <a:gd name="connsiteX114" fmla="*/ 915987 w 6229350"/>
                <a:gd name="connsiteY114" fmla="*/ 241300 h 2447925"/>
                <a:gd name="connsiteX115" fmla="*/ 881062 w 6229350"/>
                <a:gd name="connsiteY115" fmla="*/ 238125 h 2447925"/>
                <a:gd name="connsiteX116" fmla="*/ 881062 w 6229350"/>
                <a:gd name="connsiteY116" fmla="*/ 200025 h 2447925"/>
                <a:gd name="connsiteX117" fmla="*/ 809625 w 6229350"/>
                <a:gd name="connsiteY117" fmla="*/ 200025 h 2447925"/>
                <a:gd name="connsiteX118" fmla="*/ 809625 w 6229350"/>
                <a:gd name="connsiteY118" fmla="*/ 171450 h 2447925"/>
                <a:gd name="connsiteX119" fmla="*/ 481012 w 6229350"/>
                <a:gd name="connsiteY119" fmla="*/ 171450 h 2447925"/>
                <a:gd name="connsiteX120" fmla="*/ 481012 w 6229350"/>
                <a:gd name="connsiteY120" fmla="*/ 128587 h 2447925"/>
                <a:gd name="connsiteX121" fmla="*/ 466724 w 6229350"/>
                <a:gd name="connsiteY121" fmla="*/ 128588 h 2447925"/>
                <a:gd name="connsiteX122" fmla="*/ 466724 w 6229350"/>
                <a:gd name="connsiteY122" fmla="*/ 109537 h 2447925"/>
                <a:gd name="connsiteX123" fmla="*/ 452437 w 6229350"/>
                <a:gd name="connsiteY123" fmla="*/ 109537 h 2447925"/>
                <a:gd name="connsiteX124" fmla="*/ 452437 w 6229350"/>
                <a:gd name="connsiteY124" fmla="*/ 71437 h 2447925"/>
                <a:gd name="connsiteX125" fmla="*/ 247650 w 6229350"/>
                <a:gd name="connsiteY125" fmla="*/ 71437 h 2447925"/>
                <a:gd name="connsiteX126" fmla="*/ 247650 w 6229350"/>
                <a:gd name="connsiteY126" fmla="*/ 33337 h 2447925"/>
                <a:gd name="connsiteX127" fmla="*/ 57150 w 6229350"/>
                <a:gd name="connsiteY127" fmla="*/ 33337 h 2447925"/>
                <a:gd name="connsiteX128" fmla="*/ 57150 w 6229350"/>
                <a:gd name="connsiteY128" fmla="*/ 0 h 2447925"/>
                <a:gd name="connsiteX129" fmla="*/ 0 w 6229350"/>
                <a:gd name="connsiteY129" fmla="*/ 0 h 2447925"/>
                <a:gd name="connsiteX0" fmla="*/ 6229350 w 6229350"/>
                <a:gd name="connsiteY0" fmla="*/ 2447925 h 2447925"/>
                <a:gd name="connsiteX1" fmla="*/ 5324475 w 6229350"/>
                <a:gd name="connsiteY1" fmla="*/ 2447925 h 2447925"/>
                <a:gd name="connsiteX2" fmla="*/ 5324475 w 6229350"/>
                <a:gd name="connsiteY2" fmla="*/ 2405062 h 2447925"/>
                <a:gd name="connsiteX3" fmla="*/ 5057775 w 6229350"/>
                <a:gd name="connsiteY3" fmla="*/ 2405062 h 2447925"/>
                <a:gd name="connsiteX4" fmla="*/ 5057775 w 6229350"/>
                <a:gd name="connsiteY4" fmla="*/ 2362200 h 2447925"/>
                <a:gd name="connsiteX5" fmla="*/ 4700587 w 6229350"/>
                <a:gd name="connsiteY5" fmla="*/ 2362200 h 2447925"/>
                <a:gd name="connsiteX6" fmla="*/ 4700587 w 6229350"/>
                <a:gd name="connsiteY6" fmla="*/ 2319337 h 2447925"/>
                <a:gd name="connsiteX7" fmla="*/ 4700587 w 6229350"/>
                <a:gd name="connsiteY7" fmla="*/ 2319337 h 2447925"/>
                <a:gd name="connsiteX8" fmla="*/ 4681537 w 6229350"/>
                <a:gd name="connsiteY8" fmla="*/ 2319337 h 2447925"/>
                <a:gd name="connsiteX9" fmla="*/ 4681537 w 6229350"/>
                <a:gd name="connsiteY9" fmla="*/ 2266950 h 2447925"/>
                <a:gd name="connsiteX10" fmla="*/ 4591050 w 6229350"/>
                <a:gd name="connsiteY10" fmla="*/ 2266950 h 2447925"/>
                <a:gd name="connsiteX11" fmla="*/ 4591050 w 6229350"/>
                <a:gd name="connsiteY11" fmla="*/ 2224087 h 2447925"/>
                <a:gd name="connsiteX12" fmla="*/ 4567237 w 6229350"/>
                <a:gd name="connsiteY12" fmla="*/ 2224087 h 2447925"/>
                <a:gd name="connsiteX13" fmla="*/ 4567237 w 6229350"/>
                <a:gd name="connsiteY13" fmla="*/ 2190750 h 2447925"/>
                <a:gd name="connsiteX14" fmla="*/ 4352925 w 6229350"/>
                <a:gd name="connsiteY14" fmla="*/ 2190750 h 2447925"/>
                <a:gd name="connsiteX15" fmla="*/ 4352925 w 6229350"/>
                <a:gd name="connsiteY15" fmla="*/ 2147887 h 2447925"/>
                <a:gd name="connsiteX16" fmla="*/ 4305300 w 6229350"/>
                <a:gd name="connsiteY16" fmla="*/ 2147887 h 2447925"/>
                <a:gd name="connsiteX17" fmla="*/ 4305300 w 6229350"/>
                <a:gd name="connsiteY17" fmla="*/ 2105025 h 2447925"/>
                <a:gd name="connsiteX18" fmla="*/ 4062412 w 6229350"/>
                <a:gd name="connsiteY18" fmla="*/ 2105025 h 2447925"/>
                <a:gd name="connsiteX19" fmla="*/ 4062412 w 6229350"/>
                <a:gd name="connsiteY19" fmla="*/ 2066925 h 2447925"/>
                <a:gd name="connsiteX20" fmla="*/ 3943350 w 6229350"/>
                <a:gd name="connsiteY20" fmla="*/ 2066925 h 2447925"/>
                <a:gd name="connsiteX21" fmla="*/ 3943350 w 6229350"/>
                <a:gd name="connsiteY21" fmla="*/ 2024062 h 2447925"/>
                <a:gd name="connsiteX22" fmla="*/ 3843337 w 6229350"/>
                <a:gd name="connsiteY22" fmla="*/ 2024062 h 2447925"/>
                <a:gd name="connsiteX23" fmla="*/ 3843337 w 6229350"/>
                <a:gd name="connsiteY23" fmla="*/ 1976437 h 2447925"/>
                <a:gd name="connsiteX24" fmla="*/ 3757612 w 6229350"/>
                <a:gd name="connsiteY24" fmla="*/ 1976437 h 2447925"/>
                <a:gd name="connsiteX25" fmla="*/ 3757612 w 6229350"/>
                <a:gd name="connsiteY25" fmla="*/ 1938337 h 2447925"/>
                <a:gd name="connsiteX26" fmla="*/ 3729037 w 6229350"/>
                <a:gd name="connsiteY26" fmla="*/ 1938337 h 2447925"/>
                <a:gd name="connsiteX27" fmla="*/ 3729037 w 6229350"/>
                <a:gd name="connsiteY27" fmla="*/ 1895475 h 2447925"/>
                <a:gd name="connsiteX28" fmla="*/ 3709987 w 6229350"/>
                <a:gd name="connsiteY28" fmla="*/ 1895475 h 2447925"/>
                <a:gd name="connsiteX29" fmla="*/ 3709987 w 6229350"/>
                <a:gd name="connsiteY29" fmla="*/ 1852612 h 2447925"/>
                <a:gd name="connsiteX30" fmla="*/ 3686175 w 6229350"/>
                <a:gd name="connsiteY30" fmla="*/ 1852612 h 2447925"/>
                <a:gd name="connsiteX31" fmla="*/ 3686175 w 6229350"/>
                <a:gd name="connsiteY31" fmla="*/ 1824037 h 2447925"/>
                <a:gd name="connsiteX32" fmla="*/ 3609975 w 6229350"/>
                <a:gd name="connsiteY32" fmla="*/ 1824037 h 2447925"/>
                <a:gd name="connsiteX33" fmla="*/ 3609975 w 6229350"/>
                <a:gd name="connsiteY33" fmla="*/ 1781175 h 2447925"/>
                <a:gd name="connsiteX34" fmla="*/ 3543300 w 6229350"/>
                <a:gd name="connsiteY34" fmla="*/ 1781175 h 2447925"/>
                <a:gd name="connsiteX35" fmla="*/ 3543300 w 6229350"/>
                <a:gd name="connsiteY35" fmla="*/ 1738312 h 2447925"/>
                <a:gd name="connsiteX36" fmla="*/ 3433762 w 6229350"/>
                <a:gd name="connsiteY36" fmla="*/ 1738312 h 2447925"/>
                <a:gd name="connsiteX37" fmla="*/ 3433762 w 6229350"/>
                <a:gd name="connsiteY37" fmla="*/ 1695450 h 2447925"/>
                <a:gd name="connsiteX38" fmla="*/ 3419475 w 6229350"/>
                <a:gd name="connsiteY38" fmla="*/ 1695450 h 2447925"/>
                <a:gd name="connsiteX39" fmla="*/ 3419475 w 6229350"/>
                <a:gd name="connsiteY39" fmla="*/ 1657350 h 2447925"/>
                <a:gd name="connsiteX40" fmla="*/ 3386137 w 6229350"/>
                <a:gd name="connsiteY40" fmla="*/ 1657350 h 2447925"/>
                <a:gd name="connsiteX41" fmla="*/ 3386137 w 6229350"/>
                <a:gd name="connsiteY41" fmla="*/ 1624012 h 2447925"/>
                <a:gd name="connsiteX42" fmla="*/ 3343275 w 6229350"/>
                <a:gd name="connsiteY42" fmla="*/ 1624012 h 2447925"/>
                <a:gd name="connsiteX43" fmla="*/ 3343275 w 6229350"/>
                <a:gd name="connsiteY43" fmla="*/ 1571625 h 2447925"/>
                <a:gd name="connsiteX44" fmla="*/ 3290887 w 6229350"/>
                <a:gd name="connsiteY44" fmla="*/ 1571625 h 2447925"/>
                <a:gd name="connsiteX45" fmla="*/ 3290887 w 6229350"/>
                <a:gd name="connsiteY45" fmla="*/ 1543050 h 2447925"/>
                <a:gd name="connsiteX46" fmla="*/ 3257550 w 6229350"/>
                <a:gd name="connsiteY46" fmla="*/ 1543050 h 2447925"/>
                <a:gd name="connsiteX47" fmla="*/ 3257550 w 6229350"/>
                <a:gd name="connsiteY47" fmla="*/ 1495425 h 2447925"/>
                <a:gd name="connsiteX48" fmla="*/ 3228975 w 6229350"/>
                <a:gd name="connsiteY48" fmla="*/ 1495425 h 2447925"/>
                <a:gd name="connsiteX49" fmla="*/ 3228975 w 6229350"/>
                <a:gd name="connsiteY49" fmla="*/ 1419225 h 2447925"/>
                <a:gd name="connsiteX50" fmla="*/ 3005137 w 6229350"/>
                <a:gd name="connsiteY50" fmla="*/ 1419225 h 2447925"/>
                <a:gd name="connsiteX51" fmla="*/ 3005137 w 6229350"/>
                <a:gd name="connsiteY51" fmla="*/ 1419225 h 2447925"/>
                <a:gd name="connsiteX52" fmla="*/ 3005137 w 6229350"/>
                <a:gd name="connsiteY52" fmla="*/ 1381125 h 2447925"/>
                <a:gd name="connsiteX53" fmla="*/ 2890837 w 6229350"/>
                <a:gd name="connsiteY53" fmla="*/ 1381125 h 2447925"/>
                <a:gd name="connsiteX54" fmla="*/ 2890837 w 6229350"/>
                <a:gd name="connsiteY54" fmla="*/ 1352550 h 2447925"/>
                <a:gd name="connsiteX55" fmla="*/ 2824162 w 6229350"/>
                <a:gd name="connsiteY55" fmla="*/ 1352550 h 2447925"/>
                <a:gd name="connsiteX56" fmla="*/ 2824162 w 6229350"/>
                <a:gd name="connsiteY56" fmla="*/ 1314450 h 2447925"/>
                <a:gd name="connsiteX57" fmla="*/ 2743200 w 6229350"/>
                <a:gd name="connsiteY57" fmla="*/ 1314450 h 2447925"/>
                <a:gd name="connsiteX58" fmla="*/ 2743200 w 6229350"/>
                <a:gd name="connsiteY58" fmla="*/ 1281112 h 2447925"/>
                <a:gd name="connsiteX59" fmla="*/ 2538412 w 6229350"/>
                <a:gd name="connsiteY59" fmla="*/ 1281112 h 2447925"/>
                <a:gd name="connsiteX60" fmla="*/ 2538412 w 6229350"/>
                <a:gd name="connsiteY60" fmla="*/ 1243012 h 2447925"/>
                <a:gd name="connsiteX61" fmla="*/ 2371725 w 6229350"/>
                <a:gd name="connsiteY61" fmla="*/ 1243012 h 2447925"/>
                <a:gd name="connsiteX62" fmla="*/ 2371725 w 6229350"/>
                <a:gd name="connsiteY62" fmla="*/ 1195387 h 2447925"/>
                <a:gd name="connsiteX63" fmla="*/ 2333625 w 6229350"/>
                <a:gd name="connsiteY63" fmla="*/ 1195387 h 2447925"/>
                <a:gd name="connsiteX64" fmla="*/ 2333625 w 6229350"/>
                <a:gd name="connsiteY64" fmla="*/ 1162050 h 2447925"/>
                <a:gd name="connsiteX65" fmla="*/ 2286000 w 6229350"/>
                <a:gd name="connsiteY65" fmla="*/ 1162050 h 2447925"/>
                <a:gd name="connsiteX66" fmla="*/ 2286000 w 6229350"/>
                <a:gd name="connsiteY66" fmla="*/ 1119187 h 2447925"/>
                <a:gd name="connsiteX67" fmla="*/ 2281237 w 6229350"/>
                <a:gd name="connsiteY67" fmla="*/ 1119187 h 2447925"/>
                <a:gd name="connsiteX68" fmla="*/ 2281237 w 6229350"/>
                <a:gd name="connsiteY68" fmla="*/ 1047750 h 2447925"/>
                <a:gd name="connsiteX69" fmla="*/ 2195512 w 6229350"/>
                <a:gd name="connsiteY69" fmla="*/ 1047750 h 2447925"/>
                <a:gd name="connsiteX70" fmla="*/ 2195512 w 6229350"/>
                <a:gd name="connsiteY70" fmla="*/ 1014412 h 2447925"/>
                <a:gd name="connsiteX71" fmla="*/ 2038350 w 6229350"/>
                <a:gd name="connsiteY71" fmla="*/ 1014412 h 2447925"/>
                <a:gd name="connsiteX72" fmla="*/ 2038350 w 6229350"/>
                <a:gd name="connsiteY72" fmla="*/ 985837 h 2447925"/>
                <a:gd name="connsiteX73" fmla="*/ 2019300 w 6229350"/>
                <a:gd name="connsiteY73" fmla="*/ 985837 h 2447925"/>
                <a:gd name="connsiteX74" fmla="*/ 2019300 w 6229350"/>
                <a:gd name="connsiteY74" fmla="*/ 938212 h 2447925"/>
                <a:gd name="connsiteX75" fmla="*/ 1943100 w 6229350"/>
                <a:gd name="connsiteY75" fmla="*/ 938212 h 2447925"/>
                <a:gd name="connsiteX76" fmla="*/ 1943100 w 6229350"/>
                <a:gd name="connsiteY76" fmla="*/ 938212 h 2447925"/>
                <a:gd name="connsiteX77" fmla="*/ 1943100 w 6229350"/>
                <a:gd name="connsiteY77" fmla="*/ 900112 h 2447925"/>
                <a:gd name="connsiteX78" fmla="*/ 1852612 w 6229350"/>
                <a:gd name="connsiteY78" fmla="*/ 900112 h 2447925"/>
                <a:gd name="connsiteX79" fmla="*/ 1852612 w 6229350"/>
                <a:gd name="connsiteY79" fmla="*/ 871537 h 2447925"/>
                <a:gd name="connsiteX80" fmla="*/ 1785937 w 6229350"/>
                <a:gd name="connsiteY80" fmla="*/ 871537 h 2447925"/>
                <a:gd name="connsiteX81" fmla="*/ 1785937 w 6229350"/>
                <a:gd name="connsiteY81" fmla="*/ 823912 h 2447925"/>
                <a:gd name="connsiteX82" fmla="*/ 1771650 w 6229350"/>
                <a:gd name="connsiteY82" fmla="*/ 823912 h 2447925"/>
                <a:gd name="connsiteX83" fmla="*/ 1771650 w 6229350"/>
                <a:gd name="connsiteY83" fmla="*/ 800100 h 2447925"/>
                <a:gd name="connsiteX84" fmla="*/ 1585912 w 6229350"/>
                <a:gd name="connsiteY84" fmla="*/ 800100 h 2447925"/>
                <a:gd name="connsiteX85" fmla="*/ 1585912 w 6229350"/>
                <a:gd name="connsiteY85" fmla="*/ 766762 h 2447925"/>
                <a:gd name="connsiteX86" fmla="*/ 1509712 w 6229350"/>
                <a:gd name="connsiteY86" fmla="*/ 766762 h 2447925"/>
                <a:gd name="connsiteX87" fmla="*/ 1509712 w 6229350"/>
                <a:gd name="connsiteY87" fmla="*/ 723900 h 2447925"/>
                <a:gd name="connsiteX88" fmla="*/ 1490662 w 6229350"/>
                <a:gd name="connsiteY88" fmla="*/ 723900 h 2447925"/>
                <a:gd name="connsiteX89" fmla="*/ 1490662 w 6229350"/>
                <a:gd name="connsiteY89" fmla="*/ 690562 h 2447925"/>
                <a:gd name="connsiteX90" fmla="*/ 1481137 w 6229350"/>
                <a:gd name="connsiteY90" fmla="*/ 690562 h 2447925"/>
                <a:gd name="connsiteX91" fmla="*/ 1481137 w 6229350"/>
                <a:gd name="connsiteY91" fmla="*/ 652462 h 2447925"/>
                <a:gd name="connsiteX92" fmla="*/ 1447800 w 6229350"/>
                <a:gd name="connsiteY92" fmla="*/ 652462 h 2447925"/>
                <a:gd name="connsiteX93" fmla="*/ 1447800 w 6229350"/>
                <a:gd name="connsiteY93" fmla="*/ 628650 h 2447925"/>
                <a:gd name="connsiteX94" fmla="*/ 1423987 w 6229350"/>
                <a:gd name="connsiteY94" fmla="*/ 628650 h 2447925"/>
                <a:gd name="connsiteX95" fmla="*/ 1423987 w 6229350"/>
                <a:gd name="connsiteY95" fmla="*/ 557212 h 2447925"/>
                <a:gd name="connsiteX96" fmla="*/ 1343025 w 6229350"/>
                <a:gd name="connsiteY96" fmla="*/ 557212 h 2447925"/>
                <a:gd name="connsiteX97" fmla="*/ 1343025 w 6229350"/>
                <a:gd name="connsiteY97" fmla="*/ 519112 h 2447925"/>
                <a:gd name="connsiteX98" fmla="*/ 1323975 w 6229350"/>
                <a:gd name="connsiteY98" fmla="*/ 519112 h 2447925"/>
                <a:gd name="connsiteX99" fmla="*/ 1323975 w 6229350"/>
                <a:gd name="connsiteY99" fmla="*/ 481012 h 2447925"/>
                <a:gd name="connsiteX100" fmla="*/ 1214437 w 6229350"/>
                <a:gd name="connsiteY100" fmla="*/ 481012 h 2447925"/>
                <a:gd name="connsiteX101" fmla="*/ 1214437 w 6229350"/>
                <a:gd name="connsiteY101" fmla="*/ 447675 h 2447925"/>
                <a:gd name="connsiteX102" fmla="*/ 1157287 w 6229350"/>
                <a:gd name="connsiteY102" fmla="*/ 447675 h 2447925"/>
                <a:gd name="connsiteX103" fmla="*/ 1157287 w 6229350"/>
                <a:gd name="connsiteY103" fmla="*/ 409575 h 2447925"/>
                <a:gd name="connsiteX104" fmla="*/ 981075 w 6229350"/>
                <a:gd name="connsiteY104" fmla="*/ 409575 h 2447925"/>
                <a:gd name="connsiteX105" fmla="*/ 981075 w 6229350"/>
                <a:gd name="connsiteY105" fmla="*/ 376237 h 2447925"/>
                <a:gd name="connsiteX106" fmla="*/ 971550 w 6229350"/>
                <a:gd name="connsiteY106" fmla="*/ 376237 h 2447925"/>
                <a:gd name="connsiteX107" fmla="*/ 971550 w 6229350"/>
                <a:gd name="connsiteY107" fmla="*/ 338137 h 2447925"/>
                <a:gd name="connsiteX108" fmla="*/ 957262 w 6229350"/>
                <a:gd name="connsiteY108" fmla="*/ 338137 h 2447925"/>
                <a:gd name="connsiteX109" fmla="*/ 957262 w 6229350"/>
                <a:gd name="connsiteY109" fmla="*/ 338137 h 2447925"/>
                <a:gd name="connsiteX110" fmla="*/ 957262 w 6229350"/>
                <a:gd name="connsiteY110" fmla="*/ 304800 h 2447925"/>
                <a:gd name="connsiteX111" fmla="*/ 923925 w 6229350"/>
                <a:gd name="connsiteY111" fmla="*/ 304800 h 2447925"/>
                <a:gd name="connsiteX112" fmla="*/ 923925 w 6229350"/>
                <a:gd name="connsiteY112" fmla="*/ 266700 h 2447925"/>
                <a:gd name="connsiteX113" fmla="*/ 909637 w 6229350"/>
                <a:gd name="connsiteY113" fmla="*/ 266700 h 2447925"/>
                <a:gd name="connsiteX114" fmla="*/ 906462 w 6229350"/>
                <a:gd name="connsiteY114" fmla="*/ 228600 h 2447925"/>
                <a:gd name="connsiteX115" fmla="*/ 881062 w 6229350"/>
                <a:gd name="connsiteY115" fmla="*/ 238125 h 2447925"/>
                <a:gd name="connsiteX116" fmla="*/ 881062 w 6229350"/>
                <a:gd name="connsiteY116" fmla="*/ 200025 h 2447925"/>
                <a:gd name="connsiteX117" fmla="*/ 809625 w 6229350"/>
                <a:gd name="connsiteY117" fmla="*/ 200025 h 2447925"/>
                <a:gd name="connsiteX118" fmla="*/ 809625 w 6229350"/>
                <a:gd name="connsiteY118" fmla="*/ 171450 h 2447925"/>
                <a:gd name="connsiteX119" fmla="*/ 481012 w 6229350"/>
                <a:gd name="connsiteY119" fmla="*/ 171450 h 2447925"/>
                <a:gd name="connsiteX120" fmla="*/ 481012 w 6229350"/>
                <a:gd name="connsiteY120" fmla="*/ 128587 h 2447925"/>
                <a:gd name="connsiteX121" fmla="*/ 466724 w 6229350"/>
                <a:gd name="connsiteY121" fmla="*/ 128588 h 2447925"/>
                <a:gd name="connsiteX122" fmla="*/ 466724 w 6229350"/>
                <a:gd name="connsiteY122" fmla="*/ 109537 h 2447925"/>
                <a:gd name="connsiteX123" fmla="*/ 452437 w 6229350"/>
                <a:gd name="connsiteY123" fmla="*/ 109537 h 2447925"/>
                <a:gd name="connsiteX124" fmla="*/ 452437 w 6229350"/>
                <a:gd name="connsiteY124" fmla="*/ 71437 h 2447925"/>
                <a:gd name="connsiteX125" fmla="*/ 247650 w 6229350"/>
                <a:gd name="connsiteY125" fmla="*/ 71437 h 2447925"/>
                <a:gd name="connsiteX126" fmla="*/ 247650 w 6229350"/>
                <a:gd name="connsiteY126" fmla="*/ 33337 h 2447925"/>
                <a:gd name="connsiteX127" fmla="*/ 57150 w 6229350"/>
                <a:gd name="connsiteY127" fmla="*/ 33337 h 2447925"/>
                <a:gd name="connsiteX128" fmla="*/ 57150 w 6229350"/>
                <a:gd name="connsiteY128" fmla="*/ 0 h 2447925"/>
                <a:gd name="connsiteX129" fmla="*/ 0 w 6229350"/>
                <a:gd name="connsiteY129" fmla="*/ 0 h 2447925"/>
                <a:gd name="connsiteX0" fmla="*/ 6229350 w 6229350"/>
                <a:gd name="connsiteY0" fmla="*/ 2447925 h 2447925"/>
                <a:gd name="connsiteX1" fmla="*/ 5324475 w 6229350"/>
                <a:gd name="connsiteY1" fmla="*/ 2447925 h 2447925"/>
                <a:gd name="connsiteX2" fmla="*/ 5324475 w 6229350"/>
                <a:gd name="connsiteY2" fmla="*/ 2405062 h 2447925"/>
                <a:gd name="connsiteX3" fmla="*/ 5057775 w 6229350"/>
                <a:gd name="connsiteY3" fmla="*/ 2405062 h 2447925"/>
                <a:gd name="connsiteX4" fmla="*/ 5057775 w 6229350"/>
                <a:gd name="connsiteY4" fmla="*/ 2362200 h 2447925"/>
                <a:gd name="connsiteX5" fmla="*/ 4700587 w 6229350"/>
                <a:gd name="connsiteY5" fmla="*/ 2362200 h 2447925"/>
                <a:gd name="connsiteX6" fmla="*/ 4700587 w 6229350"/>
                <a:gd name="connsiteY6" fmla="*/ 2319337 h 2447925"/>
                <a:gd name="connsiteX7" fmla="*/ 4700587 w 6229350"/>
                <a:gd name="connsiteY7" fmla="*/ 2319337 h 2447925"/>
                <a:gd name="connsiteX8" fmla="*/ 4681537 w 6229350"/>
                <a:gd name="connsiteY8" fmla="*/ 2319337 h 2447925"/>
                <a:gd name="connsiteX9" fmla="*/ 4681537 w 6229350"/>
                <a:gd name="connsiteY9" fmla="*/ 2266950 h 2447925"/>
                <a:gd name="connsiteX10" fmla="*/ 4591050 w 6229350"/>
                <a:gd name="connsiteY10" fmla="*/ 2266950 h 2447925"/>
                <a:gd name="connsiteX11" fmla="*/ 4591050 w 6229350"/>
                <a:gd name="connsiteY11" fmla="*/ 2224087 h 2447925"/>
                <a:gd name="connsiteX12" fmla="*/ 4567237 w 6229350"/>
                <a:gd name="connsiteY12" fmla="*/ 2224087 h 2447925"/>
                <a:gd name="connsiteX13" fmla="*/ 4567237 w 6229350"/>
                <a:gd name="connsiteY13" fmla="*/ 2190750 h 2447925"/>
                <a:gd name="connsiteX14" fmla="*/ 4352925 w 6229350"/>
                <a:gd name="connsiteY14" fmla="*/ 2190750 h 2447925"/>
                <a:gd name="connsiteX15" fmla="*/ 4352925 w 6229350"/>
                <a:gd name="connsiteY15" fmla="*/ 2147887 h 2447925"/>
                <a:gd name="connsiteX16" fmla="*/ 4305300 w 6229350"/>
                <a:gd name="connsiteY16" fmla="*/ 2147887 h 2447925"/>
                <a:gd name="connsiteX17" fmla="*/ 4305300 w 6229350"/>
                <a:gd name="connsiteY17" fmla="*/ 2105025 h 2447925"/>
                <a:gd name="connsiteX18" fmla="*/ 4062412 w 6229350"/>
                <a:gd name="connsiteY18" fmla="*/ 2105025 h 2447925"/>
                <a:gd name="connsiteX19" fmla="*/ 4062412 w 6229350"/>
                <a:gd name="connsiteY19" fmla="*/ 2066925 h 2447925"/>
                <a:gd name="connsiteX20" fmla="*/ 3943350 w 6229350"/>
                <a:gd name="connsiteY20" fmla="*/ 2066925 h 2447925"/>
                <a:gd name="connsiteX21" fmla="*/ 3943350 w 6229350"/>
                <a:gd name="connsiteY21" fmla="*/ 2024062 h 2447925"/>
                <a:gd name="connsiteX22" fmla="*/ 3843337 w 6229350"/>
                <a:gd name="connsiteY22" fmla="*/ 2024062 h 2447925"/>
                <a:gd name="connsiteX23" fmla="*/ 3843337 w 6229350"/>
                <a:gd name="connsiteY23" fmla="*/ 1976437 h 2447925"/>
                <a:gd name="connsiteX24" fmla="*/ 3757612 w 6229350"/>
                <a:gd name="connsiteY24" fmla="*/ 1976437 h 2447925"/>
                <a:gd name="connsiteX25" fmla="*/ 3757612 w 6229350"/>
                <a:gd name="connsiteY25" fmla="*/ 1938337 h 2447925"/>
                <a:gd name="connsiteX26" fmla="*/ 3729037 w 6229350"/>
                <a:gd name="connsiteY26" fmla="*/ 1938337 h 2447925"/>
                <a:gd name="connsiteX27" fmla="*/ 3729037 w 6229350"/>
                <a:gd name="connsiteY27" fmla="*/ 1895475 h 2447925"/>
                <a:gd name="connsiteX28" fmla="*/ 3709987 w 6229350"/>
                <a:gd name="connsiteY28" fmla="*/ 1895475 h 2447925"/>
                <a:gd name="connsiteX29" fmla="*/ 3709987 w 6229350"/>
                <a:gd name="connsiteY29" fmla="*/ 1852612 h 2447925"/>
                <a:gd name="connsiteX30" fmla="*/ 3686175 w 6229350"/>
                <a:gd name="connsiteY30" fmla="*/ 1852612 h 2447925"/>
                <a:gd name="connsiteX31" fmla="*/ 3686175 w 6229350"/>
                <a:gd name="connsiteY31" fmla="*/ 1824037 h 2447925"/>
                <a:gd name="connsiteX32" fmla="*/ 3609975 w 6229350"/>
                <a:gd name="connsiteY32" fmla="*/ 1824037 h 2447925"/>
                <a:gd name="connsiteX33" fmla="*/ 3609975 w 6229350"/>
                <a:gd name="connsiteY33" fmla="*/ 1781175 h 2447925"/>
                <a:gd name="connsiteX34" fmla="*/ 3543300 w 6229350"/>
                <a:gd name="connsiteY34" fmla="*/ 1781175 h 2447925"/>
                <a:gd name="connsiteX35" fmla="*/ 3543300 w 6229350"/>
                <a:gd name="connsiteY35" fmla="*/ 1738312 h 2447925"/>
                <a:gd name="connsiteX36" fmla="*/ 3433762 w 6229350"/>
                <a:gd name="connsiteY36" fmla="*/ 1738312 h 2447925"/>
                <a:gd name="connsiteX37" fmla="*/ 3433762 w 6229350"/>
                <a:gd name="connsiteY37" fmla="*/ 1695450 h 2447925"/>
                <a:gd name="connsiteX38" fmla="*/ 3419475 w 6229350"/>
                <a:gd name="connsiteY38" fmla="*/ 1695450 h 2447925"/>
                <a:gd name="connsiteX39" fmla="*/ 3419475 w 6229350"/>
                <a:gd name="connsiteY39" fmla="*/ 1657350 h 2447925"/>
                <a:gd name="connsiteX40" fmla="*/ 3386137 w 6229350"/>
                <a:gd name="connsiteY40" fmla="*/ 1657350 h 2447925"/>
                <a:gd name="connsiteX41" fmla="*/ 3386137 w 6229350"/>
                <a:gd name="connsiteY41" fmla="*/ 1624012 h 2447925"/>
                <a:gd name="connsiteX42" fmla="*/ 3343275 w 6229350"/>
                <a:gd name="connsiteY42" fmla="*/ 1624012 h 2447925"/>
                <a:gd name="connsiteX43" fmla="*/ 3343275 w 6229350"/>
                <a:gd name="connsiteY43" fmla="*/ 1571625 h 2447925"/>
                <a:gd name="connsiteX44" fmla="*/ 3290887 w 6229350"/>
                <a:gd name="connsiteY44" fmla="*/ 1571625 h 2447925"/>
                <a:gd name="connsiteX45" fmla="*/ 3290887 w 6229350"/>
                <a:gd name="connsiteY45" fmla="*/ 1543050 h 2447925"/>
                <a:gd name="connsiteX46" fmla="*/ 3257550 w 6229350"/>
                <a:gd name="connsiteY46" fmla="*/ 1543050 h 2447925"/>
                <a:gd name="connsiteX47" fmla="*/ 3257550 w 6229350"/>
                <a:gd name="connsiteY47" fmla="*/ 1495425 h 2447925"/>
                <a:gd name="connsiteX48" fmla="*/ 3228975 w 6229350"/>
                <a:gd name="connsiteY48" fmla="*/ 1495425 h 2447925"/>
                <a:gd name="connsiteX49" fmla="*/ 3228975 w 6229350"/>
                <a:gd name="connsiteY49" fmla="*/ 1419225 h 2447925"/>
                <a:gd name="connsiteX50" fmla="*/ 3005137 w 6229350"/>
                <a:gd name="connsiteY50" fmla="*/ 1419225 h 2447925"/>
                <a:gd name="connsiteX51" fmla="*/ 3005137 w 6229350"/>
                <a:gd name="connsiteY51" fmla="*/ 1419225 h 2447925"/>
                <a:gd name="connsiteX52" fmla="*/ 3005137 w 6229350"/>
                <a:gd name="connsiteY52" fmla="*/ 1381125 h 2447925"/>
                <a:gd name="connsiteX53" fmla="*/ 2890837 w 6229350"/>
                <a:gd name="connsiteY53" fmla="*/ 1381125 h 2447925"/>
                <a:gd name="connsiteX54" fmla="*/ 2890837 w 6229350"/>
                <a:gd name="connsiteY54" fmla="*/ 1352550 h 2447925"/>
                <a:gd name="connsiteX55" fmla="*/ 2824162 w 6229350"/>
                <a:gd name="connsiteY55" fmla="*/ 1352550 h 2447925"/>
                <a:gd name="connsiteX56" fmla="*/ 2824162 w 6229350"/>
                <a:gd name="connsiteY56" fmla="*/ 1314450 h 2447925"/>
                <a:gd name="connsiteX57" fmla="*/ 2743200 w 6229350"/>
                <a:gd name="connsiteY57" fmla="*/ 1314450 h 2447925"/>
                <a:gd name="connsiteX58" fmla="*/ 2743200 w 6229350"/>
                <a:gd name="connsiteY58" fmla="*/ 1281112 h 2447925"/>
                <a:gd name="connsiteX59" fmla="*/ 2538412 w 6229350"/>
                <a:gd name="connsiteY59" fmla="*/ 1281112 h 2447925"/>
                <a:gd name="connsiteX60" fmla="*/ 2538412 w 6229350"/>
                <a:gd name="connsiteY60" fmla="*/ 1243012 h 2447925"/>
                <a:gd name="connsiteX61" fmla="*/ 2371725 w 6229350"/>
                <a:gd name="connsiteY61" fmla="*/ 1243012 h 2447925"/>
                <a:gd name="connsiteX62" fmla="*/ 2371725 w 6229350"/>
                <a:gd name="connsiteY62" fmla="*/ 1195387 h 2447925"/>
                <a:gd name="connsiteX63" fmla="*/ 2333625 w 6229350"/>
                <a:gd name="connsiteY63" fmla="*/ 1195387 h 2447925"/>
                <a:gd name="connsiteX64" fmla="*/ 2333625 w 6229350"/>
                <a:gd name="connsiteY64" fmla="*/ 1162050 h 2447925"/>
                <a:gd name="connsiteX65" fmla="*/ 2286000 w 6229350"/>
                <a:gd name="connsiteY65" fmla="*/ 1162050 h 2447925"/>
                <a:gd name="connsiteX66" fmla="*/ 2286000 w 6229350"/>
                <a:gd name="connsiteY66" fmla="*/ 1119187 h 2447925"/>
                <a:gd name="connsiteX67" fmla="*/ 2281237 w 6229350"/>
                <a:gd name="connsiteY67" fmla="*/ 1119187 h 2447925"/>
                <a:gd name="connsiteX68" fmla="*/ 2281237 w 6229350"/>
                <a:gd name="connsiteY68" fmla="*/ 1047750 h 2447925"/>
                <a:gd name="connsiteX69" fmla="*/ 2195512 w 6229350"/>
                <a:gd name="connsiteY69" fmla="*/ 1047750 h 2447925"/>
                <a:gd name="connsiteX70" fmla="*/ 2195512 w 6229350"/>
                <a:gd name="connsiteY70" fmla="*/ 1014412 h 2447925"/>
                <a:gd name="connsiteX71" fmla="*/ 2038350 w 6229350"/>
                <a:gd name="connsiteY71" fmla="*/ 1014412 h 2447925"/>
                <a:gd name="connsiteX72" fmla="*/ 2038350 w 6229350"/>
                <a:gd name="connsiteY72" fmla="*/ 985837 h 2447925"/>
                <a:gd name="connsiteX73" fmla="*/ 2019300 w 6229350"/>
                <a:gd name="connsiteY73" fmla="*/ 985837 h 2447925"/>
                <a:gd name="connsiteX74" fmla="*/ 2019300 w 6229350"/>
                <a:gd name="connsiteY74" fmla="*/ 938212 h 2447925"/>
                <a:gd name="connsiteX75" fmla="*/ 1943100 w 6229350"/>
                <a:gd name="connsiteY75" fmla="*/ 938212 h 2447925"/>
                <a:gd name="connsiteX76" fmla="*/ 1943100 w 6229350"/>
                <a:gd name="connsiteY76" fmla="*/ 938212 h 2447925"/>
                <a:gd name="connsiteX77" fmla="*/ 1943100 w 6229350"/>
                <a:gd name="connsiteY77" fmla="*/ 900112 h 2447925"/>
                <a:gd name="connsiteX78" fmla="*/ 1852612 w 6229350"/>
                <a:gd name="connsiteY78" fmla="*/ 900112 h 2447925"/>
                <a:gd name="connsiteX79" fmla="*/ 1852612 w 6229350"/>
                <a:gd name="connsiteY79" fmla="*/ 871537 h 2447925"/>
                <a:gd name="connsiteX80" fmla="*/ 1785937 w 6229350"/>
                <a:gd name="connsiteY80" fmla="*/ 871537 h 2447925"/>
                <a:gd name="connsiteX81" fmla="*/ 1785937 w 6229350"/>
                <a:gd name="connsiteY81" fmla="*/ 823912 h 2447925"/>
                <a:gd name="connsiteX82" fmla="*/ 1771650 w 6229350"/>
                <a:gd name="connsiteY82" fmla="*/ 823912 h 2447925"/>
                <a:gd name="connsiteX83" fmla="*/ 1771650 w 6229350"/>
                <a:gd name="connsiteY83" fmla="*/ 800100 h 2447925"/>
                <a:gd name="connsiteX84" fmla="*/ 1585912 w 6229350"/>
                <a:gd name="connsiteY84" fmla="*/ 800100 h 2447925"/>
                <a:gd name="connsiteX85" fmla="*/ 1585912 w 6229350"/>
                <a:gd name="connsiteY85" fmla="*/ 766762 h 2447925"/>
                <a:gd name="connsiteX86" fmla="*/ 1509712 w 6229350"/>
                <a:gd name="connsiteY86" fmla="*/ 766762 h 2447925"/>
                <a:gd name="connsiteX87" fmla="*/ 1509712 w 6229350"/>
                <a:gd name="connsiteY87" fmla="*/ 723900 h 2447925"/>
                <a:gd name="connsiteX88" fmla="*/ 1490662 w 6229350"/>
                <a:gd name="connsiteY88" fmla="*/ 723900 h 2447925"/>
                <a:gd name="connsiteX89" fmla="*/ 1490662 w 6229350"/>
                <a:gd name="connsiteY89" fmla="*/ 690562 h 2447925"/>
                <a:gd name="connsiteX90" fmla="*/ 1481137 w 6229350"/>
                <a:gd name="connsiteY90" fmla="*/ 690562 h 2447925"/>
                <a:gd name="connsiteX91" fmla="*/ 1481137 w 6229350"/>
                <a:gd name="connsiteY91" fmla="*/ 652462 h 2447925"/>
                <a:gd name="connsiteX92" fmla="*/ 1447800 w 6229350"/>
                <a:gd name="connsiteY92" fmla="*/ 652462 h 2447925"/>
                <a:gd name="connsiteX93" fmla="*/ 1447800 w 6229350"/>
                <a:gd name="connsiteY93" fmla="*/ 628650 h 2447925"/>
                <a:gd name="connsiteX94" fmla="*/ 1423987 w 6229350"/>
                <a:gd name="connsiteY94" fmla="*/ 628650 h 2447925"/>
                <a:gd name="connsiteX95" fmla="*/ 1423987 w 6229350"/>
                <a:gd name="connsiteY95" fmla="*/ 557212 h 2447925"/>
                <a:gd name="connsiteX96" fmla="*/ 1343025 w 6229350"/>
                <a:gd name="connsiteY96" fmla="*/ 557212 h 2447925"/>
                <a:gd name="connsiteX97" fmla="*/ 1343025 w 6229350"/>
                <a:gd name="connsiteY97" fmla="*/ 519112 h 2447925"/>
                <a:gd name="connsiteX98" fmla="*/ 1323975 w 6229350"/>
                <a:gd name="connsiteY98" fmla="*/ 519112 h 2447925"/>
                <a:gd name="connsiteX99" fmla="*/ 1323975 w 6229350"/>
                <a:gd name="connsiteY99" fmla="*/ 481012 h 2447925"/>
                <a:gd name="connsiteX100" fmla="*/ 1214437 w 6229350"/>
                <a:gd name="connsiteY100" fmla="*/ 481012 h 2447925"/>
                <a:gd name="connsiteX101" fmla="*/ 1214437 w 6229350"/>
                <a:gd name="connsiteY101" fmla="*/ 447675 h 2447925"/>
                <a:gd name="connsiteX102" fmla="*/ 1157287 w 6229350"/>
                <a:gd name="connsiteY102" fmla="*/ 447675 h 2447925"/>
                <a:gd name="connsiteX103" fmla="*/ 1157287 w 6229350"/>
                <a:gd name="connsiteY103" fmla="*/ 409575 h 2447925"/>
                <a:gd name="connsiteX104" fmla="*/ 981075 w 6229350"/>
                <a:gd name="connsiteY104" fmla="*/ 409575 h 2447925"/>
                <a:gd name="connsiteX105" fmla="*/ 981075 w 6229350"/>
                <a:gd name="connsiteY105" fmla="*/ 376237 h 2447925"/>
                <a:gd name="connsiteX106" fmla="*/ 971550 w 6229350"/>
                <a:gd name="connsiteY106" fmla="*/ 376237 h 2447925"/>
                <a:gd name="connsiteX107" fmla="*/ 971550 w 6229350"/>
                <a:gd name="connsiteY107" fmla="*/ 338137 h 2447925"/>
                <a:gd name="connsiteX108" fmla="*/ 957262 w 6229350"/>
                <a:gd name="connsiteY108" fmla="*/ 338137 h 2447925"/>
                <a:gd name="connsiteX109" fmla="*/ 957262 w 6229350"/>
                <a:gd name="connsiteY109" fmla="*/ 338137 h 2447925"/>
                <a:gd name="connsiteX110" fmla="*/ 957262 w 6229350"/>
                <a:gd name="connsiteY110" fmla="*/ 304800 h 2447925"/>
                <a:gd name="connsiteX111" fmla="*/ 923925 w 6229350"/>
                <a:gd name="connsiteY111" fmla="*/ 304800 h 2447925"/>
                <a:gd name="connsiteX112" fmla="*/ 923925 w 6229350"/>
                <a:gd name="connsiteY112" fmla="*/ 266700 h 2447925"/>
                <a:gd name="connsiteX113" fmla="*/ 909637 w 6229350"/>
                <a:gd name="connsiteY113" fmla="*/ 266700 h 2447925"/>
                <a:gd name="connsiteX114" fmla="*/ 912812 w 6229350"/>
                <a:gd name="connsiteY114" fmla="*/ 238125 h 2447925"/>
                <a:gd name="connsiteX115" fmla="*/ 881062 w 6229350"/>
                <a:gd name="connsiteY115" fmla="*/ 238125 h 2447925"/>
                <a:gd name="connsiteX116" fmla="*/ 881062 w 6229350"/>
                <a:gd name="connsiteY116" fmla="*/ 200025 h 2447925"/>
                <a:gd name="connsiteX117" fmla="*/ 809625 w 6229350"/>
                <a:gd name="connsiteY117" fmla="*/ 200025 h 2447925"/>
                <a:gd name="connsiteX118" fmla="*/ 809625 w 6229350"/>
                <a:gd name="connsiteY118" fmla="*/ 171450 h 2447925"/>
                <a:gd name="connsiteX119" fmla="*/ 481012 w 6229350"/>
                <a:gd name="connsiteY119" fmla="*/ 171450 h 2447925"/>
                <a:gd name="connsiteX120" fmla="*/ 481012 w 6229350"/>
                <a:gd name="connsiteY120" fmla="*/ 128587 h 2447925"/>
                <a:gd name="connsiteX121" fmla="*/ 466724 w 6229350"/>
                <a:gd name="connsiteY121" fmla="*/ 128588 h 2447925"/>
                <a:gd name="connsiteX122" fmla="*/ 466724 w 6229350"/>
                <a:gd name="connsiteY122" fmla="*/ 109537 h 2447925"/>
                <a:gd name="connsiteX123" fmla="*/ 452437 w 6229350"/>
                <a:gd name="connsiteY123" fmla="*/ 109537 h 2447925"/>
                <a:gd name="connsiteX124" fmla="*/ 452437 w 6229350"/>
                <a:gd name="connsiteY124" fmla="*/ 71437 h 2447925"/>
                <a:gd name="connsiteX125" fmla="*/ 247650 w 6229350"/>
                <a:gd name="connsiteY125" fmla="*/ 71437 h 2447925"/>
                <a:gd name="connsiteX126" fmla="*/ 247650 w 6229350"/>
                <a:gd name="connsiteY126" fmla="*/ 33337 h 2447925"/>
                <a:gd name="connsiteX127" fmla="*/ 57150 w 6229350"/>
                <a:gd name="connsiteY127" fmla="*/ 33337 h 2447925"/>
                <a:gd name="connsiteX128" fmla="*/ 57150 w 6229350"/>
                <a:gd name="connsiteY128" fmla="*/ 0 h 2447925"/>
                <a:gd name="connsiteX129" fmla="*/ 0 w 6229350"/>
                <a:gd name="connsiteY129" fmla="*/ 0 h 244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6229350" h="2447925">
                  <a:moveTo>
                    <a:pt x="6229350" y="2447925"/>
                  </a:moveTo>
                  <a:lnTo>
                    <a:pt x="5324475" y="2447925"/>
                  </a:lnTo>
                  <a:lnTo>
                    <a:pt x="5324475" y="2405062"/>
                  </a:lnTo>
                  <a:lnTo>
                    <a:pt x="5057775" y="2405062"/>
                  </a:lnTo>
                  <a:lnTo>
                    <a:pt x="5057775" y="2362200"/>
                  </a:lnTo>
                  <a:lnTo>
                    <a:pt x="4700587" y="2362200"/>
                  </a:lnTo>
                  <a:lnTo>
                    <a:pt x="4700587" y="2319337"/>
                  </a:lnTo>
                  <a:lnTo>
                    <a:pt x="4700587" y="2319337"/>
                  </a:lnTo>
                  <a:lnTo>
                    <a:pt x="4681537" y="2319337"/>
                  </a:lnTo>
                  <a:lnTo>
                    <a:pt x="4681537" y="2266950"/>
                  </a:lnTo>
                  <a:lnTo>
                    <a:pt x="4591050" y="2266950"/>
                  </a:lnTo>
                  <a:lnTo>
                    <a:pt x="4591050" y="2224087"/>
                  </a:lnTo>
                  <a:lnTo>
                    <a:pt x="4567237" y="2224087"/>
                  </a:lnTo>
                  <a:lnTo>
                    <a:pt x="4567237" y="2190750"/>
                  </a:lnTo>
                  <a:lnTo>
                    <a:pt x="4352925" y="2190750"/>
                  </a:lnTo>
                  <a:lnTo>
                    <a:pt x="4352925" y="2147887"/>
                  </a:lnTo>
                  <a:lnTo>
                    <a:pt x="4305300" y="2147887"/>
                  </a:lnTo>
                  <a:lnTo>
                    <a:pt x="4305300" y="2105025"/>
                  </a:lnTo>
                  <a:lnTo>
                    <a:pt x="4062412" y="2105025"/>
                  </a:lnTo>
                  <a:lnTo>
                    <a:pt x="4062412" y="2066925"/>
                  </a:lnTo>
                  <a:lnTo>
                    <a:pt x="3943350" y="2066925"/>
                  </a:lnTo>
                  <a:lnTo>
                    <a:pt x="3943350" y="2024062"/>
                  </a:lnTo>
                  <a:lnTo>
                    <a:pt x="3843337" y="2024062"/>
                  </a:lnTo>
                  <a:lnTo>
                    <a:pt x="3843337" y="1976437"/>
                  </a:lnTo>
                  <a:lnTo>
                    <a:pt x="3757612" y="1976437"/>
                  </a:lnTo>
                  <a:lnTo>
                    <a:pt x="3757612" y="1938337"/>
                  </a:lnTo>
                  <a:lnTo>
                    <a:pt x="3729037" y="1938337"/>
                  </a:lnTo>
                  <a:lnTo>
                    <a:pt x="3729037" y="1895475"/>
                  </a:lnTo>
                  <a:lnTo>
                    <a:pt x="3709987" y="1895475"/>
                  </a:lnTo>
                  <a:lnTo>
                    <a:pt x="3709987" y="1852612"/>
                  </a:lnTo>
                  <a:lnTo>
                    <a:pt x="3686175" y="1852612"/>
                  </a:lnTo>
                  <a:lnTo>
                    <a:pt x="3686175" y="1824037"/>
                  </a:lnTo>
                  <a:lnTo>
                    <a:pt x="3609975" y="1824037"/>
                  </a:lnTo>
                  <a:lnTo>
                    <a:pt x="3609975" y="1781175"/>
                  </a:lnTo>
                  <a:lnTo>
                    <a:pt x="3543300" y="1781175"/>
                  </a:lnTo>
                  <a:lnTo>
                    <a:pt x="3543300" y="1738312"/>
                  </a:lnTo>
                  <a:lnTo>
                    <a:pt x="3433762" y="1738312"/>
                  </a:lnTo>
                  <a:lnTo>
                    <a:pt x="3433762" y="1695450"/>
                  </a:lnTo>
                  <a:lnTo>
                    <a:pt x="3419475" y="1695450"/>
                  </a:lnTo>
                  <a:lnTo>
                    <a:pt x="3419475" y="1657350"/>
                  </a:lnTo>
                  <a:lnTo>
                    <a:pt x="3386137" y="1657350"/>
                  </a:lnTo>
                  <a:lnTo>
                    <a:pt x="3386137" y="1624012"/>
                  </a:lnTo>
                  <a:lnTo>
                    <a:pt x="3343275" y="1624012"/>
                  </a:lnTo>
                  <a:lnTo>
                    <a:pt x="3343275" y="1571625"/>
                  </a:lnTo>
                  <a:lnTo>
                    <a:pt x="3290887" y="1571625"/>
                  </a:lnTo>
                  <a:lnTo>
                    <a:pt x="3290887" y="1543050"/>
                  </a:lnTo>
                  <a:lnTo>
                    <a:pt x="3257550" y="1543050"/>
                  </a:lnTo>
                  <a:lnTo>
                    <a:pt x="3257550" y="1495425"/>
                  </a:lnTo>
                  <a:lnTo>
                    <a:pt x="3228975" y="1495425"/>
                  </a:lnTo>
                  <a:lnTo>
                    <a:pt x="3228975" y="1419225"/>
                  </a:lnTo>
                  <a:lnTo>
                    <a:pt x="3005137" y="1419225"/>
                  </a:lnTo>
                  <a:lnTo>
                    <a:pt x="3005137" y="1419225"/>
                  </a:lnTo>
                  <a:lnTo>
                    <a:pt x="3005137" y="1381125"/>
                  </a:lnTo>
                  <a:lnTo>
                    <a:pt x="2890837" y="1381125"/>
                  </a:lnTo>
                  <a:lnTo>
                    <a:pt x="2890837" y="1352550"/>
                  </a:lnTo>
                  <a:lnTo>
                    <a:pt x="2824162" y="1352550"/>
                  </a:lnTo>
                  <a:lnTo>
                    <a:pt x="2824162" y="1314450"/>
                  </a:lnTo>
                  <a:lnTo>
                    <a:pt x="2743200" y="1314450"/>
                  </a:lnTo>
                  <a:lnTo>
                    <a:pt x="2743200" y="1281112"/>
                  </a:lnTo>
                  <a:lnTo>
                    <a:pt x="2538412" y="1281112"/>
                  </a:lnTo>
                  <a:lnTo>
                    <a:pt x="2538412" y="1243012"/>
                  </a:lnTo>
                  <a:lnTo>
                    <a:pt x="2371725" y="1243012"/>
                  </a:lnTo>
                  <a:lnTo>
                    <a:pt x="2371725" y="1195387"/>
                  </a:lnTo>
                  <a:lnTo>
                    <a:pt x="2333625" y="1195387"/>
                  </a:lnTo>
                  <a:lnTo>
                    <a:pt x="2333625" y="1162050"/>
                  </a:lnTo>
                  <a:lnTo>
                    <a:pt x="2286000" y="1162050"/>
                  </a:lnTo>
                  <a:lnTo>
                    <a:pt x="2286000" y="1119187"/>
                  </a:lnTo>
                  <a:lnTo>
                    <a:pt x="2281237" y="1119187"/>
                  </a:lnTo>
                  <a:lnTo>
                    <a:pt x="2281237" y="1047750"/>
                  </a:lnTo>
                  <a:lnTo>
                    <a:pt x="2195512" y="1047750"/>
                  </a:lnTo>
                  <a:lnTo>
                    <a:pt x="2195512" y="1014412"/>
                  </a:lnTo>
                  <a:lnTo>
                    <a:pt x="2038350" y="1014412"/>
                  </a:lnTo>
                  <a:lnTo>
                    <a:pt x="2038350" y="985837"/>
                  </a:lnTo>
                  <a:lnTo>
                    <a:pt x="2019300" y="985837"/>
                  </a:lnTo>
                  <a:lnTo>
                    <a:pt x="2019300" y="938212"/>
                  </a:lnTo>
                  <a:lnTo>
                    <a:pt x="1943100" y="938212"/>
                  </a:lnTo>
                  <a:lnTo>
                    <a:pt x="1943100" y="938212"/>
                  </a:lnTo>
                  <a:lnTo>
                    <a:pt x="1943100" y="900112"/>
                  </a:lnTo>
                  <a:lnTo>
                    <a:pt x="1852612" y="900112"/>
                  </a:lnTo>
                  <a:lnTo>
                    <a:pt x="1852612" y="871537"/>
                  </a:lnTo>
                  <a:lnTo>
                    <a:pt x="1785937" y="871537"/>
                  </a:lnTo>
                  <a:lnTo>
                    <a:pt x="1785937" y="823912"/>
                  </a:lnTo>
                  <a:lnTo>
                    <a:pt x="1771650" y="823912"/>
                  </a:lnTo>
                  <a:lnTo>
                    <a:pt x="1771650" y="800100"/>
                  </a:lnTo>
                  <a:lnTo>
                    <a:pt x="1585912" y="800100"/>
                  </a:lnTo>
                  <a:lnTo>
                    <a:pt x="1585912" y="766762"/>
                  </a:lnTo>
                  <a:lnTo>
                    <a:pt x="1509712" y="766762"/>
                  </a:lnTo>
                  <a:lnTo>
                    <a:pt x="1509712" y="723900"/>
                  </a:lnTo>
                  <a:lnTo>
                    <a:pt x="1490662" y="723900"/>
                  </a:lnTo>
                  <a:lnTo>
                    <a:pt x="1490662" y="690562"/>
                  </a:lnTo>
                  <a:lnTo>
                    <a:pt x="1481137" y="690562"/>
                  </a:lnTo>
                  <a:lnTo>
                    <a:pt x="1481137" y="652462"/>
                  </a:lnTo>
                  <a:lnTo>
                    <a:pt x="1447800" y="652462"/>
                  </a:lnTo>
                  <a:lnTo>
                    <a:pt x="1447800" y="628650"/>
                  </a:lnTo>
                  <a:lnTo>
                    <a:pt x="1423987" y="628650"/>
                  </a:lnTo>
                  <a:lnTo>
                    <a:pt x="1423987" y="557212"/>
                  </a:lnTo>
                  <a:lnTo>
                    <a:pt x="1343025" y="557212"/>
                  </a:lnTo>
                  <a:lnTo>
                    <a:pt x="1343025" y="519112"/>
                  </a:lnTo>
                  <a:lnTo>
                    <a:pt x="1323975" y="519112"/>
                  </a:lnTo>
                  <a:lnTo>
                    <a:pt x="1323975" y="481012"/>
                  </a:lnTo>
                  <a:lnTo>
                    <a:pt x="1214437" y="481012"/>
                  </a:lnTo>
                  <a:lnTo>
                    <a:pt x="1214437" y="447675"/>
                  </a:lnTo>
                  <a:lnTo>
                    <a:pt x="1157287" y="447675"/>
                  </a:lnTo>
                  <a:lnTo>
                    <a:pt x="1157287" y="409575"/>
                  </a:lnTo>
                  <a:lnTo>
                    <a:pt x="981075" y="409575"/>
                  </a:lnTo>
                  <a:lnTo>
                    <a:pt x="981075" y="376237"/>
                  </a:lnTo>
                  <a:lnTo>
                    <a:pt x="971550" y="376237"/>
                  </a:lnTo>
                  <a:lnTo>
                    <a:pt x="971550" y="338137"/>
                  </a:lnTo>
                  <a:lnTo>
                    <a:pt x="957262" y="338137"/>
                  </a:lnTo>
                  <a:lnTo>
                    <a:pt x="957262" y="338137"/>
                  </a:lnTo>
                  <a:lnTo>
                    <a:pt x="957262" y="304800"/>
                  </a:lnTo>
                  <a:lnTo>
                    <a:pt x="923925" y="304800"/>
                  </a:lnTo>
                  <a:lnTo>
                    <a:pt x="923925" y="266700"/>
                  </a:lnTo>
                  <a:lnTo>
                    <a:pt x="909637" y="266700"/>
                  </a:lnTo>
                  <a:lnTo>
                    <a:pt x="912812" y="238125"/>
                  </a:lnTo>
                  <a:lnTo>
                    <a:pt x="881062" y="238125"/>
                  </a:lnTo>
                  <a:lnTo>
                    <a:pt x="881062" y="200025"/>
                  </a:lnTo>
                  <a:lnTo>
                    <a:pt x="809625" y="200025"/>
                  </a:lnTo>
                  <a:lnTo>
                    <a:pt x="809625" y="171450"/>
                  </a:lnTo>
                  <a:lnTo>
                    <a:pt x="481012" y="171450"/>
                  </a:lnTo>
                  <a:lnTo>
                    <a:pt x="481012" y="128587"/>
                  </a:lnTo>
                  <a:lnTo>
                    <a:pt x="466724" y="128588"/>
                  </a:lnTo>
                  <a:lnTo>
                    <a:pt x="466724" y="109537"/>
                  </a:lnTo>
                  <a:lnTo>
                    <a:pt x="452437" y="109537"/>
                  </a:lnTo>
                  <a:lnTo>
                    <a:pt x="452437" y="71437"/>
                  </a:lnTo>
                  <a:lnTo>
                    <a:pt x="247650" y="71437"/>
                  </a:lnTo>
                  <a:lnTo>
                    <a:pt x="247650" y="33337"/>
                  </a:lnTo>
                  <a:lnTo>
                    <a:pt x="57150" y="33337"/>
                  </a:lnTo>
                  <a:lnTo>
                    <a:pt x="57150" y="0"/>
                  </a:lnTo>
                  <a:lnTo>
                    <a:pt x="0" y="0"/>
                  </a:lnTo>
                </a:path>
              </a:pathLst>
            </a:custGeom>
            <a:noFill/>
            <a:ln w="28575">
              <a:solidFill>
                <a:schemeClr val="accent1"/>
              </a:solidFill>
              <a:miter lim="800000"/>
              <a:headEnd/>
              <a:tailEnd/>
            </a:ln>
          </p:spPr>
          <p:txBody>
            <a:bodyPr rtlCol="0" anchor="ctr"/>
            <a:lstStyle/>
            <a:p>
              <a:pPr algn="ctr"/>
              <a:endParaRPr lang="en-US"/>
            </a:p>
          </p:txBody>
        </p:sp>
        <p:cxnSp>
          <p:nvCxnSpPr>
            <p:cNvPr id="9238" name="Straight Connector 9237">
              <a:extLst>
                <a:ext uri="{FF2B5EF4-FFF2-40B4-BE49-F238E27FC236}">
                  <a16:creationId xmlns:a16="http://schemas.microsoft.com/office/drawing/2014/main" id="{4E222341-E845-E37F-4C8A-BFB3F9103022}"/>
                </a:ext>
              </a:extLst>
            </p:cNvPr>
            <p:cNvCxnSpPr>
              <a:cxnSpLocks/>
            </p:cNvCxnSpPr>
            <p:nvPr/>
          </p:nvCxnSpPr>
          <p:spPr bwMode="auto">
            <a:xfrm>
              <a:off x="5783263" y="2956016"/>
              <a:ext cx="0" cy="133350"/>
            </a:xfrm>
            <a:prstGeom prst="line">
              <a:avLst/>
            </a:prstGeom>
            <a:noFill/>
            <a:ln w="28575" cap="flat" cmpd="sng" algn="ctr">
              <a:solidFill>
                <a:schemeClr val="accent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09BEFFFF-EFB2-E7D7-48E7-95F8442023C4}"/>
                </a:ext>
              </a:extLst>
            </p:cNvPr>
            <p:cNvCxnSpPr>
              <a:cxnSpLocks/>
            </p:cNvCxnSpPr>
            <p:nvPr/>
          </p:nvCxnSpPr>
          <p:spPr bwMode="auto">
            <a:xfrm>
              <a:off x="6026728" y="2989261"/>
              <a:ext cx="0" cy="133350"/>
            </a:xfrm>
            <a:prstGeom prst="line">
              <a:avLst/>
            </a:prstGeom>
            <a:noFill/>
            <a:ln w="28575" cap="flat" cmpd="sng" algn="ctr">
              <a:solidFill>
                <a:schemeClr val="accent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83849D8E-B605-59A1-2373-9B0E1966A427}"/>
                </a:ext>
              </a:extLst>
            </p:cNvPr>
            <p:cNvCxnSpPr>
              <a:cxnSpLocks/>
            </p:cNvCxnSpPr>
            <p:nvPr/>
          </p:nvCxnSpPr>
          <p:spPr bwMode="auto">
            <a:xfrm>
              <a:off x="6545839" y="3381377"/>
              <a:ext cx="0" cy="133350"/>
            </a:xfrm>
            <a:prstGeom prst="line">
              <a:avLst/>
            </a:prstGeom>
            <a:noFill/>
            <a:ln w="28575" cap="flat" cmpd="sng" algn="ctr">
              <a:solidFill>
                <a:schemeClr val="accent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35AF14A1-13FE-31AB-85DC-16046278B080}"/>
                </a:ext>
              </a:extLst>
            </p:cNvPr>
            <p:cNvCxnSpPr>
              <a:cxnSpLocks/>
            </p:cNvCxnSpPr>
            <p:nvPr/>
          </p:nvCxnSpPr>
          <p:spPr bwMode="auto">
            <a:xfrm>
              <a:off x="6664901" y="3533779"/>
              <a:ext cx="0" cy="133350"/>
            </a:xfrm>
            <a:prstGeom prst="line">
              <a:avLst/>
            </a:prstGeom>
            <a:noFill/>
            <a:ln w="28575" cap="flat" cmpd="sng" algn="ctr">
              <a:solidFill>
                <a:schemeClr val="accent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363B910E-FC13-194B-7599-9BC470314A65}"/>
                </a:ext>
              </a:extLst>
            </p:cNvPr>
            <p:cNvCxnSpPr>
              <a:cxnSpLocks/>
            </p:cNvCxnSpPr>
            <p:nvPr/>
          </p:nvCxnSpPr>
          <p:spPr bwMode="auto">
            <a:xfrm>
              <a:off x="7531675" y="3830640"/>
              <a:ext cx="0" cy="133350"/>
            </a:xfrm>
            <a:prstGeom prst="line">
              <a:avLst/>
            </a:prstGeom>
            <a:noFill/>
            <a:ln w="28575" cap="flat" cmpd="sng" algn="ctr">
              <a:solidFill>
                <a:schemeClr val="accent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0E17AC12-B700-01F2-490A-264A229FCA74}"/>
                </a:ext>
              </a:extLst>
            </p:cNvPr>
            <p:cNvCxnSpPr>
              <a:cxnSpLocks/>
            </p:cNvCxnSpPr>
            <p:nvPr/>
          </p:nvCxnSpPr>
          <p:spPr bwMode="auto">
            <a:xfrm>
              <a:off x="7995079" y="3963990"/>
              <a:ext cx="0" cy="133350"/>
            </a:xfrm>
            <a:prstGeom prst="line">
              <a:avLst/>
            </a:prstGeom>
            <a:noFill/>
            <a:ln w="28575" cap="flat" cmpd="sng" algn="ctr">
              <a:solidFill>
                <a:schemeClr val="accent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02486B7A-291B-659C-BEA5-77DCB62BC26C}"/>
                </a:ext>
              </a:extLst>
            </p:cNvPr>
            <p:cNvCxnSpPr>
              <a:cxnSpLocks/>
            </p:cNvCxnSpPr>
            <p:nvPr/>
          </p:nvCxnSpPr>
          <p:spPr bwMode="auto">
            <a:xfrm>
              <a:off x="8403098" y="4012022"/>
              <a:ext cx="0" cy="133350"/>
            </a:xfrm>
            <a:prstGeom prst="line">
              <a:avLst/>
            </a:prstGeom>
            <a:noFill/>
            <a:ln w="28575" cap="flat" cmpd="sng" algn="ctr">
              <a:solidFill>
                <a:schemeClr val="accent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1A70E8E9-6061-50ED-7236-D05AA4D8C2AF}"/>
                </a:ext>
              </a:extLst>
            </p:cNvPr>
            <p:cNvCxnSpPr>
              <a:cxnSpLocks/>
            </p:cNvCxnSpPr>
            <p:nvPr/>
          </p:nvCxnSpPr>
          <p:spPr bwMode="auto">
            <a:xfrm>
              <a:off x="4976247" y="2575601"/>
              <a:ext cx="0" cy="133350"/>
            </a:xfrm>
            <a:prstGeom prst="line">
              <a:avLst/>
            </a:prstGeom>
            <a:noFill/>
            <a:ln w="28575" cap="flat" cmpd="sng" algn="ctr">
              <a:solidFill>
                <a:schemeClr val="accent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018A7CA9-6D83-F63B-1D0B-711A231DCAFA}"/>
                </a:ext>
              </a:extLst>
            </p:cNvPr>
            <p:cNvCxnSpPr>
              <a:cxnSpLocks/>
            </p:cNvCxnSpPr>
            <p:nvPr/>
          </p:nvCxnSpPr>
          <p:spPr bwMode="auto">
            <a:xfrm>
              <a:off x="4909573" y="2527978"/>
              <a:ext cx="0" cy="133350"/>
            </a:xfrm>
            <a:prstGeom prst="line">
              <a:avLst/>
            </a:prstGeom>
            <a:noFill/>
            <a:ln w="28575"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DB994DCA-28A7-F44B-FD29-A4DFDAB3762D}"/>
                </a:ext>
              </a:extLst>
            </p:cNvPr>
            <p:cNvCxnSpPr>
              <a:cxnSpLocks/>
            </p:cNvCxnSpPr>
            <p:nvPr/>
          </p:nvCxnSpPr>
          <p:spPr bwMode="auto">
            <a:xfrm>
              <a:off x="4782750" y="2465156"/>
              <a:ext cx="0" cy="133350"/>
            </a:xfrm>
            <a:prstGeom prst="line">
              <a:avLst/>
            </a:prstGeom>
            <a:noFill/>
            <a:ln w="28575" cap="flat" cmpd="sng" algn="ctr">
              <a:solidFill>
                <a:schemeClr val="accent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4C5C8414-3F22-6C2E-CECC-1625AD913E6A}"/>
                </a:ext>
              </a:extLst>
            </p:cNvPr>
            <p:cNvCxnSpPr>
              <a:cxnSpLocks/>
            </p:cNvCxnSpPr>
            <p:nvPr/>
          </p:nvCxnSpPr>
          <p:spPr bwMode="auto">
            <a:xfrm>
              <a:off x="4034577" y="1984147"/>
              <a:ext cx="0" cy="133350"/>
            </a:xfrm>
            <a:prstGeom prst="line">
              <a:avLst/>
            </a:prstGeom>
            <a:noFill/>
            <a:ln w="28575" cap="flat" cmpd="sng" algn="ctr">
              <a:solidFill>
                <a:schemeClr val="accent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1CC7EE12-9843-6CD8-07E4-559B2EE0F926}"/>
                </a:ext>
              </a:extLst>
            </p:cNvPr>
            <p:cNvCxnSpPr>
              <a:cxnSpLocks/>
            </p:cNvCxnSpPr>
            <p:nvPr/>
          </p:nvCxnSpPr>
          <p:spPr bwMode="auto">
            <a:xfrm>
              <a:off x="3779726" y="1775452"/>
              <a:ext cx="0" cy="133350"/>
            </a:xfrm>
            <a:prstGeom prst="line">
              <a:avLst/>
            </a:prstGeom>
            <a:noFill/>
            <a:ln w="28575" cap="flat" cmpd="sng" algn="ctr">
              <a:solidFill>
                <a:schemeClr val="accent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EB4FC55F-796D-193F-B2FF-5E9D5C3B56D7}"/>
                </a:ext>
              </a:extLst>
            </p:cNvPr>
            <p:cNvCxnSpPr>
              <a:cxnSpLocks/>
            </p:cNvCxnSpPr>
            <p:nvPr/>
          </p:nvCxnSpPr>
          <p:spPr bwMode="auto">
            <a:xfrm>
              <a:off x="3018715" y="1600200"/>
              <a:ext cx="0" cy="133350"/>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1102161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PADA-1 Update: PFS2 From Randomization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Cabel. ASCO 2023. Abstr 1002. Reproduced with permission. </a:t>
            </a:r>
          </a:p>
        </p:txBody>
      </p:sp>
      <p:sp>
        <p:nvSpPr>
          <p:cNvPr id="7" name="TextBox 6">
            <a:extLst>
              <a:ext uri="{FF2B5EF4-FFF2-40B4-BE49-F238E27FC236}">
                <a16:creationId xmlns:a16="http://schemas.microsoft.com/office/drawing/2014/main" id="{AA245652-0D98-8504-E8B9-416AD286ECC6}"/>
              </a:ext>
            </a:extLst>
          </p:cNvPr>
          <p:cNvSpPr txBox="1"/>
          <p:nvPr/>
        </p:nvSpPr>
        <p:spPr bwMode="auto">
          <a:xfrm>
            <a:off x="8897617" y="2666548"/>
            <a:ext cx="28148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0.37 (95% CI: 0.24-0.56)</a:t>
            </a:r>
          </a:p>
        </p:txBody>
      </p:sp>
      <p:sp>
        <p:nvSpPr>
          <p:cNvPr id="9" name="TextBox 8">
            <a:extLst>
              <a:ext uri="{FF2B5EF4-FFF2-40B4-BE49-F238E27FC236}">
                <a16:creationId xmlns:a16="http://schemas.microsoft.com/office/drawing/2014/main" id="{4F498B9F-61E6-B112-3ABC-2CBF09961D5D}"/>
              </a:ext>
            </a:extLst>
          </p:cNvPr>
          <p:cNvSpPr txBox="1"/>
          <p:nvPr/>
        </p:nvSpPr>
        <p:spPr bwMode="auto">
          <a:xfrm>
            <a:off x="9286186" y="1494492"/>
            <a:ext cx="1710918" cy="1200329"/>
          </a:xfrm>
          <a:prstGeom prst="rect">
            <a:avLst/>
          </a:prstGeom>
          <a:noFill/>
          <a:ln>
            <a:noFill/>
          </a:ln>
        </p:spPr>
        <p:txBody>
          <a:bodyPr wrap="none" rtlCol="0">
            <a:spAutoFit/>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PFS2,* </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 (95% CI)</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29.4 (21.9-NR)</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14.0 (11.0</a:t>
            </a:r>
            <a:r>
              <a:rPr lang="en-US" b="0" dirty="0">
                <a:solidFill>
                  <a:srgbClr val="000000"/>
                </a:solidFill>
                <a:latin typeface="Calibri" panose="020F0502020204030204" pitchFamily="34" charset="0"/>
                <a:cs typeface="+mn-cs"/>
              </a:rPr>
              <a:t>-18.6</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8" name="TextBox 7">
            <a:extLst>
              <a:ext uri="{FF2B5EF4-FFF2-40B4-BE49-F238E27FC236}">
                <a16:creationId xmlns:a16="http://schemas.microsoft.com/office/drawing/2014/main" id="{6A1A2353-9BB5-1E7C-AD67-8C69D4161EFB}"/>
              </a:ext>
            </a:extLst>
          </p:cNvPr>
          <p:cNvSpPr txBox="1"/>
          <p:nvPr/>
        </p:nvSpPr>
        <p:spPr bwMode="auto">
          <a:xfrm>
            <a:off x="7719461" y="2029352"/>
            <a:ext cx="1508746" cy="646331"/>
          </a:xfrm>
          <a:prstGeom prst="rect">
            <a:avLst/>
          </a:prstGeom>
          <a:solidFill>
            <a:schemeClr val="tx1"/>
          </a:solidFill>
          <a:ln>
            <a:noFill/>
          </a:ln>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t>FULV + PALBO</a:t>
            </a:r>
            <a:br>
              <a:rPr kumimoji="0" lang="en-US" sz="1800"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br>
            <a:r>
              <a:rPr lang="en-US" dirty="0">
                <a:solidFill>
                  <a:schemeClr val="accent3"/>
                </a:solidFill>
                <a:latin typeface="Calibri" panose="020F0502020204030204" pitchFamily="34" charset="0"/>
                <a:cs typeface="+mn-cs"/>
              </a:rPr>
              <a:t>AI + PALBO</a:t>
            </a:r>
            <a:endParaRPr kumimoji="0" lang="en-US" sz="1800"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endParaRPr>
          </a:p>
        </p:txBody>
      </p:sp>
      <p:sp>
        <p:nvSpPr>
          <p:cNvPr id="11" name="TextBox 10">
            <a:extLst>
              <a:ext uri="{FF2B5EF4-FFF2-40B4-BE49-F238E27FC236}">
                <a16:creationId xmlns:a16="http://schemas.microsoft.com/office/drawing/2014/main" id="{5A233147-D228-21C2-3530-0EC6238C7BB6}"/>
              </a:ext>
            </a:extLst>
          </p:cNvPr>
          <p:cNvSpPr txBox="1"/>
          <p:nvPr/>
        </p:nvSpPr>
        <p:spPr bwMode="auto">
          <a:xfrm>
            <a:off x="609759" y="5990399"/>
            <a:ext cx="66689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GB" sz="1400" b="0" dirty="0">
                <a:solidFill>
                  <a:schemeClr val="bg1"/>
                </a:solidFill>
                <a:latin typeface="Calibri" panose="020F0502020204030204" pitchFamily="34" charset="0"/>
              </a:rPr>
              <a:t>Data cutoff: June 21, 2022; 54% maturity. *Time to second progression or death.</a:t>
            </a:r>
            <a:endParaRPr lang="en-US" sz="1400" b="0" dirty="0">
              <a:solidFill>
                <a:schemeClr val="bg1"/>
              </a:solidFill>
            </a:endParaRPr>
          </a:p>
        </p:txBody>
      </p:sp>
      <p:sp>
        <p:nvSpPr>
          <p:cNvPr id="4" name="TextBox 3">
            <a:extLst>
              <a:ext uri="{FF2B5EF4-FFF2-40B4-BE49-F238E27FC236}">
                <a16:creationId xmlns:a16="http://schemas.microsoft.com/office/drawing/2014/main" id="{868EE0A5-2EA8-FDF9-C1EB-B90AFB397367}"/>
              </a:ext>
            </a:extLst>
          </p:cNvPr>
          <p:cNvSpPr txBox="1"/>
          <p:nvPr/>
        </p:nvSpPr>
        <p:spPr bwMode="auto">
          <a:xfrm rot="16200000">
            <a:off x="1693334" y="2911379"/>
            <a:ext cx="11178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PFS2* (%)</a:t>
            </a:r>
          </a:p>
        </p:txBody>
      </p:sp>
      <p:sp>
        <p:nvSpPr>
          <p:cNvPr id="5" name="TextBox 4">
            <a:extLst>
              <a:ext uri="{FF2B5EF4-FFF2-40B4-BE49-F238E27FC236}">
                <a16:creationId xmlns:a16="http://schemas.microsoft.com/office/drawing/2014/main" id="{BEDB2D55-C9CC-3E10-3793-794C8BB45DD5}"/>
              </a:ext>
            </a:extLst>
          </p:cNvPr>
          <p:cNvSpPr txBox="1"/>
          <p:nvPr/>
        </p:nvSpPr>
        <p:spPr bwMode="auto">
          <a:xfrm>
            <a:off x="4639781" y="4793502"/>
            <a:ext cx="25568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 Since Randomization</a:t>
            </a:r>
          </a:p>
        </p:txBody>
      </p:sp>
      <p:grpSp>
        <p:nvGrpSpPr>
          <p:cNvPr id="6" name="Group 5">
            <a:extLst>
              <a:ext uri="{FF2B5EF4-FFF2-40B4-BE49-F238E27FC236}">
                <a16:creationId xmlns:a16="http://schemas.microsoft.com/office/drawing/2014/main" id="{A352F1B4-9077-9FB7-9B83-C9D205DA8EDE}"/>
              </a:ext>
            </a:extLst>
          </p:cNvPr>
          <p:cNvGrpSpPr/>
          <p:nvPr/>
        </p:nvGrpSpPr>
        <p:grpSpPr>
          <a:xfrm>
            <a:off x="2352125" y="1472795"/>
            <a:ext cx="535724" cy="3315266"/>
            <a:chOff x="2352125" y="1472795"/>
            <a:chExt cx="535724" cy="3315266"/>
          </a:xfrm>
        </p:grpSpPr>
        <p:sp>
          <p:nvSpPr>
            <p:cNvPr id="10" name="TextBox 9">
              <a:extLst>
                <a:ext uri="{FF2B5EF4-FFF2-40B4-BE49-F238E27FC236}">
                  <a16:creationId xmlns:a16="http://schemas.microsoft.com/office/drawing/2014/main" id="{E969D44E-99BF-0435-146B-D60A0A23AFF0}"/>
                </a:ext>
              </a:extLst>
            </p:cNvPr>
            <p:cNvSpPr txBox="1"/>
            <p:nvPr/>
          </p:nvSpPr>
          <p:spPr bwMode="auto">
            <a:xfrm>
              <a:off x="2352125" y="147279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2" name="TextBox 11">
              <a:extLst>
                <a:ext uri="{FF2B5EF4-FFF2-40B4-BE49-F238E27FC236}">
                  <a16:creationId xmlns:a16="http://schemas.microsoft.com/office/drawing/2014/main" id="{EFC837F2-B37D-F693-1B97-AAD4614C1742}"/>
                </a:ext>
              </a:extLst>
            </p:cNvPr>
            <p:cNvSpPr txBox="1"/>
            <p:nvPr/>
          </p:nvSpPr>
          <p:spPr bwMode="auto">
            <a:xfrm>
              <a:off x="2469145" y="205559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4" name="TextBox 13">
              <a:extLst>
                <a:ext uri="{FF2B5EF4-FFF2-40B4-BE49-F238E27FC236}">
                  <a16:creationId xmlns:a16="http://schemas.microsoft.com/office/drawing/2014/main" id="{1827E82B-59F6-8DEF-8EAE-90D9C1C08096}"/>
                </a:ext>
              </a:extLst>
            </p:cNvPr>
            <p:cNvSpPr txBox="1"/>
            <p:nvPr/>
          </p:nvSpPr>
          <p:spPr bwMode="auto">
            <a:xfrm>
              <a:off x="2469145" y="26533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5" name="TextBox 14">
              <a:extLst>
                <a:ext uri="{FF2B5EF4-FFF2-40B4-BE49-F238E27FC236}">
                  <a16:creationId xmlns:a16="http://schemas.microsoft.com/office/drawing/2014/main" id="{180790C8-C976-AC88-8657-1AA5BE663349}"/>
                </a:ext>
              </a:extLst>
            </p:cNvPr>
            <p:cNvSpPr txBox="1"/>
            <p:nvPr/>
          </p:nvSpPr>
          <p:spPr bwMode="auto">
            <a:xfrm>
              <a:off x="2469145" y="32361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6" name="TextBox 15">
              <a:extLst>
                <a:ext uri="{FF2B5EF4-FFF2-40B4-BE49-F238E27FC236}">
                  <a16:creationId xmlns:a16="http://schemas.microsoft.com/office/drawing/2014/main" id="{F4ECB6C1-1C79-FE55-E113-40696305B1B5}"/>
                </a:ext>
              </a:extLst>
            </p:cNvPr>
            <p:cNvSpPr txBox="1"/>
            <p:nvPr/>
          </p:nvSpPr>
          <p:spPr bwMode="auto">
            <a:xfrm>
              <a:off x="2469145" y="38359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7" name="TextBox 16">
              <a:extLst>
                <a:ext uri="{FF2B5EF4-FFF2-40B4-BE49-F238E27FC236}">
                  <a16:creationId xmlns:a16="http://schemas.microsoft.com/office/drawing/2014/main" id="{15F31A48-3234-D264-0E53-B4DAC16B8F9C}"/>
                </a:ext>
              </a:extLst>
            </p:cNvPr>
            <p:cNvSpPr txBox="1"/>
            <p:nvPr/>
          </p:nvSpPr>
          <p:spPr bwMode="auto">
            <a:xfrm>
              <a:off x="2586164" y="441872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8" name="Group 17">
            <a:extLst>
              <a:ext uri="{FF2B5EF4-FFF2-40B4-BE49-F238E27FC236}">
                <a16:creationId xmlns:a16="http://schemas.microsoft.com/office/drawing/2014/main" id="{023A5DA4-7FC3-49CB-8F09-A05FF50CE224}"/>
              </a:ext>
            </a:extLst>
          </p:cNvPr>
          <p:cNvGrpSpPr/>
          <p:nvPr/>
        </p:nvGrpSpPr>
        <p:grpSpPr>
          <a:xfrm>
            <a:off x="2750820" y="4577260"/>
            <a:ext cx="6385185" cy="369332"/>
            <a:chOff x="2717029" y="4577260"/>
            <a:chExt cx="8822412" cy="369332"/>
          </a:xfrm>
        </p:grpSpPr>
        <p:sp>
          <p:nvSpPr>
            <p:cNvPr id="19" name="TextBox 18">
              <a:extLst>
                <a:ext uri="{FF2B5EF4-FFF2-40B4-BE49-F238E27FC236}">
                  <a16:creationId xmlns:a16="http://schemas.microsoft.com/office/drawing/2014/main" id="{99596B45-7AFF-D0F3-A2B7-E90673811CDB}"/>
                </a:ext>
              </a:extLst>
            </p:cNvPr>
            <p:cNvSpPr txBox="1"/>
            <p:nvPr/>
          </p:nvSpPr>
          <p:spPr bwMode="auto">
            <a:xfrm>
              <a:off x="2717029" y="45772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734077D2-2796-9A57-DEDD-59C653CCB1F7}"/>
                </a:ext>
              </a:extLst>
            </p:cNvPr>
            <p:cNvSpPr txBox="1"/>
            <p:nvPr/>
          </p:nvSpPr>
          <p:spPr bwMode="auto">
            <a:xfrm>
              <a:off x="3478040" y="45772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1" name="TextBox 20">
              <a:extLst>
                <a:ext uri="{FF2B5EF4-FFF2-40B4-BE49-F238E27FC236}">
                  <a16:creationId xmlns:a16="http://schemas.microsoft.com/office/drawing/2014/main" id="{DB12B869-5671-AF6D-D4CE-2484697913F0}"/>
                </a:ext>
              </a:extLst>
            </p:cNvPr>
            <p:cNvSpPr txBox="1"/>
            <p:nvPr/>
          </p:nvSpPr>
          <p:spPr bwMode="auto">
            <a:xfrm>
              <a:off x="4239051" y="45772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2" name="TextBox 21">
              <a:extLst>
                <a:ext uri="{FF2B5EF4-FFF2-40B4-BE49-F238E27FC236}">
                  <a16:creationId xmlns:a16="http://schemas.microsoft.com/office/drawing/2014/main" id="{67D3FA17-3781-5681-0423-79FC413327CD}"/>
                </a:ext>
              </a:extLst>
            </p:cNvPr>
            <p:cNvSpPr txBox="1"/>
            <p:nvPr/>
          </p:nvSpPr>
          <p:spPr bwMode="auto">
            <a:xfrm>
              <a:off x="5000062" y="45772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3" name="TextBox 22">
              <a:extLst>
                <a:ext uri="{FF2B5EF4-FFF2-40B4-BE49-F238E27FC236}">
                  <a16:creationId xmlns:a16="http://schemas.microsoft.com/office/drawing/2014/main" id="{16A57A18-AA40-599B-CE6C-F0C8083DC7C3}"/>
                </a:ext>
              </a:extLst>
            </p:cNvPr>
            <p:cNvSpPr txBox="1"/>
            <p:nvPr/>
          </p:nvSpPr>
          <p:spPr bwMode="auto">
            <a:xfrm>
              <a:off x="5630274" y="4577260"/>
              <a:ext cx="578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4" name="TextBox 23">
              <a:extLst>
                <a:ext uri="{FF2B5EF4-FFF2-40B4-BE49-F238E27FC236}">
                  <a16:creationId xmlns:a16="http://schemas.microsoft.com/office/drawing/2014/main" id="{74F6D7F1-6D1B-3E2E-DCCF-16EA55F8DDBB}"/>
                </a:ext>
              </a:extLst>
            </p:cNvPr>
            <p:cNvSpPr txBox="1"/>
            <p:nvPr/>
          </p:nvSpPr>
          <p:spPr bwMode="auto">
            <a:xfrm>
              <a:off x="6471195" y="45772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5" name="TextBox 24">
              <a:extLst>
                <a:ext uri="{FF2B5EF4-FFF2-40B4-BE49-F238E27FC236}">
                  <a16:creationId xmlns:a16="http://schemas.microsoft.com/office/drawing/2014/main" id="{D3847FF2-B9F1-7B32-568A-285EDDE5787D}"/>
                </a:ext>
              </a:extLst>
            </p:cNvPr>
            <p:cNvSpPr txBox="1"/>
            <p:nvPr/>
          </p:nvSpPr>
          <p:spPr bwMode="auto">
            <a:xfrm>
              <a:off x="7232206" y="45772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6" name="TextBox 25">
              <a:extLst>
                <a:ext uri="{FF2B5EF4-FFF2-40B4-BE49-F238E27FC236}">
                  <a16:creationId xmlns:a16="http://schemas.microsoft.com/office/drawing/2014/main" id="{732A6974-4A48-CA64-DD7F-096B5C626532}"/>
                </a:ext>
              </a:extLst>
            </p:cNvPr>
            <p:cNvSpPr txBox="1"/>
            <p:nvPr/>
          </p:nvSpPr>
          <p:spPr bwMode="auto">
            <a:xfrm>
              <a:off x="7980790" y="45772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7" name="TextBox 26">
              <a:extLst>
                <a:ext uri="{FF2B5EF4-FFF2-40B4-BE49-F238E27FC236}">
                  <a16:creationId xmlns:a16="http://schemas.microsoft.com/office/drawing/2014/main" id="{B40DEFCA-4E3F-E12B-ED7F-2D26A88453E7}"/>
                </a:ext>
              </a:extLst>
            </p:cNvPr>
            <p:cNvSpPr txBox="1"/>
            <p:nvPr/>
          </p:nvSpPr>
          <p:spPr bwMode="auto">
            <a:xfrm>
              <a:off x="8741801" y="45772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9" name="TextBox 58">
              <a:extLst>
                <a:ext uri="{FF2B5EF4-FFF2-40B4-BE49-F238E27FC236}">
                  <a16:creationId xmlns:a16="http://schemas.microsoft.com/office/drawing/2014/main" id="{413E2031-D8F2-7EE3-E766-CA388D9DE8A2}"/>
                </a:ext>
              </a:extLst>
            </p:cNvPr>
            <p:cNvSpPr txBox="1"/>
            <p:nvPr/>
          </p:nvSpPr>
          <p:spPr bwMode="auto">
            <a:xfrm>
              <a:off x="9451320" y="4577260"/>
              <a:ext cx="578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60" name="TextBox 59">
              <a:extLst>
                <a:ext uri="{FF2B5EF4-FFF2-40B4-BE49-F238E27FC236}">
                  <a16:creationId xmlns:a16="http://schemas.microsoft.com/office/drawing/2014/main" id="{67B3A8C7-E5AB-AB2F-41FD-69D1553D891F}"/>
                </a:ext>
              </a:extLst>
            </p:cNvPr>
            <p:cNvSpPr txBox="1"/>
            <p:nvPr/>
          </p:nvSpPr>
          <p:spPr bwMode="auto">
            <a:xfrm>
              <a:off x="10199904" y="4577260"/>
              <a:ext cx="578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61" name="TextBox 60">
              <a:extLst>
                <a:ext uri="{FF2B5EF4-FFF2-40B4-BE49-F238E27FC236}">
                  <a16:creationId xmlns:a16="http://schemas.microsoft.com/office/drawing/2014/main" id="{47D4E343-2694-86EE-0EAD-8D77C52E834B}"/>
                </a:ext>
              </a:extLst>
            </p:cNvPr>
            <p:cNvSpPr txBox="1"/>
            <p:nvPr/>
          </p:nvSpPr>
          <p:spPr bwMode="auto">
            <a:xfrm>
              <a:off x="10960916" y="4577260"/>
              <a:ext cx="578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grpSp>
      <p:sp>
        <p:nvSpPr>
          <p:cNvPr id="38" name="Freeform: Shape 37">
            <a:extLst>
              <a:ext uri="{FF2B5EF4-FFF2-40B4-BE49-F238E27FC236}">
                <a16:creationId xmlns:a16="http://schemas.microsoft.com/office/drawing/2014/main" id="{39771791-0771-1DE2-B468-2F7D717C8833}"/>
              </a:ext>
            </a:extLst>
          </p:cNvPr>
          <p:cNvSpPr/>
          <p:nvPr/>
        </p:nvSpPr>
        <p:spPr bwMode="auto">
          <a:xfrm>
            <a:off x="2870200" y="1657350"/>
            <a:ext cx="6273800" cy="2946400"/>
          </a:xfrm>
          <a:custGeom>
            <a:avLst/>
            <a:gdLst>
              <a:gd name="connsiteX0" fmla="*/ 0 w 6273800"/>
              <a:gd name="connsiteY0" fmla="*/ 0 h 2946400"/>
              <a:gd name="connsiteX1" fmla="*/ 0 w 6273800"/>
              <a:gd name="connsiteY1" fmla="*/ 2946400 h 2946400"/>
              <a:gd name="connsiteX2" fmla="*/ 6273800 w 6273800"/>
              <a:gd name="connsiteY2" fmla="*/ 2946400 h 2946400"/>
            </a:gdLst>
            <a:ahLst/>
            <a:cxnLst>
              <a:cxn ang="0">
                <a:pos x="connsiteX0" y="connsiteY0"/>
              </a:cxn>
              <a:cxn ang="0">
                <a:pos x="connsiteX1" y="connsiteY1"/>
              </a:cxn>
              <a:cxn ang="0">
                <a:pos x="connsiteX2" y="connsiteY2"/>
              </a:cxn>
            </a:cxnLst>
            <a:rect l="l" t="t" r="r" b="b"/>
            <a:pathLst>
              <a:path w="6273800" h="2946400">
                <a:moveTo>
                  <a:pt x="0" y="0"/>
                </a:moveTo>
                <a:lnTo>
                  <a:pt x="0" y="2946400"/>
                </a:lnTo>
                <a:lnTo>
                  <a:pt x="6273800" y="2946400"/>
                </a:lnTo>
              </a:path>
            </a:pathLst>
          </a:custGeom>
          <a:noFill/>
          <a:ln w="28575">
            <a:solidFill>
              <a:schemeClr val="bg1"/>
            </a:solidFill>
            <a:miter lim="800000"/>
            <a:headEnd/>
            <a:tailEnd/>
          </a:ln>
        </p:spPr>
        <p:txBody>
          <a:bodyPr rtlCol="0" anchor="ctr"/>
          <a:lstStyle/>
          <a:p>
            <a:pPr algn="ctr"/>
            <a:endParaRPr lang="en-US"/>
          </a:p>
        </p:txBody>
      </p:sp>
      <p:grpSp>
        <p:nvGrpSpPr>
          <p:cNvPr id="39" name="Group 38">
            <a:extLst>
              <a:ext uri="{FF2B5EF4-FFF2-40B4-BE49-F238E27FC236}">
                <a16:creationId xmlns:a16="http://schemas.microsoft.com/office/drawing/2014/main" id="{EF8DCE6C-A560-B5BE-DDF4-0FE0252EE6CA}"/>
              </a:ext>
            </a:extLst>
          </p:cNvPr>
          <p:cNvGrpSpPr/>
          <p:nvPr/>
        </p:nvGrpSpPr>
        <p:grpSpPr>
          <a:xfrm>
            <a:off x="2795968" y="1669574"/>
            <a:ext cx="88862" cy="2928058"/>
            <a:chOff x="2533077" y="1669574"/>
            <a:chExt cx="1095806" cy="2928058"/>
          </a:xfrm>
        </p:grpSpPr>
        <p:cxnSp>
          <p:nvCxnSpPr>
            <p:cNvPr id="40" name="Straight Connector 39">
              <a:extLst>
                <a:ext uri="{FF2B5EF4-FFF2-40B4-BE49-F238E27FC236}">
                  <a16:creationId xmlns:a16="http://schemas.microsoft.com/office/drawing/2014/main" id="{D6523393-5D37-AA22-0C0D-79D9B2CB1FB7}"/>
                </a:ext>
              </a:extLst>
            </p:cNvPr>
            <p:cNvCxnSpPr>
              <a:cxnSpLocks/>
            </p:cNvCxnSpPr>
            <p:nvPr/>
          </p:nvCxnSpPr>
          <p:spPr bwMode="auto">
            <a:xfrm>
              <a:off x="2533077" y="1669574"/>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6EC86DE-6BB7-9BBE-0E85-B461C17757C8}"/>
                </a:ext>
              </a:extLst>
            </p:cNvPr>
            <p:cNvCxnSpPr>
              <a:cxnSpLocks/>
            </p:cNvCxnSpPr>
            <p:nvPr/>
          </p:nvCxnSpPr>
          <p:spPr bwMode="auto">
            <a:xfrm>
              <a:off x="2533077" y="2255186"/>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0ABF6D1-8218-1CEF-7C98-CE575DCCC515}"/>
                </a:ext>
              </a:extLst>
            </p:cNvPr>
            <p:cNvCxnSpPr>
              <a:cxnSpLocks/>
            </p:cNvCxnSpPr>
            <p:nvPr/>
          </p:nvCxnSpPr>
          <p:spPr bwMode="auto">
            <a:xfrm>
              <a:off x="2533077" y="2840798"/>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A763080-C140-C3D6-C3C9-FDF7B04890BF}"/>
                </a:ext>
              </a:extLst>
            </p:cNvPr>
            <p:cNvCxnSpPr>
              <a:cxnSpLocks/>
            </p:cNvCxnSpPr>
            <p:nvPr/>
          </p:nvCxnSpPr>
          <p:spPr bwMode="auto">
            <a:xfrm>
              <a:off x="2533077" y="3426410"/>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10C1AB3-B86F-D679-7A5B-7B906DEA7301}"/>
                </a:ext>
              </a:extLst>
            </p:cNvPr>
            <p:cNvCxnSpPr>
              <a:cxnSpLocks/>
            </p:cNvCxnSpPr>
            <p:nvPr/>
          </p:nvCxnSpPr>
          <p:spPr bwMode="auto">
            <a:xfrm>
              <a:off x="2533077" y="4012022"/>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495CF0A-188B-8F43-E84C-54620118B642}"/>
                </a:ext>
              </a:extLst>
            </p:cNvPr>
            <p:cNvCxnSpPr>
              <a:cxnSpLocks/>
            </p:cNvCxnSpPr>
            <p:nvPr/>
          </p:nvCxnSpPr>
          <p:spPr bwMode="auto">
            <a:xfrm>
              <a:off x="2533077" y="4597632"/>
              <a:ext cx="109580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BAD62E73-24A5-220C-14EA-029BC258C653}"/>
              </a:ext>
            </a:extLst>
          </p:cNvPr>
          <p:cNvGrpSpPr/>
          <p:nvPr/>
        </p:nvGrpSpPr>
        <p:grpSpPr>
          <a:xfrm rot="5400000">
            <a:off x="5862675" y="1592023"/>
            <a:ext cx="80368" cy="6070802"/>
            <a:chOff x="2533077" y="-1838242"/>
            <a:chExt cx="1095806" cy="6435874"/>
          </a:xfrm>
        </p:grpSpPr>
        <p:cxnSp>
          <p:nvCxnSpPr>
            <p:cNvPr id="47" name="Straight Connector 46">
              <a:extLst>
                <a:ext uri="{FF2B5EF4-FFF2-40B4-BE49-F238E27FC236}">
                  <a16:creationId xmlns:a16="http://schemas.microsoft.com/office/drawing/2014/main" id="{B9FDF537-240D-70CA-84A8-D9AECD2BAD3D}"/>
                </a:ext>
              </a:extLst>
            </p:cNvPr>
            <p:cNvCxnSpPr>
              <a:cxnSpLocks/>
            </p:cNvCxnSpPr>
            <p:nvPr/>
          </p:nvCxnSpPr>
          <p:spPr bwMode="auto">
            <a:xfrm>
              <a:off x="2533077" y="1669574"/>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BB2C310-D995-B775-F09B-482686AECFCA}"/>
                </a:ext>
              </a:extLst>
            </p:cNvPr>
            <p:cNvCxnSpPr>
              <a:cxnSpLocks/>
            </p:cNvCxnSpPr>
            <p:nvPr/>
          </p:nvCxnSpPr>
          <p:spPr bwMode="auto">
            <a:xfrm>
              <a:off x="2533077" y="2255186"/>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70592B2E-EE79-F415-DB59-AF814BD8B7F8}"/>
                </a:ext>
              </a:extLst>
            </p:cNvPr>
            <p:cNvCxnSpPr>
              <a:cxnSpLocks/>
            </p:cNvCxnSpPr>
            <p:nvPr/>
          </p:nvCxnSpPr>
          <p:spPr bwMode="auto">
            <a:xfrm>
              <a:off x="2533077" y="2840798"/>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651D1C9-1229-03CE-A3B6-4E4398DF1406}"/>
                </a:ext>
              </a:extLst>
            </p:cNvPr>
            <p:cNvCxnSpPr>
              <a:cxnSpLocks/>
            </p:cNvCxnSpPr>
            <p:nvPr/>
          </p:nvCxnSpPr>
          <p:spPr bwMode="auto">
            <a:xfrm>
              <a:off x="2533077" y="3426410"/>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9F4E100-EFD4-3C7A-061B-5D953B6C4F6F}"/>
                </a:ext>
              </a:extLst>
            </p:cNvPr>
            <p:cNvCxnSpPr>
              <a:cxnSpLocks/>
            </p:cNvCxnSpPr>
            <p:nvPr/>
          </p:nvCxnSpPr>
          <p:spPr bwMode="auto">
            <a:xfrm>
              <a:off x="2533077" y="4012022"/>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259DD31-F97C-75D8-8BC9-EFDAB7435F36}"/>
                </a:ext>
              </a:extLst>
            </p:cNvPr>
            <p:cNvCxnSpPr>
              <a:cxnSpLocks/>
            </p:cNvCxnSpPr>
            <p:nvPr/>
          </p:nvCxnSpPr>
          <p:spPr bwMode="auto">
            <a:xfrm>
              <a:off x="2533077" y="4597632"/>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2F0D2D2-C31B-3228-63CF-C6EAC9309ADD}"/>
                </a:ext>
              </a:extLst>
            </p:cNvPr>
            <p:cNvCxnSpPr>
              <a:cxnSpLocks/>
            </p:cNvCxnSpPr>
            <p:nvPr/>
          </p:nvCxnSpPr>
          <p:spPr bwMode="auto">
            <a:xfrm>
              <a:off x="2533077" y="-77186"/>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F188EA1-A91F-D76C-D379-BF4D584B3C5E}"/>
                </a:ext>
              </a:extLst>
            </p:cNvPr>
            <p:cNvCxnSpPr>
              <a:cxnSpLocks/>
            </p:cNvCxnSpPr>
            <p:nvPr/>
          </p:nvCxnSpPr>
          <p:spPr bwMode="auto">
            <a:xfrm>
              <a:off x="2533077" y="508426"/>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6DD6FBC-6669-5E55-E37F-29F662BEE73C}"/>
                </a:ext>
              </a:extLst>
            </p:cNvPr>
            <p:cNvCxnSpPr>
              <a:cxnSpLocks/>
            </p:cNvCxnSpPr>
            <p:nvPr/>
          </p:nvCxnSpPr>
          <p:spPr bwMode="auto">
            <a:xfrm>
              <a:off x="2533077" y="1094038"/>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B8B6781-8E6D-8654-4973-274FF2621383}"/>
                </a:ext>
              </a:extLst>
            </p:cNvPr>
            <p:cNvCxnSpPr>
              <a:cxnSpLocks/>
            </p:cNvCxnSpPr>
            <p:nvPr/>
          </p:nvCxnSpPr>
          <p:spPr bwMode="auto">
            <a:xfrm>
              <a:off x="2533077" y="-1838242"/>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5C0CF2B-3D13-5D8B-89AE-00DC8D6CF285}"/>
                </a:ext>
              </a:extLst>
            </p:cNvPr>
            <p:cNvCxnSpPr>
              <a:cxnSpLocks/>
            </p:cNvCxnSpPr>
            <p:nvPr/>
          </p:nvCxnSpPr>
          <p:spPr bwMode="auto">
            <a:xfrm>
              <a:off x="2533077" y="-1252629"/>
              <a:ext cx="1095806" cy="0"/>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4D8040DB-D917-2034-4131-58E2BF1E1C45}"/>
                </a:ext>
              </a:extLst>
            </p:cNvPr>
            <p:cNvCxnSpPr>
              <a:cxnSpLocks/>
            </p:cNvCxnSpPr>
            <p:nvPr/>
          </p:nvCxnSpPr>
          <p:spPr bwMode="auto">
            <a:xfrm>
              <a:off x="2533077" y="-667018"/>
              <a:ext cx="1095806" cy="0"/>
            </a:xfrm>
            <a:prstGeom prst="line">
              <a:avLst/>
            </a:prstGeom>
            <a:noFill/>
            <a:ln w="28575" cap="flat" cmpd="sng" algn="ctr">
              <a:solidFill>
                <a:schemeClr val="bg1"/>
              </a:solidFill>
              <a:prstDash val="solid"/>
              <a:round/>
              <a:headEnd type="none" w="med" len="med"/>
              <a:tailEnd type="none" w="med" len="med"/>
            </a:ln>
            <a:effectLst/>
          </p:spPr>
        </p:cxnSp>
      </p:grpSp>
      <p:sp>
        <p:nvSpPr>
          <p:cNvPr id="57" name="Freeform: Shape 56">
            <a:extLst>
              <a:ext uri="{FF2B5EF4-FFF2-40B4-BE49-F238E27FC236}">
                <a16:creationId xmlns:a16="http://schemas.microsoft.com/office/drawing/2014/main" id="{128535D2-B5C6-8C70-F3DB-12CB7987C987}"/>
              </a:ext>
            </a:extLst>
          </p:cNvPr>
          <p:cNvSpPr/>
          <p:nvPr/>
        </p:nvSpPr>
        <p:spPr bwMode="auto">
          <a:xfrm>
            <a:off x="2882899" y="3136900"/>
            <a:ext cx="5391255" cy="1460500"/>
          </a:xfrm>
          <a:custGeom>
            <a:avLst/>
            <a:gdLst>
              <a:gd name="connsiteX0" fmla="*/ 0 w 3257550"/>
              <a:gd name="connsiteY0" fmla="*/ 0 h 1460500"/>
              <a:gd name="connsiteX1" fmla="*/ 3257550 w 3257550"/>
              <a:gd name="connsiteY1" fmla="*/ 0 h 1460500"/>
              <a:gd name="connsiteX2" fmla="*/ 3257550 w 3257550"/>
              <a:gd name="connsiteY2" fmla="*/ 1460500 h 1460500"/>
            </a:gdLst>
            <a:ahLst/>
            <a:cxnLst>
              <a:cxn ang="0">
                <a:pos x="connsiteX0" y="connsiteY0"/>
              </a:cxn>
              <a:cxn ang="0">
                <a:pos x="connsiteX1" y="connsiteY1"/>
              </a:cxn>
              <a:cxn ang="0">
                <a:pos x="connsiteX2" y="connsiteY2"/>
              </a:cxn>
            </a:cxnLst>
            <a:rect l="l" t="t" r="r" b="b"/>
            <a:pathLst>
              <a:path w="3257550" h="1460500">
                <a:moveTo>
                  <a:pt x="0" y="0"/>
                </a:moveTo>
                <a:lnTo>
                  <a:pt x="3257550" y="0"/>
                </a:lnTo>
                <a:lnTo>
                  <a:pt x="3257550" y="1460500"/>
                </a:lnTo>
              </a:path>
            </a:pathLst>
          </a:custGeom>
          <a:noFill/>
          <a:ln w="28575">
            <a:solidFill>
              <a:schemeClr val="tx2">
                <a:lumMod val="90000"/>
              </a:schemeClr>
            </a:solidFill>
            <a:prstDash val="sysDash"/>
            <a:miter lim="800000"/>
            <a:headEnd/>
            <a:tailEnd/>
          </a:ln>
        </p:spPr>
        <p:txBody>
          <a:bodyPr rtlCol="0" anchor="ctr"/>
          <a:lstStyle/>
          <a:p>
            <a:pPr algn="ctr"/>
            <a:endParaRPr lang="en-US"/>
          </a:p>
        </p:txBody>
      </p:sp>
      <p:cxnSp>
        <p:nvCxnSpPr>
          <p:cNvPr id="58" name="Straight Connector 57">
            <a:extLst>
              <a:ext uri="{FF2B5EF4-FFF2-40B4-BE49-F238E27FC236}">
                <a16:creationId xmlns:a16="http://schemas.microsoft.com/office/drawing/2014/main" id="{518FE784-4FC5-E76C-AEF9-6F2C9DC1F167}"/>
              </a:ext>
            </a:extLst>
          </p:cNvPr>
          <p:cNvCxnSpPr/>
          <p:nvPr/>
        </p:nvCxnSpPr>
        <p:spPr bwMode="auto">
          <a:xfrm>
            <a:off x="5442482" y="3143441"/>
            <a:ext cx="0" cy="144691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9217" name="TextBox 9216">
            <a:extLst>
              <a:ext uri="{FF2B5EF4-FFF2-40B4-BE49-F238E27FC236}">
                <a16:creationId xmlns:a16="http://schemas.microsoft.com/office/drawing/2014/main" id="{D5EC4A78-560A-3E17-DE74-C3C0FFA1ACF3}"/>
              </a:ext>
            </a:extLst>
          </p:cNvPr>
          <p:cNvSpPr txBox="1"/>
          <p:nvPr/>
        </p:nvSpPr>
        <p:spPr bwMode="auto">
          <a:xfrm>
            <a:off x="456630" y="4625024"/>
            <a:ext cx="2176081" cy="1200329"/>
          </a:xfrm>
          <a:prstGeom prst="rect">
            <a:avLst/>
          </a:prstGeom>
          <a:solidFill>
            <a:schemeClr val="tx1"/>
          </a:solidFill>
          <a:ln>
            <a:noFill/>
          </a:ln>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Patients at Risk, n </a:t>
            </a:r>
            <a:r>
              <a:rPr lang="en-US" dirty="0">
                <a:solidFill>
                  <a:schemeClr val="bg1"/>
                </a:solidFill>
                <a:latin typeface="Calibri" panose="020F0502020204030204" pitchFamily="34" charset="0"/>
                <a:cs typeface="+mn-cs"/>
              </a:rPr>
              <a:t>(censored)</a:t>
            </a:r>
            <a:endParaRPr kumimoji="0" lang="en-US" i="0" u="none" strike="noStrike" kern="1200" cap="none" spc="0" normalizeH="0" baseline="0" noProof="0" dirty="0">
              <a:ln>
                <a:noFill/>
              </a:ln>
              <a:solidFill>
                <a:schemeClr val="bg1"/>
              </a:solidFill>
              <a:effectLst/>
              <a:uLnTx/>
              <a:uFillTx/>
              <a:latin typeface="Calibri" panose="020F0502020204030204" pitchFamily="34" charset="0"/>
              <a:ea typeface="+mn-ea"/>
              <a:cs typeface="+mn-cs"/>
            </a:endParaRP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t>FULV + PALBO</a:t>
            </a:r>
            <a:br>
              <a:rPr kumimoji="0" lang="en-US"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br>
            <a:r>
              <a:rPr lang="en-US" dirty="0">
                <a:solidFill>
                  <a:schemeClr val="accent3"/>
                </a:solidFill>
                <a:latin typeface="Calibri" panose="020F0502020204030204" pitchFamily="34" charset="0"/>
                <a:cs typeface="+mn-cs"/>
              </a:rPr>
              <a:t>AI + PALBO</a:t>
            </a:r>
            <a:endParaRPr kumimoji="0" lang="en-US"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endParaRPr>
          </a:p>
        </p:txBody>
      </p:sp>
      <p:grpSp>
        <p:nvGrpSpPr>
          <p:cNvPr id="9219" name="Group 9218">
            <a:extLst>
              <a:ext uri="{FF2B5EF4-FFF2-40B4-BE49-F238E27FC236}">
                <a16:creationId xmlns:a16="http://schemas.microsoft.com/office/drawing/2014/main" id="{3FD42D28-0EF2-EF5D-D37C-B2F54F92E1E4}"/>
              </a:ext>
            </a:extLst>
          </p:cNvPr>
          <p:cNvGrpSpPr/>
          <p:nvPr/>
        </p:nvGrpSpPr>
        <p:grpSpPr>
          <a:xfrm>
            <a:off x="2495148" y="5179022"/>
            <a:ext cx="6304080" cy="646331"/>
            <a:chOff x="2363767" y="4577260"/>
            <a:chExt cx="8710349" cy="646331"/>
          </a:xfrm>
        </p:grpSpPr>
        <p:sp>
          <p:nvSpPr>
            <p:cNvPr id="9220" name="TextBox 9219">
              <a:extLst>
                <a:ext uri="{FF2B5EF4-FFF2-40B4-BE49-F238E27FC236}">
                  <a16:creationId xmlns:a16="http://schemas.microsoft.com/office/drawing/2014/main" id="{04CD2BCD-9CD6-2813-31EC-E187A82F584B}"/>
                </a:ext>
              </a:extLst>
            </p:cNvPr>
            <p:cNvSpPr txBox="1"/>
            <p:nvPr/>
          </p:nvSpPr>
          <p:spPr bwMode="auto">
            <a:xfrm>
              <a:off x="2363767" y="4577260"/>
              <a:ext cx="10082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88 (0)</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84 (0)</a:t>
              </a:r>
            </a:p>
          </p:txBody>
        </p:sp>
        <p:sp>
          <p:nvSpPr>
            <p:cNvPr id="9223" name="TextBox 9222">
              <a:extLst>
                <a:ext uri="{FF2B5EF4-FFF2-40B4-BE49-F238E27FC236}">
                  <a16:creationId xmlns:a16="http://schemas.microsoft.com/office/drawing/2014/main" id="{2F560E40-EFCD-20A8-8101-89BF36B6DE79}"/>
                </a:ext>
              </a:extLst>
            </p:cNvPr>
            <p:cNvSpPr txBox="1"/>
            <p:nvPr/>
          </p:nvSpPr>
          <p:spPr bwMode="auto">
            <a:xfrm>
              <a:off x="3885790" y="4577260"/>
              <a:ext cx="10082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81 (5)</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69 (0)</a:t>
              </a:r>
            </a:p>
          </p:txBody>
        </p:sp>
        <p:sp>
          <p:nvSpPr>
            <p:cNvPr id="9225" name="TextBox 9224">
              <a:extLst>
                <a:ext uri="{FF2B5EF4-FFF2-40B4-BE49-F238E27FC236}">
                  <a16:creationId xmlns:a16="http://schemas.microsoft.com/office/drawing/2014/main" id="{AAD4CD13-0608-4794-B26C-1D9E9CB5A284}"/>
                </a:ext>
              </a:extLst>
            </p:cNvPr>
            <p:cNvSpPr txBox="1"/>
            <p:nvPr/>
          </p:nvSpPr>
          <p:spPr bwMode="auto">
            <a:xfrm>
              <a:off x="5334590" y="4577260"/>
              <a:ext cx="11698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64 (15)</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43 (3)</a:t>
              </a:r>
            </a:p>
          </p:txBody>
        </p:sp>
        <p:sp>
          <p:nvSpPr>
            <p:cNvPr id="9227" name="TextBox 9226">
              <a:extLst>
                <a:ext uri="{FF2B5EF4-FFF2-40B4-BE49-F238E27FC236}">
                  <a16:creationId xmlns:a16="http://schemas.microsoft.com/office/drawing/2014/main" id="{65275369-7A4F-95CF-6AF0-3BE868FC1197}"/>
                </a:ext>
              </a:extLst>
            </p:cNvPr>
            <p:cNvSpPr txBox="1"/>
            <p:nvPr/>
          </p:nvSpPr>
          <p:spPr bwMode="auto">
            <a:xfrm>
              <a:off x="6856611" y="4577260"/>
              <a:ext cx="11698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44 (24)</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26 (9)</a:t>
              </a:r>
            </a:p>
          </p:txBody>
        </p:sp>
        <p:sp>
          <p:nvSpPr>
            <p:cNvPr id="9229" name="TextBox 9228">
              <a:extLst>
                <a:ext uri="{FF2B5EF4-FFF2-40B4-BE49-F238E27FC236}">
                  <a16:creationId xmlns:a16="http://schemas.microsoft.com/office/drawing/2014/main" id="{38272CAC-2306-730D-172C-D26C50F6100C}"/>
                </a:ext>
              </a:extLst>
            </p:cNvPr>
            <p:cNvSpPr txBox="1"/>
            <p:nvPr/>
          </p:nvSpPr>
          <p:spPr bwMode="auto">
            <a:xfrm>
              <a:off x="8366206" y="4577260"/>
              <a:ext cx="11698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26 (35)</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17 (12)</a:t>
              </a:r>
            </a:p>
          </p:txBody>
        </p:sp>
        <p:sp>
          <p:nvSpPr>
            <p:cNvPr id="9231" name="TextBox 9230">
              <a:extLst>
                <a:ext uri="{FF2B5EF4-FFF2-40B4-BE49-F238E27FC236}">
                  <a16:creationId xmlns:a16="http://schemas.microsoft.com/office/drawing/2014/main" id="{670501C8-3209-9A52-2AAD-964C226210BC}"/>
                </a:ext>
              </a:extLst>
            </p:cNvPr>
            <p:cNvSpPr txBox="1"/>
            <p:nvPr/>
          </p:nvSpPr>
          <p:spPr bwMode="auto">
            <a:xfrm>
              <a:off x="9904221" y="4577260"/>
              <a:ext cx="11698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15 (42)</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11 (15)</a:t>
              </a:r>
            </a:p>
          </p:txBody>
        </p:sp>
      </p:grpSp>
      <p:grpSp>
        <p:nvGrpSpPr>
          <p:cNvPr id="9252" name="Group 9251">
            <a:extLst>
              <a:ext uri="{FF2B5EF4-FFF2-40B4-BE49-F238E27FC236}">
                <a16:creationId xmlns:a16="http://schemas.microsoft.com/office/drawing/2014/main" id="{E330147D-6F36-C628-C4BB-F6B323E14D59}"/>
              </a:ext>
            </a:extLst>
          </p:cNvPr>
          <p:cNvGrpSpPr/>
          <p:nvPr/>
        </p:nvGrpSpPr>
        <p:grpSpPr>
          <a:xfrm>
            <a:off x="2857500" y="1566861"/>
            <a:ext cx="6253163" cy="2466977"/>
            <a:chOff x="2857500" y="1566861"/>
            <a:chExt cx="6253163" cy="2466977"/>
          </a:xfrm>
        </p:grpSpPr>
        <p:sp>
          <p:nvSpPr>
            <p:cNvPr id="9233" name="Freeform: Shape 9232">
              <a:extLst>
                <a:ext uri="{FF2B5EF4-FFF2-40B4-BE49-F238E27FC236}">
                  <a16:creationId xmlns:a16="http://schemas.microsoft.com/office/drawing/2014/main" id="{AE0569F5-66FE-8CE1-46D1-306D06499D1C}"/>
                </a:ext>
              </a:extLst>
            </p:cNvPr>
            <p:cNvSpPr/>
            <p:nvPr/>
          </p:nvSpPr>
          <p:spPr bwMode="auto">
            <a:xfrm>
              <a:off x="2857500" y="1657350"/>
              <a:ext cx="6253163" cy="2376488"/>
            </a:xfrm>
            <a:custGeom>
              <a:avLst/>
              <a:gdLst>
                <a:gd name="connsiteX0" fmla="*/ 6253163 w 6253163"/>
                <a:gd name="connsiteY0" fmla="*/ 2376488 h 2376488"/>
                <a:gd name="connsiteX1" fmla="*/ 6024563 w 6253163"/>
                <a:gd name="connsiteY1" fmla="*/ 2376488 h 2376488"/>
                <a:gd name="connsiteX2" fmla="*/ 6024563 w 6253163"/>
                <a:gd name="connsiteY2" fmla="*/ 2309813 h 2376488"/>
                <a:gd name="connsiteX3" fmla="*/ 5815013 w 6253163"/>
                <a:gd name="connsiteY3" fmla="*/ 2309813 h 2376488"/>
                <a:gd name="connsiteX4" fmla="*/ 5815013 w 6253163"/>
                <a:gd name="connsiteY4" fmla="*/ 2243138 h 2376488"/>
                <a:gd name="connsiteX5" fmla="*/ 4752975 w 6253163"/>
                <a:gd name="connsiteY5" fmla="*/ 2243138 h 2376488"/>
                <a:gd name="connsiteX6" fmla="*/ 4752975 w 6253163"/>
                <a:gd name="connsiteY6" fmla="*/ 2190750 h 2376488"/>
                <a:gd name="connsiteX7" fmla="*/ 4614863 w 6253163"/>
                <a:gd name="connsiteY7" fmla="*/ 2190750 h 2376488"/>
                <a:gd name="connsiteX8" fmla="*/ 4614863 w 6253163"/>
                <a:gd name="connsiteY8" fmla="*/ 2133600 h 2376488"/>
                <a:gd name="connsiteX9" fmla="*/ 4552950 w 6253163"/>
                <a:gd name="connsiteY9" fmla="*/ 2133600 h 2376488"/>
                <a:gd name="connsiteX10" fmla="*/ 4552950 w 6253163"/>
                <a:gd name="connsiteY10" fmla="*/ 2090738 h 2376488"/>
                <a:gd name="connsiteX11" fmla="*/ 3990975 w 6253163"/>
                <a:gd name="connsiteY11" fmla="*/ 2090738 h 2376488"/>
                <a:gd name="connsiteX12" fmla="*/ 3990975 w 6253163"/>
                <a:gd name="connsiteY12" fmla="*/ 2033588 h 2376488"/>
                <a:gd name="connsiteX13" fmla="*/ 3900488 w 6253163"/>
                <a:gd name="connsiteY13" fmla="*/ 2033588 h 2376488"/>
                <a:gd name="connsiteX14" fmla="*/ 3900488 w 6253163"/>
                <a:gd name="connsiteY14" fmla="*/ 1985963 h 2376488"/>
                <a:gd name="connsiteX15" fmla="*/ 3876675 w 6253163"/>
                <a:gd name="connsiteY15" fmla="*/ 1985963 h 2376488"/>
                <a:gd name="connsiteX16" fmla="*/ 3876675 w 6253163"/>
                <a:gd name="connsiteY16" fmla="*/ 1938338 h 2376488"/>
                <a:gd name="connsiteX17" fmla="*/ 3533775 w 6253163"/>
                <a:gd name="connsiteY17" fmla="*/ 1938338 h 2376488"/>
                <a:gd name="connsiteX18" fmla="*/ 3533775 w 6253163"/>
                <a:gd name="connsiteY18" fmla="*/ 1885950 h 2376488"/>
                <a:gd name="connsiteX19" fmla="*/ 3509963 w 6253163"/>
                <a:gd name="connsiteY19" fmla="*/ 1885950 h 2376488"/>
                <a:gd name="connsiteX20" fmla="*/ 3509963 w 6253163"/>
                <a:gd name="connsiteY20" fmla="*/ 1852613 h 2376488"/>
                <a:gd name="connsiteX21" fmla="*/ 3424238 w 6253163"/>
                <a:gd name="connsiteY21" fmla="*/ 1852613 h 2376488"/>
                <a:gd name="connsiteX22" fmla="*/ 3424238 w 6253163"/>
                <a:gd name="connsiteY22" fmla="*/ 1800225 h 2376488"/>
                <a:gd name="connsiteX23" fmla="*/ 3138488 w 6253163"/>
                <a:gd name="connsiteY23" fmla="*/ 1800225 h 2376488"/>
                <a:gd name="connsiteX24" fmla="*/ 3138488 w 6253163"/>
                <a:gd name="connsiteY24" fmla="*/ 1752600 h 2376488"/>
                <a:gd name="connsiteX25" fmla="*/ 3090863 w 6253163"/>
                <a:gd name="connsiteY25" fmla="*/ 1752600 h 2376488"/>
                <a:gd name="connsiteX26" fmla="*/ 3090863 w 6253163"/>
                <a:gd name="connsiteY26" fmla="*/ 1719263 h 2376488"/>
                <a:gd name="connsiteX27" fmla="*/ 2924175 w 6253163"/>
                <a:gd name="connsiteY27" fmla="*/ 1719263 h 2376488"/>
                <a:gd name="connsiteX28" fmla="*/ 2924175 w 6253163"/>
                <a:gd name="connsiteY28" fmla="*/ 1681163 h 2376488"/>
                <a:gd name="connsiteX29" fmla="*/ 2762250 w 6253163"/>
                <a:gd name="connsiteY29" fmla="*/ 1681163 h 2376488"/>
                <a:gd name="connsiteX30" fmla="*/ 2762250 w 6253163"/>
                <a:gd name="connsiteY30" fmla="*/ 1590675 h 2376488"/>
                <a:gd name="connsiteX31" fmla="*/ 2690813 w 6253163"/>
                <a:gd name="connsiteY31" fmla="*/ 1590675 h 2376488"/>
                <a:gd name="connsiteX32" fmla="*/ 2690813 w 6253163"/>
                <a:gd name="connsiteY32" fmla="*/ 1538288 h 2376488"/>
                <a:gd name="connsiteX33" fmla="*/ 2681288 w 6253163"/>
                <a:gd name="connsiteY33" fmla="*/ 1538288 h 2376488"/>
                <a:gd name="connsiteX34" fmla="*/ 2681288 w 6253163"/>
                <a:gd name="connsiteY34" fmla="*/ 1509713 h 2376488"/>
                <a:gd name="connsiteX35" fmla="*/ 2595563 w 6253163"/>
                <a:gd name="connsiteY35" fmla="*/ 1509713 h 2376488"/>
                <a:gd name="connsiteX36" fmla="*/ 2595563 w 6253163"/>
                <a:gd name="connsiteY36" fmla="*/ 1466850 h 2376488"/>
                <a:gd name="connsiteX37" fmla="*/ 2400300 w 6253163"/>
                <a:gd name="connsiteY37" fmla="*/ 1466850 h 2376488"/>
                <a:gd name="connsiteX38" fmla="*/ 2400300 w 6253163"/>
                <a:gd name="connsiteY38" fmla="*/ 1428750 h 2376488"/>
                <a:gd name="connsiteX39" fmla="*/ 2347913 w 6253163"/>
                <a:gd name="connsiteY39" fmla="*/ 1428750 h 2376488"/>
                <a:gd name="connsiteX40" fmla="*/ 2347913 w 6253163"/>
                <a:gd name="connsiteY40" fmla="*/ 1390650 h 2376488"/>
                <a:gd name="connsiteX41" fmla="*/ 2281238 w 6253163"/>
                <a:gd name="connsiteY41" fmla="*/ 1390650 h 2376488"/>
                <a:gd name="connsiteX42" fmla="*/ 2281238 w 6253163"/>
                <a:gd name="connsiteY42" fmla="*/ 1362075 h 2376488"/>
                <a:gd name="connsiteX43" fmla="*/ 2181225 w 6253163"/>
                <a:gd name="connsiteY43" fmla="*/ 1362075 h 2376488"/>
                <a:gd name="connsiteX44" fmla="*/ 2181225 w 6253163"/>
                <a:gd name="connsiteY44" fmla="*/ 1323975 h 2376488"/>
                <a:gd name="connsiteX45" fmla="*/ 2176463 w 6253163"/>
                <a:gd name="connsiteY45" fmla="*/ 1319213 h 2376488"/>
                <a:gd name="connsiteX46" fmla="*/ 2176463 w 6253163"/>
                <a:gd name="connsiteY46" fmla="*/ 1281113 h 2376488"/>
                <a:gd name="connsiteX47" fmla="*/ 2090738 w 6253163"/>
                <a:gd name="connsiteY47" fmla="*/ 1281113 h 2376488"/>
                <a:gd name="connsiteX48" fmla="*/ 2090738 w 6253163"/>
                <a:gd name="connsiteY48" fmla="*/ 1243013 h 2376488"/>
                <a:gd name="connsiteX49" fmla="*/ 2081213 w 6253163"/>
                <a:gd name="connsiteY49" fmla="*/ 1243013 h 2376488"/>
                <a:gd name="connsiteX50" fmla="*/ 2081213 w 6253163"/>
                <a:gd name="connsiteY50" fmla="*/ 1214438 h 2376488"/>
                <a:gd name="connsiteX51" fmla="*/ 2033588 w 6253163"/>
                <a:gd name="connsiteY51" fmla="*/ 1214438 h 2376488"/>
                <a:gd name="connsiteX52" fmla="*/ 2033588 w 6253163"/>
                <a:gd name="connsiteY52" fmla="*/ 1171575 h 2376488"/>
                <a:gd name="connsiteX53" fmla="*/ 1995488 w 6253163"/>
                <a:gd name="connsiteY53" fmla="*/ 1171575 h 2376488"/>
                <a:gd name="connsiteX54" fmla="*/ 1995488 w 6253163"/>
                <a:gd name="connsiteY54" fmla="*/ 1143000 h 2376488"/>
                <a:gd name="connsiteX55" fmla="*/ 1957388 w 6253163"/>
                <a:gd name="connsiteY55" fmla="*/ 1143000 h 2376488"/>
                <a:gd name="connsiteX56" fmla="*/ 1957388 w 6253163"/>
                <a:gd name="connsiteY56" fmla="*/ 1104900 h 2376488"/>
                <a:gd name="connsiteX57" fmla="*/ 1852613 w 6253163"/>
                <a:gd name="connsiteY57" fmla="*/ 1104900 h 2376488"/>
                <a:gd name="connsiteX58" fmla="*/ 1852613 w 6253163"/>
                <a:gd name="connsiteY58" fmla="*/ 1066800 h 2376488"/>
                <a:gd name="connsiteX59" fmla="*/ 1585913 w 6253163"/>
                <a:gd name="connsiteY59" fmla="*/ 1066800 h 2376488"/>
                <a:gd name="connsiteX60" fmla="*/ 1585913 w 6253163"/>
                <a:gd name="connsiteY60" fmla="*/ 1028700 h 2376488"/>
                <a:gd name="connsiteX61" fmla="*/ 1566863 w 6253163"/>
                <a:gd name="connsiteY61" fmla="*/ 1028700 h 2376488"/>
                <a:gd name="connsiteX62" fmla="*/ 1566863 w 6253163"/>
                <a:gd name="connsiteY62" fmla="*/ 985838 h 2376488"/>
                <a:gd name="connsiteX63" fmla="*/ 1552575 w 6253163"/>
                <a:gd name="connsiteY63" fmla="*/ 985838 h 2376488"/>
                <a:gd name="connsiteX64" fmla="*/ 1552575 w 6253163"/>
                <a:gd name="connsiteY64" fmla="*/ 985838 h 2376488"/>
                <a:gd name="connsiteX65" fmla="*/ 1552575 w 6253163"/>
                <a:gd name="connsiteY65" fmla="*/ 952500 h 2376488"/>
                <a:gd name="connsiteX66" fmla="*/ 1524000 w 6253163"/>
                <a:gd name="connsiteY66" fmla="*/ 952500 h 2376488"/>
                <a:gd name="connsiteX67" fmla="*/ 1524000 w 6253163"/>
                <a:gd name="connsiteY67" fmla="*/ 919163 h 2376488"/>
                <a:gd name="connsiteX68" fmla="*/ 1500188 w 6253163"/>
                <a:gd name="connsiteY68" fmla="*/ 919163 h 2376488"/>
                <a:gd name="connsiteX69" fmla="*/ 1500188 w 6253163"/>
                <a:gd name="connsiteY69" fmla="*/ 885825 h 2376488"/>
                <a:gd name="connsiteX70" fmla="*/ 1481138 w 6253163"/>
                <a:gd name="connsiteY70" fmla="*/ 885825 h 2376488"/>
                <a:gd name="connsiteX71" fmla="*/ 1481138 w 6253163"/>
                <a:gd name="connsiteY71" fmla="*/ 842963 h 2376488"/>
                <a:gd name="connsiteX72" fmla="*/ 1476375 w 6253163"/>
                <a:gd name="connsiteY72" fmla="*/ 842963 h 2376488"/>
                <a:gd name="connsiteX73" fmla="*/ 1476375 w 6253163"/>
                <a:gd name="connsiteY73" fmla="*/ 842963 h 2376488"/>
                <a:gd name="connsiteX74" fmla="*/ 1447800 w 6253163"/>
                <a:gd name="connsiteY74" fmla="*/ 814388 h 2376488"/>
                <a:gd name="connsiteX75" fmla="*/ 1447800 w 6253163"/>
                <a:gd name="connsiteY75" fmla="*/ 771525 h 2376488"/>
                <a:gd name="connsiteX76" fmla="*/ 1443038 w 6253163"/>
                <a:gd name="connsiteY76" fmla="*/ 776287 h 2376488"/>
                <a:gd name="connsiteX77" fmla="*/ 1443038 w 6253163"/>
                <a:gd name="connsiteY77" fmla="*/ 742950 h 2376488"/>
                <a:gd name="connsiteX78" fmla="*/ 1400175 w 6253163"/>
                <a:gd name="connsiteY78" fmla="*/ 742950 h 2376488"/>
                <a:gd name="connsiteX79" fmla="*/ 1400175 w 6253163"/>
                <a:gd name="connsiteY79" fmla="*/ 700088 h 2376488"/>
                <a:gd name="connsiteX80" fmla="*/ 1357313 w 6253163"/>
                <a:gd name="connsiteY80" fmla="*/ 700088 h 2376488"/>
                <a:gd name="connsiteX81" fmla="*/ 1357313 w 6253163"/>
                <a:gd name="connsiteY81" fmla="*/ 700088 h 2376488"/>
                <a:gd name="connsiteX82" fmla="*/ 1357313 w 6253163"/>
                <a:gd name="connsiteY82" fmla="*/ 671513 h 2376488"/>
                <a:gd name="connsiteX83" fmla="*/ 1333500 w 6253163"/>
                <a:gd name="connsiteY83" fmla="*/ 671513 h 2376488"/>
                <a:gd name="connsiteX84" fmla="*/ 1333500 w 6253163"/>
                <a:gd name="connsiteY84" fmla="*/ 633413 h 2376488"/>
                <a:gd name="connsiteX85" fmla="*/ 1323975 w 6253163"/>
                <a:gd name="connsiteY85" fmla="*/ 633413 h 2376488"/>
                <a:gd name="connsiteX86" fmla="*/ 1323975 w 6253163"/>
                <a:gd name="connsiteY86" fmla="*/ 604838 h 2376488"/>
                <a:gd name="connsiteX87" fmla="*/ 1181100 w 6253163"/>
                <a:gd name="connsiteY87" fmla="*/ 604838 h 2376488"/>
                <a:gd name="connsiteX88" fmla="*/ 1181100 w 6253163"/>
                <a:gd name="connsiteY88" fmla="*/ 566738 h 2376488"/>
                <a:gd name="connsiteX89" fmla="*/ 1123950 w 6253163"/>
                <a:gd name="connsiteY89" fmla="*/ 566738 h 2376488"/>
                <a:gd name="connsiteX90" fmla="*/ 1123950 w 6253163"/>
                <a:gd name="connsiteY90" fmla="*/ 533400 h 2376488"/>
                <a:gd name="connsiteX91" fmla="*/ 1090613 w 6253163"/>
                <a:gd name="connsiteY91" fmla="*/ 533400 h 2376488"/>
                <a:gd name="connsiteX92" fmla="*/ 1090613 w 6253163"/>
                <a:gd name="connsiteY92" fmla="*/ 452438 h 2376488"/>
                <a:gd name="connsiteX93" fmla="*/ 1071563 w 6253163"/>
                <a:gd name="connsiteY93" fmla="*/ 452438 h 2376488"/>
                <a:gd name="connsiteX94" fmla="*/ 1071563 w 6253163"/>
                <a:gd name="connsiteY94" fmla="*/ 423863 h 2376488"/>
                <a:gd name="connsiteX95" fmla="*/ 1057275 w 6253163"/>
                <a:gd name="connsiteY95" fmla="*/ 423863 h 2376488"/>
                <a:gd name="connsiteX96" fmla="*/ 1057275 w 6253163"/>
                <a:gd name="connsiteY96" fmla="*/ 395288 h 2376488"/>
                <a:gd name="connsiteX97" fmla="*/ 1047750 w 6253163"/>
                <a:gd name="connsiteY97" fmla="*/ 395288 h 2376488"/>
                <a:gd name="connsiteX98" fmla="*/ 1047750 w 6253163"/>
                <a:gd name="connsiteY98" fmla="*/ 361950 h 2376488"/>
                <a:gd name="connsiteX99" fmla="*/ 1047750 w 6253163"/>
                <a:gd name="connsiteY99" fmla="*/ 361950 h 2376488"/>
                <a:gd name="connsiteX100" fmla="*/ 1028700 w 6253163"/>
                <a:gd name="connsiteY100" fmla="*/ 342900 h 2376488"/>
                <a:gd name="connsiteX101" fmla="*/ 1028700 w 6253163"/>
                <a:gd name="connsiteY101" fmla="*/ 319088 h 2376488"/>
                <a:gd name="connsiteX102" fmla="*/ 904875 w 6253163"/>
                <a:gd name="connsiteY102" fmla="*/ 319088 h 2376488"/>
                <a:gd name="connsiteX103" fmla="*/ 904875 w 6253163"/>
                <a:gd name="connsiteY103" fmla="*/ 290513 h 2376488"/>
                <a:gd name="connsiteX104" fmla="*/ 895350 w 6253163"/>
                <a:gd name="connsiteY104" fmla="*/ 290513 h 2376488"/>
                <a:gd name="connsiteX105" fmla="*/ 895350 w 6253163"/>
                <a:gd name="connsiteY105" fmla="*/ 252413 h 2376488"/>
                <a:gd name="connsiteX106" fmla="*/ 804863 w 6253163"/>
                <a:gd name="connsiteY106" fmla="*/ 252413 h 2376488"/>
                <a:gd name="connsiteX107" fmla="*/ 804863 w 6253163"/>
                <a:gd name="connsiteY107" fmla="*/ 214313 h 2376488"/>
                <a:gd name="connsiteX108" fmla="*/ 781050 w 6253163"/>
                <a:gd name="connsiteY108" fmla="*/ 214313 h 2376488"/>
                <a:gd name="connsiteX109" fmla="*/ 781050 w 6253163"/>
                <a:gd name="connsiteY109" fmla="*/ 185738 h 2376488"/>
                <a:gd name="connsiteX110" fmla="*/ 700088 w 6253163"/>
                <a:gd name="connsiteY110" fmla="*/ 185738 h 2376488"/>
                <a:gd name="connsiteX111" fmla="*/ 700088 w 6253163"/>
                <a:gd name="connsiteY111" fmla="*/ 147638 h 2376488"/>
                <a:gd name="connsiteX112" fmla="*/ 676275 w 6253163"/>
                <a:gd name="connsiteY112" fmla="*/ 147638 h 2376488"/>
                <a:gd name="connsiteX113" fmla="*/ 676275 w 6253163"/>
                <a:gd name="connsiteY113" fmla="*/ 114300 h 2376488"/>
                <a:gd name="connsiteX114" fmla="*/ 481013 w 6253163"/>
                <a:gd name="connsiteY114" fmla="*/ 114300 h 2376488"/>
                <a:gd name="connsiteX115" fmla="*/ 481013 w 6253163"/>
                <a:gd name="connsiteY115" fmla="*/ 47625 h 2376488"/>
                <a:gd name="connsiteX116" fmla="*/ 323850 w 6253163"/>
                <a:gd name="connsiteY116" fmla="*/ 47625 h 2376488"/>
                <a:gd name="connsiteX117" fmla="*/ 323850 w 6253163"/>
                <a:gd name="connsiteY117" fmla="*/ 0 h 2376488"/>
                <a:gd name="connsiteX118" fmla="*/ 0 w 6253163"/>
                <a:gd name="connsiteY118" fmla="*/ 0 h 2376488"/>
                <a:gd name="connsiteX0" fmla="*/ 6253163 w 6253163"/>
                <a:gd name="connsiteY0" fmla="*/ 2376488 h 2376488"/>
                <a:gd name="connsiteX1" fmla="*/ 6024563 w 6253163"/>
                <a:gd name="connsiteY1" fmla="*/ 2376488 h 2376488"/>
                <a:gd name="connsiteX2" fmla="*/ 6024563 w 6253163"/>
                <a:gd name="connsiteY2" fmla="*/ 2309813 h 2376488"/>
                <a:gd name="connsiteX3" fmla="*/ 5815013 w 6253163"/>
                <a:gd name="connsiteY3" fmla="*/ 2309813 h 2376488"/>
                <a:gd name="connsiteX4" fmla="*/ 5815013 w 6253163"/>
                <a:gd name="connsiteY4" fmla="*/ 2243138 h 2376488"/>
                <a:gd name="connsiteX5" fmla="*/ 4752975 w 6253163"/>
                <a:gd name="connsiteY5" fmla="*/ 2243138 h 2376488"/>
                <a:gd name="connsiteX6" fmla="*/ 4752975 w 6253163"/>
                <a:gd name="connsiteY6" fmla="*/ 2190750 h 2376488"/>
                <a:gd name="connsiteX7" fmla="*/ 4614863 w 6253163"/>
                <a:gd name="connsiteY7" fmla="*/ 2190750 h 2376488"/>
                <a:gd name="connsiteX8" fmla="*/ 4614863 w 6253163"/>
                <a:gd name="connsiteY8" fmla="*/ 2133600 h 2376488"/>
                <a:gd name="connsiteX9" fmla="*/ 4552950 w 6253163"/>
                <a:gd name="connsiteY9" fmla="*/ 2133600 h 2376488"/>
                <a:gd name="connsiteX10" fmla="*/ 4552950 w 6253163"/>
                <a:gd name="connsiteY10" fmla="*/ 2090738 h 2376488"/>
                <a:gd name="connsiteX11" fmla="*/ 3990975 w 6253163"/>
                <a:gd name="connsiteY11" fmla="*/ 2090738 h 2376488"/>
                <a:gd name="connsiteX12" fmla="*/ 3990975 w 6253163"/>
                <a:gd name="connsiteY12" fmla="*/ 2033588 h 2376488"/>
                <a:gd name="connsiteX13" fmla="*/ 3900488 w 6253163"/>
                <a:gd name="connsiteY13" fmla="*/ 2033588 h 2376488"/>
                <a:gd name="connsiteX14" fmla="*/ 3900488 w 6253163"/>
                <a:gd name="connsiteY14" fmla="*/ 1985963 h 2376488"/>
                <a:gd name="connsiteX15" fmla="*/ 3876675 w 6253163"/>
                <a:gd name="connsiteY15" fmla="*/ 1985963 h 2376488"/>
                <a:gd name="connsiteX16" fmla="*/ 3876675 w 6253163"/>
                <a:gd name="connsiteY16" fmla="*/ 1938338 h 2376488"/>
                <a:gd name="connsiteX17" fmla="*/ 3533775 w 6253163"/>
                <a:gd name="connsiteY17" fmla="*/ 1938338 h 2376488"/>
                <a:gd name="connsiteX18" fmla="*/ 3533775 w 6253163"/>
                <a:gd name="connsiteY18" fmla="*/ 1885950 h 2376488"/>
                <a:gd name="connsiteX19" fmla="*/ 3509963 w 6253163"/>
                <a:gd name="connsiteY19" fmla="*/ 1885950 h 2376488"/>
                <a:gd name="connsiteX20" fmla="*/ 3509963 w 6253163"/>
                <a:gd name="connsiteY20" fmla="*/ 1852613 h 2376488"/>
                <a:gd name="connsiteX21" fmla="*/ 3424238 w 6253163"/>
                <a:gd name="connsiteY21" fmla="*/ 1852613 h 2376488"/>
                <a:gd name="connsiteX22" fmla="*/ 3424238 w 6253163"/>
                <a:gd name="connsiteY22" fmla="*/ 1800225 h 2376488"/>
                <a:gd name="connsiteX23" fmla="*/ 3138488 w 6253163"/>
                <a:gd name="connsiteY23" fmla="*/ 1800225 h 2376488"/>
                <a:gd name="connsiteX24" fmla="*/ 3138488 w 6253163"/>
                <a:gd name="connsiteY24" fmla="*/ 1752600 h 2376488"/>
                <a:gd name="connsiteX25" fmla="*/ 3090863 w 6253163"/>
                <a:gd name="connsiteY25" fmla="*/ 1752600 h 2376488"/>
                <a:gd name="connsiteX26" fmla="*/ 3090863 w 6253163"/>
                <a:gd name="connsiteY26" fmla="*/ 1719263 h 2376488"/>
                <a:gd name="connsiteX27" fmla="*/ 2924175 w 6253163"/>
                <a:gd name="connsiteY27" fmla="*/ 1719263 h 2376488"/>
                <a:gd name="connsiteX28" fmla="*/ 2924175 w 6253163"/>
                <a:gd name="connsiteY28" fmla="*/ 1681163 h 2376488"/>
                <a:gd name="connsiteX29" fmla="*/ 2762250 w 6253163"/>
                <a:gd name="connsiteY29" fmla="*/ 1681163 h 2376488"/>
                <a:gd name="connsiteX30" fmla="*/ 2762250 w 6253163"/>
                <a:gd name="connsiteY30" fmla="*/ 1590675 h 2376488"/>
                <a:gd name="connsiteX31" fmla="*/ 2690813 w 6253163"/>
                <a:gd name="connsiteY31" fmla="*/ 1590675 h 2376488"/>
                <a:gd name="connsiteX32" fmla="*/ 2690813 w 6253163"/>
                <a:gd name="connsiteY32" fmla="*/ 1538288 h 2376488"/>
                <a:gd name="connsiteX33" fmla="*/ 2681288 w 6253163"/>
                <a:gd name="connsiteY33" fmla="*/ 1538288 h 2376488"/>
                <a:gd name="connsiteX34" fmla="*/ 2681288 w 6253163"/>
                <a:gd name="connsiteY34" fmla="*/ 1509713 h 2376488"/>
                <a:gd name="connsiteX35" fmla="*/ 2595563 w 6253163"/>
                <a:gd name="connsiteY35" fmla="*/ 1509713 h 2376488"/>
                <a:gd name="connsiteX36" fmla="*/ 2595563 w 6253163"/>
                <a:gd name="connsiteY36" fmla="*/ 1466850 h 2376488"/>
                <a:gd name="connsiteX37" fmla="*/ 2400300 w 6253163"/>
                <a:gd name="connsiteY37" fmla="*/ 1466850 h 2376488"/>
                <a:gd name="connsiteX38" fmla="*/ 2400300 w 6253163"/>
                <a:gd name="connsiteY38" fmla="*/ 1428750 h 2376488"/>
                <a:gd name="connsiteX39" fmla="*/ 2347913 w 6253163"/>
                <a:gd name="connsiteY39" fmla="*/ 1428750 h 2376488"/>
                <a:gd name="connsiteX40" fmla="*/ 2347913 w 6253163"/>
                <a:gd name="connsiteY40" fmla="*/ 1390650 h 2376488"/>
                <a:gd name="connsiteX41" fmla="*/ 2281238 w 6253163"/>
                <a:gd name="connsiteY41" fmla="*/ 1390650 h 2376488"/>
                <a:gd name="connsiteX42" fmla="*/ 2281238 w 6253163"/>
                <a:gd name="connsiteY42" fmla="*/ 1362075 h 2376488"/>
                <a:gd name="connsiteX43" fmla="*/ 2181225 w 6253163"/>
                <a:gd name="connsiteY43" fmla="*/ 1362075 h 2376488"/>
                <a:gd name="connsiteX44" fmla="*/ 2181225 w 6253163"/>
                <a:gd name="connsiteY44" fmla="*/ 1323975 h 2376488"/>
                <a:gd name="connsiteX45" fmla="*/ 2176463 w 6253163"/>
                <a:gd name="connsiteY45" fmla="*/ 1319213 h 2376488"/>
                <a:gd name="connsiteX46" fmla="*/ 2176463 w 6253163"/>
                <a:gd name="connsiteY46" fmla="*/ 1281113 h 2376488"/>
                <a:gd name="connsiteX47" fmla="*/ 2090738 w 6253163"/>
                <a:gd name="connsiteY47" fmla="*/ 1281113 h 2376488"/>
                <a:gd name="connsiteX48" fmla="*/ 2090738 w 6253163"/>
                <a:gd name="connsiteY48" fmla="*/ 1243013 h 2376488"/>
                <a:gd name="connsiteX49" fmla="*/ 2081213 w 6253163"/>
                <a:gd name="connsiteY49" fmla="*/ 1243013 h 2376488"/>
                <a:gd name="connsiteX50" fmla="*/ 2081213 w 6253163"/>
                <a:gd name="connsiteY50" fmla="*/ 1214438 h 2376488"/>
                <a:gd name="connsiteX51" fmla="*/ 2033588 w 6253163"/>
                <a:gd name="connsiteY51" fmla="*/ 1214438 h 2376488"/>
                <a:gd name="connsiteX52" fmla="*/ 2033588 w 6253163"/>
                <a:gd name="connsiteY52" fmla="*/ 1171575 h 2376488"/>
                <a:gd name="connsiteX53" fmla="*/ 1995488 w 6253163"/>
                <a:gd name="connsiteY53" fmla="*/ 1171575 h 2376488"/>
                <a:gd name="connsiteX54" fmla="*/ 1995488 w 6253163"/>
                <a:gd name="connsiteY54" fmla="*/ 1143000 h 2376488"/>
                <a:gd name="connsiteX55" fmla="*/ 1957388 w 6253163"/>
                <a:gd name="connsiteY55" fmla="*/ 1143000 h 2376488"/>
                <a:gd name="connsiteX56" fmla="*/ 1957388 w 6253163"/>
                <a:gd name="connsiteY56" fmla="*/ 1104900 h 2376488"/>
                <a:gd name="connsiteX57" fmla="*/ 1852613 w 6253163"/>
                <a:gd name="connsiteY57" fmla="*/ 1104900 h 2376488"/>
                <a:gd name="connsiteX58" fmla="*/ 1852613 w 6253163"/>
                <a:gd name="connsiteY58" fmla="*/ 1066800 h 2376488"/>
                <a:gd name="connsiteX59" fmla="*/ 1585913 w 6253163"/>
                <a:gd name="connsiteY59" fmla="*/ 1066800 h 2376488"/>
                <a:gd name="connsiteX60" fmla="*/ 1585913 w 6253163"/>
                <a:gd name="connsiteY60" fmla="*/ 1028700 h 2376488"/>
                <a:gd name="connsiteX61" fmla="*/ 1566863 w 6253163"/>
                <a:gd name="connsiteY61" fmla="*/ 1028700 h 2376488"/>
                <a:gd name="connsiteX62" fmla="*/ 1566863 w 6253163"/>
                <a:gd name="connsiteY62" fmla="*/ 985838 h 2376488"/>
                <a:gd name="connsiteX63" fmla="*/ 1552575 w 6253163"/>
                <a:gd name="connsiteY63" fmla="*/ 985838 h 2376488"/>
                <a:gd name="connsiteX64" fmla="*/ 1552575 w 6253163"/>
                <a:gd name="connsiteY64" fmla="*/ 985838 h 2376488"/>
                <a:gd name="connsiteX65" fmla="*/ 1552575 w 6253163"/>
                <a:gd name="connsiteY65" fmla="*/ 952500 h 2376488"/>
                <a:gd name="connsiteX66" fmla="*/ 1524000 w 6253163"/>
                <a:gd name="connsiteY66" fmla="*/ 952500 h 2376488"/>
                <a:gd name="connsiteX67" fmla="*/ 1524000 w 6253163"/>
                <a:gd name="connsiteY67" fmla="*/ 919163 h 2376488"/>
                <a:gd name="connsiteX68" fmla="*/ 1500188 w 6253163"/>
                <a:gd name="connsiteY68" fmla="*/ 919163 h 2376488"/>
                <a:gd name="connsiteX69" fmla="*/ 1500188 w 6253163"/>
                <a:gd name="connsiteY69" fmla="*/ 885825 h 2376488"/>
                <a:gd name="connsiteX70" fmla="*/ 1481138 w 6253163"/>
                <a:gd name="connsiteY70" fmla="*/ 885825 h 2376488"/>
                <a:gd name="connsiteX71" fmla="*/ 1481138 w 6253163"/>
                <a:gd name="connsiteY71" fmla="*/ 842963 h 2376488"/>
                <a:gd name="connsiteX72" fmla="*/ 1476375 w 6253163"/>
                <a:gd name="connsiteY72" fmla="*/ 842963 h 2376488"/>
                <a:gd name="connsiteX73" fmla="*/ 1476375 w 6253163"/>
                <a:gd name="connsiteY73" fmla="*/ 814388 h 2376488"/>
                <a:gd name="connsiteX74" fmla="*/ 1447800 w 6253163"/>
                <a:gd name="connsiteY74" fmla="*/ 814388 h 2376488"/>
                <a:gd name="connsiteX75" fmla="*/ 1447800 w 6253163"/>
                <a:gd name="connsiteY75" fmla="*/ 771525 h 2376488"/>
                <a:gd name="connsiteX76" fmla="*/ 1443038 w 6253163"/>
                <a:gd name="connsiteY76" fmla="*/ 776287 h 2376488"/>
                <a:gd name="connsiteX77" fmla="*/ 1443038 w 6253163"/>
                <a:gd name="connsiteY77" fmla="*/ 742950 h 2376488"/>
                <a:gd name="connsiteX78" fmla="*/ 1400175 w 6253163"/>
                <a:gd name="connsiteY78" fmla="*/ 742950 h 2376488"/>
                <a:gd name="connsiteX79" fmla="*/ 1400175 w 6253163"/>
                <a:gd name="connsiteY79" fmla="*/ 700088 h 2376488"/>
                <a:gd name="connsiteX80" fmla="*/ 1357313 w 6253163"/>
                <a:gd name="connsiteY80" fmla="*/ 700088 h 2376488"/>
                <a:gd name="connsiteX81" fmla="*/ 1357313 w 6253163"/>
                <a:gd name="connsiteY81" fmla="*/ 700088 h 2376488"/>
                <a:gd name="connsiteX82" fmla="*/ 1357313 w 6253163"/>
                <a:gd name="connsiteY82" fmla="*/ 671513 h 2376488"/>
                <a:gd name="connsiteX83" fmla="*/ 1333500 w 6253163"/>
                <a:gd name="connsiteY83" fmla="*/ 671513 h 2376488"/>
                <a:gd name="connsiteX84" fmla="*/ 1333500 w 6253163"/>
                <a:gd name="connsiteY84" fmla="*/ 633413 h 2376488"/>
                <a:gd name="connsiteX85" fmla="*/ 1323975 w 6253163"/>
                <a:gd name="connsiteY85" fmla="*/ 633413 h 2376488"/>
                <a:gd name="connsiteX86" fmla="*/ 1323975 w 6253163"/>
                <a:gd name="connsiteY86" fmla="*/ 604838 h 2376488"/>
                <a:gd name="connsiteX87" fmla="*/ 1181100 w 6253163"/>
                <a:gd name="connsiteY87" fmla="*/ 604838 h 2376488"/>
                <a:gd name="connsiteX88" fmla="*/ 1181100 w 6253163"/>
                <a:gd name="connsiteY88" fmla="*/ 566738 h 2376488"/>
                <a:gd name="connsiteX89" fmla="*/ 1123950 w 6253163"/>
                <a:gd name="connsiteY89" fmla="*/ 566738 h 2376488"/>
                <a:gd name="connsiteX90" fmla="*/ 1123950 w 6253163"/>
                <a:gd name="connsiteY90" fmla="*/ 533400 h 2376488"/>
                <a:gd name="connsiteX91" fmla="*/ 1090613 w 6253163"/>
                <a:gd name="connsiteY91" fmla="*/ 533400 h 2376488"/>
                <a:gd name="connsiteX92" fmla="*/ 1090613 w 6253163"/>
                <a:gd name="connsiteY92" fmla="*/ 452438 h 2376488"/>
                <a:gd name="connsiteX93" fmla="*/ 1071563 w 6253163"/>
                <a:gd name="connsiteY93" fmla="*/ 452438 h 2376488"/>
                <a:gd name="connsiteX94" fmla="*/ 1071563 w 6253163"/>
                <a:gd name="connsiteY94" fmla="*/ 423863 h 2376488"/>
                <a:gd name="connsiteX95" fmla="*/ 1057275 w 6253163"/>
                <a:gd name="connsiteY95" fmla="*/ 423863 h 2376488"/>
                <a:gd name="connsiteX96" fmla="*/ 1057275 w 6253163"/>
                <a:gd name="connsiteY96" fmla="*/ 395288 h 2376488"/>
                <a:gd name="connsiteX97" fmla="*/ 1047750 w 6253163"/>
                <a:gd name="connsiteY97" fmla="*/ 395288 h 2376488"/>
                <a:gd name="connsiteX98" fmla="*/ 1047750 w 6253163"/>
                <a:gd name="connsiteY98" fmla="*/ 361950 h 2376488"/>
                <a:gd name="connsiteX99" fmla="*/ 1047750 w 6253163"/>
                <a:gd name="connsiteY99" fmla="*/ 361950 h 2376488"/>
                <a:gd name="connsiteX100" fmla="*/ 1028700 w 6253163"/>
                <a:gd name="connsiteY100" fmla="*/ 342900 h 2376488"/>
                <a:gd name="connsiteX101" fmla="*/ 1028700 w 6253163"/>
                <a:gd name="connsiteY101" fmla="*/ 319088 h 2376488"/>
                <a:gd name="connsiteX102" fmla="*/ 904875 w 6253163"/>
                <a:gd name="connsiteY102" fmla="*/ 319088 h 2376488"/>
                <a:gd name="connsiteX103" fmla="*/ 904875 w 6253163"/>
                <a:gd name="connsiteY103" fmla="*/ 290513 h 2376488"/>
                <a:gd name="connsiteX104" fmla="*/ 895350 w 6253163"/>
                <a:gd name="connsiteY104" fmla="*/ 290513 h 2376488"/>
                <a:gd name="connsiteX105" fmla="*/ 895350 w 6253163"/>
                <a:gd name="connsiteY105" fmla="*/ 252413 h 2376488"/>
                <a:gd name="connsiteX106" fmla="*/ 804863 w 6253163"/>
                <a:gd name="connsiteY106" fmla="*/ 252413 h 2376488"/>
                <a:gd name="connsiteX107" fmla="*/ 804863 w 6253163"/>
                <a:gd name="connsiteY107" fmla="*/ 214313 h 2376488"/>
                <a:gd name="connsiteX108" fmla="*/ 781050 w 6253163"/>
                <a:gd name="connsiteY108" fmla="*/ 214313 h 2376488"/>
                <a:gd name="connsiteX109" fmla="*/ 781050 w 6253163"/>
                <a:gd name="connsiteY109" fmla="*/ 185738 h 2376488"/>
                <a:gd name="connsiteX110" fmla="*/ 700088 w 6253163"/>
                <a:gd name="connsiteY110" fmla="*/ 185738 h 2376488"/>
                <a:gd name="connsiteX111" fmla="*/ 700088 w 6253163"/>
                <a:gd name="connsiteY111" fmla="*/ 147638 h 2376488"/>
                <a:gd name="connsiteX112" fmla="*/ 676275 w 6253163"/>
                <a:gd name="connsiteY112" fmla="*/ 147638 h 2376488"/>
                <a:gd name="connsiteX113" fmla="*/ 676275 w 6253163"/>
                <a:gd name="connsiteY113" fmla="*/ 114300 h 2376488"/>
                <a:gd name="connsiteX114" fmla="*/ 481013 w 6253163"/>
                <a:gd name="connsiteY114" fmla="*/ 114300 h 2376488"/>
                <a:gd name="connsiteX115" fmla="*/ 481013 w 6253163"/>
                <a:gd name="connsiteY115" fmla="*/ 47625 h 2376488"/>
                <a:gd name="connsiteX116" fmla="*/ 323850 w 6253163"/>
                <a:gd name="connsiteY116" fmla="*/ 47625 h 2376488"/>
                <a:gd name="connsiteX117" fmla="*/ 323850 w 6253163"/>
                <a:gd name="connsiteY117" fmla="*/ 0 h 2376488"/>
                <a:gd name="connsiteX118" fmla="*/ 0 w 6253163"/>
                <a:gd name="connsiteY118" fmla="*/ 0 h 237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253163" h="2376488">
                  <a:moveTo>
                    <a:pt x="6253163" y="2376488"/>
                  </a:moveTo>
                  <a:lnTo>
                    <a:pt x="6024563" y="2376488"/>
                  </a:lnTo>
                  <a:lnTo>
                    <a:pt x="6024563" y="2309813"/>
                  </a:lnTo>
                  <a:lnTo>
                    <a:pt x="5815013" y="2309813"/>
                  </a:lnTo>
                  <a:lnTo>
                    <a:pt x="5815013" y="2243138"/>
                  </a:lnTo>
                  <a:lnTo>
                    <a:pt x="4752975" y="2243138"/>
                  </a:lnTo>
                  <a:lnTo>
                    <a:pt x="4752975" y="2190750"/>
                  </a:lnTo>
                  <a:lnTo>
                    <a:pt x="4614863" y="2190750"/>
                  </a:lnTo>
                  <a:lnTo>
                    <a:pt x="4614863" y="2133600"/>
                  </a:lnTo>
                  <a:lnTo>
                    <a:pt x="4552950" y="2133600"/>
                  </a:lnTo>
                  <a:lnTo>
                    <a:pt x="4552950" y="2090738"/>
                  </a:lnTo>
                  <a:lnTo>
                    <a:pt x="3990975" y="2090738"/>
                  </a:lnTo>
                  <a:lnTo>
                    <a:pt x="3990975" y="2033588"/>
                  </a:lnTo>
                  <a:lnTo>
                    <a:pt x="3900488" y="2033588"/>
                  </a:lnTo>
                  <a:lnTo>
                    <a:pt x="3900488" y="1985963"/>
                  </a:lnTo>
                  <a:lnTo>
                    <a:pt x="3876675" y="1985963"/>
                  </a:lnTo>
                  <a:lnTo>
                    <a:pt x="3876675" y="1938338"/>
                  </a:lnTo>
                  <a:lnTo>
                    <a:pt x="3533775" y="1938338"/>
                  </a:lnTo>
                  <a:lnTo>
                    <a:pt x="3533775" y="1885950"/>
                  </a:lnTo>
                  <a:lnTo>
                    <a:pt x="3509963" y="1885950"/>
                  </a:lnTo>
                  <a:lnTo>
                    <a:pt x="3509963" y="1852613"/>
                  </a:lnTo>
                  <a:lnTo>
                    <a:pt x="3424238" y="1852613"/>
                  </a:lnTo>
                  <a:lnTo>
                    <a:pt x="3424238" y="1800225"/>
                  </a:lnTo>
                  <a:lnTo>
                    <a:pt x="3138488" y="1800225"/>
                  </a:lnTo>
                  <a:lnTo>
                    <a:pt x="3138488" y="1752600"/>
                  </a:lnTo>
                  <a:lnTo>
                    <a:pt x="3090863" y="1752600"/>
                  </a:lnTo>
                  <a:lnTo>
                    <a:pt x="3090863" y="1719263"/>
                  </a:lnTo>
                  <a:lnTo>
                    <a:pt x="2924175" y="1719263"/>
                  </a:lnTo>
                  <a:lnTo>
                    <a:pt x="2924175" y="1681163"/>
                  </a:lnTo>
                  <a:lnTo>
                    <a:pt x="2762250" y="1681163"/>
                  </a:lnTo>
                  <a:lnTo>
                    <a:pt x="2762250" y="1590675"/>
                  </a:lnTo>
                  <a:lnTo>
                    <a:pt x="2690813" y="1590675"/>
                  </a:lnTo>
                  <a:lnTo>
                    <a:pt x="2690813" y="1538288"/>
                  </a:lnTo>
                  <a:lnTo>
                    <a:pt x="2681288" y="1538288"/>
                  </a:lnTo>
                  <a:lnTo>
                    <a:pt x="2681288" y="1509713"/>
                  </a:lnTo>
                  <a:lnTo>
                    <a:pt x="2595563" y="1509713"/>
                  </a:lnTo>
                  <a:lnTo>
                    <a:pt x="2595563" y="1466850"/>
                  </a:lnTo>
                  <a:lnTo>
                    <a:pt x="2400300" y="1466850"/>
                  </a:lnTo>
                  <a:lnTo>
                    <a:pt x="2400300" y="1428750"/>
                  </a:lnTo>
                  <a:lnTo>
                    <a:pt x="2347913" y="1428750"/>
                  </a:lnTo>
                  <a:lnTo>
                    <a:pt x="2347913" y="1390650"/>
                  </a:lnTo>
                  <a:lnTo>
                    <a:pt x="2281238" y="1390650"/>
                  </a:lnTo>
                  <a:lnTo>
                    <a:pt x="2281238" y="1362075"/>
                  </a:lnTo>
                  <a:lnTo>
                    <a:pt x="2181225" y="1362075"/>
                  </a:lnTo>
                  <a:lnTo>
                    <a:pt x="2181225" y="1323975"/>
                  </a:lnTo>
                  <a:lnTo>
                    <a:pt x="2176463" y="1319213"/>
                  </a:lnTo>
                  <a:lnTo>
                    <a:pt x="2176463" y="1281113"/>
                  </a:lnTo>
                  <a:lnTo>
                    <a:pt x="2090738" y="1281113"/>
                  </a:lnTo>
                  <a:lnTo>
                    <a:pt x="2090738" y="1243013"/>
                  </a:lnTo>
                  <a:lnTo>
                    <a:pt x="2081213" y="1243013"/>
                  </a:lnTo>
                  <a:lnTo>
                    <a:pt x="2081213" y="1214438"/>
                  </a:lnTo>
                  <a:lnTo>
                    <a:pt x="2033588" y="1214438"/>
                  </a:lnTo>
                  <a:lnTo>
                    <a:pt x="2033588" y="1171575"/>
                  </a:lnTo>
                  <a:lnTo>
                    <a:pt x="1995488" y="1171575"/>
                  </a:lnTo>
                  <a:lnTo>
                    <a:pt x="1995488" y="1143000"/>
                  </a:lnTo>
                  <a:lnTo>
                    <a:pt x="1957388" y="1143000"/>
                  </a:lnTo>
                  <a:lnTo>
                    <a:pt x="1957388" y="1104900"/>
                  </a:lnTo>
                  <a:lnTo>
                    <a:pt x="1852613" y="1104900"/>
                  </a:lnTo>
                  <a:lnTo>
                    <a:pt x="1852613" y="1066800"/>
                  </a:lnTo>
                  <a:lnTo>
                    <a:pt x="1585913" y="1066800"/>
                  </a:lnTo>
                  <a:lnTo>
                    <a:pt x="1585913" y="1028700"/>
                  </a:lnTo>
                  <a:lnTo>
                    <a:pt x="1566863" y="1028700"/>
                  </a:lnTo>
                  <a:lnTo>
                    <a:pt x="1566863" y="985838"/>
                  </a:lnTo>
                  <a:lnTo>
                    <a:pt x="1552575" y="985838"/>
                  </a:lnTo>
                  <a:lnTo>
                    <a:pt x="1552575" y="985838"/>
                  </a:lnTo>
                  <a:lnTo>
                    <a:pt x="1552575" y="952500"/>
                  </a:lnTo>
                  <a:lnTo>
                    <a:pt x="1524000" y="952500"/>
                  </a:lnTo>
                  <a:lnTo>
                    <a:pt x="1524000" y="919163"/>
                  </a:lnTo>
                  <a:lnTo>
                    <a:pt x="1500188" y="919163"/>
                  </a:lnTo>
                  <a:lnTo>
                    <a:pt x="1500188" y="885825"/>
                  </a:lnTo>
                  <a:lnTo>
                    <a:pt x="1481138" y="885825"/>
                  </a:lnTo>
                  <a:lnTo>
                    <a:pt x="1481138" y="842963"/>
                  </a:lnTo>
                  <a:lnTo>
                    <a:pt x="1476375" y="842963"/>
                  </a:lnTo>
                  <a:lnTo>
                    <a:pt x="1476375" y="814388"/>
                  </a:lnTo>
                  <a:lnTo>
                    <a:pt x="1447800" y="814388"/>
                  </a:lnTo>
                  <a:lnTo>
                    <a:pt x="1447800" y="771525"/>
                  </a:lnTo>
                  <a:lnTo>
                    <a:pt x="1443038" y="776287"/>
                  </a:lnTo>
                  <a:lnTo>
                    <a:pt x="1443038" y="742950"/>
                  </a:lnTo>
                  <a:lnTo>
                    <a:pt x="1400175" y="742950"/>
                  </a:lnTo>
                  <a:lnTo>
                    <a:pt x="1400175" y="700088"/>
                  </a:lnTo>
                  <a:lnTo>
                    <a:pt x="1357313" y="700088"/>
                  </a:lnTo>
                  <a:lnTo>
                    <a:pt x="1357313" y="700088"/>
                  </a:lnTo>
                  <a:lnTo>
                    <a:pt x="1357313" y="671513"/>
                  </a:lnTo>
                  <a:lnTo>
                    <a:pt x="1333500" y="671513"/>
                  </a:lnTo>
                  <a:lnTo>
                    <a:pt x="1333500" y="633413"/>
                  </a:lnTo>
                  <a:lnTo>
                    <a:pt x="1323975" y="633413"/>
                  </a:lnTo>
                  <a:lnTo>
                    <a:pt x="1323975" y="604838"/>
                  </a:lnTo>
                  <a:lnTo>
                    <a:pt x="1181100" y="604838"/>
                  </a:lnTo>
                  <a:lnTo>
                    <a:pt x="1181100" y="566738"/>
                  </a:lnTo>
                  <a:lnTo>
                    <a:pt x="1123950" y="566738"/>
                  </a:lnTo>
                  <a:lnTo>
                    <a:pt x="1123950" y="533400"/>
                  </a:lnTo>
                  <a:lnTo>
                    <a:pt x="1090613" y="533400"/>
                  </a:lnTo>
                  <a:lnTo>
                    <a:pt x="1090613" y="452438"/>
                  </a:lnTo>
                  <a:lnTo>
                    <a:pt x="1071563" y="452438"/>
                  </a:lnTo>
                  <a:lnTo>
                    <a:pt x="1071563" y="423863"/>
                  </a:lnTo>
                  <a:lnTo>
                    <a:pt x="1057275" y="423863"/>
                  </a:lnTo>
                  <a:lnTo>
                    <a:pt x="1057275" y="395288"/>
                  </a:lnTo>
                  <a:lnTo>
                    <a:pt x="1047750" y="395288"/>
                  </a:lnTo>
                  <a:lnTo>
                    <a:pt x="1047750" y="361950"/>
                  </a:lnTo>
                  <a:lnTo>
                    <a:pt x="1047750" y="361950"/>
                  </a:lnTo>
                  <a:lnTo>
                    <a:pt x="1028700" y="342900"/>
                  </a:lnTo>
                  <a:lnTo>
                    <a:pt x="1028700" y="319088"/>
                  </a:lnTo>
                  <a:lnTo>
                    <a:pt x="904875" y="319088"/>
                  </a:lnTo>
                  <a:lnTo>
                    <a:pt x="904875" y="290513"/>
                  </a:lnTo>
                  <a:lnTo>
                    <a:pt x="895350" y="290513"/>
                  </a:lnTo>
                  <a:lnTo>
                    <a:pt x="895350" y="252413"/>
                  </a:lnTo>
                  <a:lnTo>
                    <a:pt x="804863" y="252413"/>
                  </a:lnTo>
                  <a:lnTo>
                    <a:pt x="804863" y="214313"/>
                  </a:lnTo>
                  <a:lnTo>
                    <a:pt x="781050" y="214313"/>
                  </a:lnTo>
                  <a:lnTo>
                    <a:pt x="781050" y="185738"/>
                  </a:lnTo>
                  <a:lnTo>
                    <a:pt x="700088" y="185738"/>
                  </a:lnTo>
                  <a:lnTo>
                    <a:pt x="700088" y="147638"/>
                  </a:lnTo>
                  <a:lnTo>
                    <a:pt x="676275" y="147638"/>
                  </a:lnTo>
                  <a:lnTo>
                    <a:pt x="676275" y="114300"/>
                  </a:lnTo>
                  <a:lnTo>
                    <a:pt x="481013" y="114300"/>
                  </a:lnTo>
                  <a:lnTo>
                    <a:pt x="481013" y="47625"/>
                  </a:lnTo>
                  <a:lnTo>
                    <a:pt x="323850" y="47625"/>
                  </a:lnTo>
                  <a:lnTo>
                    <a:pt x="323850" y="0"/>
                  </a:lnTo>
                  <a:lnTo>
                    <a:pt x="0" y="0"/>
                  </a:lnTo>
                </a:path>
              </a:pathLst>
            </a:custGeom>
            <a:noFill/>
            <a:ln w="28575">
              <a:solidFill>
                <a:schemeClr val="accent3"/>
              </a:solidFill>
              <a:miter lim="800000"/>
              <a:headEnd/>
              <a:tailEnd/>
            </a:ln>
          </p:spPr>
          <p:txBody>
            <a:bodyPr rtlCol="0" anchor="ctr"/>
            <a:lstStyle/>
            <a:p>
              <a:pPr algn="ctr"/>
              <a:endParaRPr lang="en-US"/>
            </a:p>
          </p:txBody>
        </p:sp>
        <p:cxnSp>
          <p:nvCxnSpPr>
            <p:cNvPr id="9235" name="Straight Connector 9234">
              <a:extLst>
                <a:ext uri="{FF2B5EF4-FFF2-40B4-BE49-F238E27FC236}">
                  <a16:creationId xmlns:a16="http://schemas.microsoft.com/office/drawing/2014/main" id="{2E4720D7-1CAE-A814-9705-6DCAD991496B}"/>
                </a:ext>
              </a:extLst>
            </p:cNvPr>
            <p:cNvCxnSpPr/>
            <p:nvPr/>
          </p:nvCxnSpPr>
          <p:spPr bwMode="auto">
            <a:xfrm>
              <a:off x="2964403" y="1566861"/>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92DED9F4-B7A1-D069-895D-1C2FD46473BA}"/>
                </a:ext>
              </a:extLst>
            </p:cNvPr>
            <p:cNvCxnSpPr/>
            <p:nvPr/>
          </p:nvCxnSpPr>
          <p:spPr bwMode="auto">
            <a:xfrm>
              <a:off x="4264565" y="2262997"/>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D24FF92F-2492-58E4-0C4D-EE38B1E36BA8}"/>
                </a:ext>
              </a:extLst>
            </p:cNvPr>
            <p:cNvCxnSpPr/>
            <p:nvPr/>
          </p:nvCxnSpPr>
          <p:spPr bwMode="auto">
            <a:xfrm>
              <a:off x="4297815" y="2262997"/>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513E1A28-682B-0BAA-31C4-96C982C9ACC5}"/>
                </a:ext>
              </a:extLst>
            </p:cNvPr>
            <p:cNvCxnSpPr/>
            <p:nvPr/>
          </p:nvCxnSpPr>
          <p:spPr bwMode="auto">
            <a:xfrm>
              <a:off x="4831215" y="2675683"/>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F75F828B-78F0-3712-D43C-8E547B0B7C97}"/>
                </a:ext>
              </a:extLst>
            </p:cNvPr>
            <p:cNvCxnSpPr/>
            <p:nvPr/>
          </p:nvCxnSpPr>
          <p:spPr bwMode="auto">
            <a:xfrm>
              <a:off x="5274127" y="2994216"/>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A50CFFBC-2818-CA8D-AD35-32026C0C2D9A}"/>
                </a:ext>
              </a:extLst>
            </p:cNvPr>
            <p:cNvCxnSpPr/>
            <p:nvPr/>
          </p:nvCxnSpPr>
          <p:spPr bwMode="auto">
            <a:xfrm>
              <a:off x="5309052" y="2994216"/>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37E9E71A-CFBC-2B75-8776-818B5D1DB7D4}"/>
                </a:ext>
              </a:extLst>
            </p:cNvPr>
            <p:cNvCxnSpPr/>
            <p:nvPr/>
          </p:nvCxnSpPr>
          <p:spPr bwMode="auto">
            <a:xfrm>
              <a:off x="5366202" y="2994216"/>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6EE705CF-A378-C975-0DE9-1F4887D244CD}"/>
                </a:ext>
              </a:extLst>
            </p:cNvPr>
            <p:cNvCxnSpPr/>
            <p:nvPr/>
          </p:nvCxnSpPr>
          <p:spPr bwMode="auto">
            <a:xfrm>
              <a:off x="5420177" y="2994216"/>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C33637C5-D54F-D562-C6B2-C27EED294A50}"/>
                </a:ext>
              </a:extLst>
            </p:cNvPr>
            <p:cNvCxnSpPr/>
            <p:nvPr/>
          </p:nvCxnSpPr>
          <p:spPr bwMode="auto">
            <a:xfrm>
              <a:off x="5442934" y="3022691"/>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527D3025-1645-1EDF-8D67-05FC0B886B8E}"/>
                </a:ext>
              </a:extLst>
            </p:cNvPr>
            <p:cNvCxnSpPr/>
            <p:nvPr/>
          </p:nvCxnSpPr>
          <p:spPr bwMode="auto">
            <a:xfrm>
              <a:off x="5842984" y="3267075"/>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65136060-5304-BC06-C63B-0F8D72F31C65}"/>
                </a:ext>
              </a:extLst>
            </p:cNvPr>
            <p:cNvCxnSpPr/>
            <p:nvPr/>
          </p:nvCxnSpPr>
          <p:spPr bwMode="auto">
            <a:xfrm>
              <a:off x="6284309" y="3371850"/>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8B6851E0-0C40-803C-1049-03C820302836}"/>
                </a:ext>
              </a:extLst>
            </p:cNvPr>
            <p:cNvCxnSpPr/>
            <p:nvPr/>
          </p:nvCxnSpPr>
          <p:spPr bwMode="auto">
            <a:xfrm>
              <a:off x="6636734" y="349302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83A123CF-4438-8B1C-31FB-FD6CBBF919F6}"/>
                </a:ext>
              </a:extLst>
            </p:cNvPr>
            <p:cNvCxnSpPr/>
            <p:nvPr/>
          </p:nvCxnSpPr>
          <p:spPr bwMode="auto">
            <a:xfrm>
              <a:off x="6763734" y="3585623"/>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758D18F3-C9CB-C477-D8E9-CEF57FB2121B}"/>
                </a:ext>
              </a:extLst>
            </p:cNvPr>
            <p:cNvCxnSpPr/>
            <p:nvPr/>
          </p:nvCxnSpPr>
          <p:spPr bwMode="auto">
            <a:xfrm>
              <a:off x="7408893" y="3654949"/>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E0FBAD4B-D517-1069-96BC-64C845C2067D}"/>
                </a:ext>
              </a:extLst>
            </p:cNvPr>
            <p:cNvCxnSpPr/>
            <p:nvPr/>
          </p:nvCxnSpPr>
          <p:spPr bwMode="auto">
            <a:xfrm>
              <a:off x="7681364" y="3782483"/>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6A281AFB-55DD-2425-94C6-A74FF8F7C654}"/>
                </a:ext>
              </a:extLst>
            </p:cNvPr>
            <p:cNvCxnSpPr/>
            <p:nvPr/>
          </p:nvCxnSpPr>
          <p:spPr bwMode="auto">
            <a:xfrm>
              <a:off x="8109989" y="3782483"/>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D0BE97E0-6B9A-E821-2398-7EA2D51D8FC7}"/>
                </a:ext>
              </a:extLst>
            </p:cNvPr>
            <p:cNvCxnSpPr/>
            <p:nvPr/>
          </p:nvCxnSpPr>
          <p:spPr bwMode="auto">
            <a:xfrm>
              <a:off x="8532264" y="3782483"/>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98" name="Group 9297">
            <a:extLst>
              <a:ext uri="{FF2B5EF4-FFF2-40B4-BE49-F238E27FC236}">
                <a16:creationId xmlns:a16="http://schemas.microsoft.com/office/drawing/2014/main" id="{0939BBEB-D7F8-5B0C-A23D-C4C163403B4B}"/>
              </a:ext>
            </a:extLst>
          </p:cNvPr>
          <p:cNvGrpSpPr/>
          <p:nvPr/>
        </p:nvGrpSpPr>
        <p:grpSpPr>
          <a:xfrm>
            <a:off x="2881313" y="1590991"/>
            <a:ext cx="6229350" cy="1757046"/>
            <a:chOff x="2881313" y="1590991"/>
            <a:chExt cx="6229350" cy="1757046"/>
          </a:xfrm>
        </p:grpSpPr>
        <p:sp>
          <p:nvSpPr>
            <p:cNvPr id="9253" name="Freeform: Shape 9252">
              <a:extLst>
                <a:ext uri="{FF2B5EF4-FFF2-40B4-BE49-F238E27FC236}">
                  <a16:creationId xmlns:a16="http://schemas.microsoft.com/office/drawing/2014/main" id="{C7257F87-134D-40C8-4F9C-B519A1E331A0}"/>
                </a:ext>
              </a:extLst>
            </p:cNvPr>
            <p:cNvSpPr/>
            <p:nvPr/>
          </p:nvSpPr>
          <p:spPr bwMode="auto">
            <a:xfrm>
              <a:off x="2881313" y="1652588"/>
              <a:ext cx="6229350" cy="1638300"/>
            </a:xfrm>
            <a:custGeom>
              <a:avLst/>
              <a:gdLst>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80975 h 1638300"/>
                <a:gd name="connsiteX11" fmla="*/ 1833562 w 6229350"/>
                <a:gd name="connsiteY11" fmla="*/ 180975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0062 h 1638300"/>
                <a:gd name="connsiteX27" fmla="*/ 2971800 w 6229350"/>
                <a:gd name="connsiteY27" fmla="*/ 500062 h 1638300"/>
                <a:gd name="connsiteX28" fmla="*/ 2971800 w 6229350"/>
                <a:gd name="connsiteY28" fmla="*/ 547687 h 1638300"/>
                <a:gd name="connsiteX29" fmla="*/ 3028950 w 6229350"/>
                <a:gd name="connsiteY29" fmla="*/ 547687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76287 h 1638300"/>
                <a:gd name="connsiteX39" fmla="*/ 3224212 w 6229350"/>
                <a:gd name="connsiteY39" fmla="*/ 776287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3562 w 6229350"/>
                <a:gd name="connsiteY11" fmla="*/ 180975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0062 h 1638300"/>
                <a:gd name="connsiteX27" fmla="*/ 2971800 w 6229350"/>
                <a:gd name="connsiteY27" fmla="*/ 500062 h 1638300"/>
                <a:gd name="connsiteX28" fmla="*/ 2971800 w 6229350"/>
                <a:gd name="connsiteY28" fmla="*/ 547687 h 1638300"/>
                <a:gd name="connsiteX29" fmla="*/ 3028950 w 6229350"/>
                <a:gd name="connsiteY29" fmla="*/ 547687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76287 h 1638300"/>
                <a:gd name="connsiteX39" fmla="*/ 3224212 w 6229350"/>
                <a:gd name="connsiteY39" fmla="*/ 776287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3562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0062 h 1638300"/>
                <a:gd name="connsiteX27" fmla="*/ 2971800 w 6229350"/>
                <a:gd name="connsiteY27" fmla="*/ 500062 h 1638300"/>
                <a:gd name="connsiteX28" fmla="*/ 2971800 w 6229350"/>
                <a:gd name="connsiteY28" fmla="*/ 547687 h 1638300"/>
                <a:gd name="connsiteX29" fmla="*/ 3028950 w 6229350"/>
                <a:gd name="connsiteY29" fmla="*/ 547687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76287 h 1638300"/>
                <a:gd name="connsiteX39" fmla="*/ 3224212 w 6229350"/>
                <a:gd name="connsiteY39" fmla="*/ 776287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3562 w 6229350"/>
                <a:gd name="connsiteY11" fmla="*/ 197644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0062 h 1638300"/>
                <a:gd name="connsiteX27" fmla="*/ 2971800 w 6229350"/>
                <a:gd name="connsiteY27" fmla="*/ 500062 h 1638300"/>
                <a:gd name="connsiteX28" fmla="*/ 2971800 w 6229350"/>
                <a:gd name="connsiteY28" fmla="*/ 547687 h 1638300"/>
                <a:gd name="connsiteX29" fmla="*/ 3028950 w 6229350"/>
                <a:gd name="connsiteY29" fmla="*/ 547687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76287 h 1638300"/>
                <a:gd name="connsiteX39" fmla="*/ 3224212 w 6229350"/>
                <a:gd name="connsiteY39" fmla="*/ 776287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3562 w 6229350"/>
                <a:gd name="connsiteY11" fmla="*/ 188119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0062 h 1638300"/>
                <a:gd name="connsiteX27" fmla="*/ 2971800 w 6229350"/>
                <a:gd name="connsiteY27" fmla="*/ 500062 h 1638300"/>
                <a:gd name="connsiteX28" fmla="*/ 2971800 w 6229350"/>
                <a:gd name="connsiteY28" fmla="*/ 547687 h 1638300"/>
                <a:gd name="connsiteX29" fmla="*/ 3028950 w 6229350"/>
                <a:gd name="connsiteY29" fmla="*/ 547687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76287 h 1638300"/>
                <a:gd name="connsiteX39" fmla="*/ 3224212 w 6229350"/>
                <a:gd name="connsiteY39" fmla="*/ 776287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5943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0062 h 1638300"/>
                <a:gd name="connsiteX27" fmla="*/ 2971800 w 6229350"/>
                <a:gd name="connsiteY27" fmla="*/ 500062 h 1638300"/>
                <a:gd name="connsiteX28" fmla="*/ 2971800 w 6229350"/>
                <a:gd name="connsiteY28" fmla="*/ 547687 h 1638300"/>
                <a:gd name="connsiteX29" fmla="*/ 3028950 w 6229350"/>
                <a:gd name="connsiteY29" fmla="*/ 547687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76287 h 1638300"/>
                <a:gd name="connsiteX39" fmla="*/ 3224212 w 6229350"/>
                <a:gd name="connsiteY39" fmla="*/ 776287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5943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9587 h 1638300"/>
                <a:gd name="connsiteX27" fmla="*/ 2971800 w 6229350"/>
                <a:gd name="connsiteY27" fmla="*/ 500062 h 1638300"/>
                <a:gd name="connsiteX28" fmla="*/ 2971800 w 6229350"/>
                <a:gd name="connsiteY28" fmla="*/ 547687 h 1638300"/>
                <a:gd name="connsiteX29" fmla="*/ 3028950 w 6229350"/>
                <a:gd name="connsiteY29" fmla="*/ 547687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76287 h 1638300"/>
                <a:gd name="connsiteX39" fmla="*/ 3224212 w 6229350"/>
                <a:gd name="connsiteY39" fmla="*/ 776287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5943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9587 h 1638300"/>
                <a:gd name="connsiteX27" fmla="*/ 2981325 w 6229350"/>
                <a:gd name="connsiteY27" fmla="*/ 516731 h 1638300"/>
                <a:gd name="connsiteX28" fmla="*/ 2971800 w 6229350"/>
                <a:gd name="connsiteY28" fmla="*/ 547687 h 1638300"/>
                <a:gd name="connsiteX29" fmla="*/ 3028950 w 6229350"/>
                <a:gd name="connsiteY29" fmla="*/ 547687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76287 h 1638300"/>
                <a:gd name="connsiteX39" fmla="*/ 3224212 w 6229350"/>
                <a:gd name="connsiteY39" fmla="*/ 776287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5943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9587 h 1638300"/>
                <a:gd name="connsiteX27" fmla="*/ 2974181 w 6229350"/>
                <a:gd name="connsiteY27" fmla="*/ 514350 h 1638300"/>
                <a:gd name="connsiteX28" fmla="*/ 2971800 w 6229350"/>
                <a:gd name="connsiteY28" fmla="*/ 547687 h 1638300"/>
                <a:gd name="connsiteX29" fmla="*/ 3028950 w 6229350"/>
                <a:gd name="connsiteY29" fmla="*/ 547687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76287 h 1638300"/>
                <a:gd name="connsiteX39" fmla="*/ 3224212 w 6229350"/>
                <a:gd name="connsiteY39" fmla="*/ 776287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5943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9587 h 1638300"/>
                <a:gd name="connsiteX27" fmla="*/ 2974181 w 6229350"/>
                <a:gd name="connsiteY27" fmla="*/ 514350 h 1638300"/>
                <a:gd name="connsiteX28" fmla="*/ 2986088 w 6229350"/>
                <a:gd name="connsiteY28" fmla="*/ 554831 h 1638300"/>
                <a:gd name="connsiteX29" fmla="*/ 3028950 w 6229350"/>
                <a:gd name="connsiteY29" fmla="*/ 547687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76287 h 1638300"/>
                <a:gd name="connsiteX39" fmla="*/ 3224212 w 6229350"/>
                <a:gd name="connsiteY39" fmla="*/ 776287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5943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9587 h 1638300"/>
                <a:gd name="connsiteX27" fmla="*/ 2983706 w 6229350"/>
                <a:gd name="connsiteY27" fmla="*/ 514350 h 1638300"/>
                <a:gd name="connsiteX28" fmla="*/ 2986088 w 6229350"/>
                <a:gd name="connsiteY28" fmla="*/ 554831 h 1638300"/>
                <a:gd name="connsiteX29" fmla="*/ 3028950 w 6229350"/>
                <a:gd name="connsiteY29" fmla="*/ 547687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76287 h 1638300"/>
                <a:gd name="connsiteX39" fmla="*/ 3224212 w 6229350"/>
                <a:gd name="connsiteY39" fmla="*/ 776287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5943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9587 h 1638300"/>
                <a:gd name="connsiteX27" fmla="*/ 2983706 w 6229350"/>
                <a:gd name="connsiteY27" fmla="*/ 514350 h 1638300"/>
                <a:gd name="connsiteX28" fmla="*/ 2986088 w 6229350"/>
                <a:gd name="connsiteY28" fmla="*/ 554831 h 1638300"/>
                <a:gd name="connsiteX29" fmla="*/ 3026569 w 6229350"/>
                <a:gd name="connsiteY29" fmla="*/ 557212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76287 h 1638300"/>
                <a:gd name="connsiteX39" fmla="*/ 3224212 w 6229350"/>
                <a:gd name="connsiteY39" fmla="*/ 776287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5943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9587 h 1638300"/>
                <a:gd name="connsiteX27" fmla="*/ 2983706 w 6229350"/>
                <a:gd name="connsiteY27" fmla="*/ 514350 h 1638300"/>
                <a:gd name="connsiteX28" fmla="*/ 2986088 w 6229350"/>
                <a:gd name="connsiteY28" fmla="*/ 554831 h 1638300"/>
                <a:gd name="connsiteX29" fmla="*/ 3024188 w 6229350"/>
                <a:gd name="connsiteY29" fmla="*/ 552449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76287 h 1638300"/>
                <a:gd name="connsiteX39" fmla="*/ 3224212 w 6229350"/>
                <a:gd name="connsiteY39" fmla="*/ 776287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5943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9587 h 1638300"/>
                <a:gd name="connsiteX27" fmla="*/ 2983706 w 6229350"/>
                <a:gd name="connsiteY27" fmla="*/ 514350 h 1638300"/>
                <a:gd name="connsiteX28" fmla="*/ 2986088 w 6229350"/>
                <a:gd name="connsiteY28" fmla="*/ 554831 h 1638300"/>
                <a:gd name="connsiteX29" fmla="*/ 3031332 w 6229350"/>
                <a:gd name="connsiteY29" fmla="*/ 552449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76287 h 1638300"/>
                <a:gd name="connsiteX39" fmla="*/ 3224212 w 6229350"/>
                <a:gd name="connsiteY39" fmla="*/ 776287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5943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9587 h 1638300"/>
                <a:gd name="connsiteX27" fmla="*/ 2983706 w 6229350"/>
                <a:gd name="connsiteY27" fmla="*/ 514350 h 1638300"/>
                <a:gd name="connsiteX28" fmla="*/ 2986088 w 6229350"/>
                <a:gd name="connsiteY28" fmla="*/ 554831 h 1638300"/>
                <a:gd name="connsiteX29" fmla="*/ 3031332 w 6229350"/>
                <a:gd name="connsiteY29" fmla="*/ 552449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92955 h 1638300"/>
                <a:gd name="connsiteX39" fmla="*/ 3224212 w 6229350"/>
                <a:gd name="connsiteY39" fmla="*/ 776287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5943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9587 h 1638300"/>
                <a:gd name="connsiteX27" fmla="*/ 2983706 w 6229350"/>
                <a:gd name="connsiteY27" fmla="*/ 514350 h 1638300"/>
                <a:gd name="connsiteX28" fmla="*/ 2986088 w 6229350"/>
                <a:gd name="connsiteY28" fmla="*/ 554831 h 1638300"/>
                <a:gd name="connsiteX29" fmla="*/ 3031332 w 6229350"/>
                <a:gd name="connsiteY29" fmla="*/ 552449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92955 h 1638300"/>
                <a:gd name="connsiteX39" fmla="*/ 3228975 w 6229350"/>
                <a:gd name="connsiteY39" fmla="*/ 800100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5943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9587 h 1638300"/>
                <a:gd name="connsiteX27" fmla="*/ 2983706 w 6229350"/>
                <a:gd name="connsiteY27" fmla="*/ 514350 h 1638300"/>
                <a:gd name="connsiteX28" fmla="*/ 2986088 w 6229350"/>
                <a:gd name="connsiteY28" fmla="*/ 554831 h 1638300"/>
                <a:gd name="connsiteX29" fmla="*/ 3031332 w 6229350"/>
                <a:gd name="connsiteY29" fmla="*/ 552449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92955 h 1638300"/>
                <a:gd name="connsiteX39" fmla="*/ 3228975 w 6229350"/>
                <a:gd name="connsiteY39" fmla="*/ 785812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5943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9587 h 1638300"/>
                <a:gd name="connsiteX27" fmla="*/ 2983706 w 6229350"/>
                <a:gd name="connsiteY27" fmla="*/ 514350 h 1638300"/>
                <a:gd name="connsiteX28" fmla="*/ 2986088 w 6229350"/>
                <a:gd name="connsiteY28" fmla="*/ 554831 h 1638300"/>
                <a:gd name="connsiteX29" fmla="*/ 3031332 w 6229350"/>
                <a:gd name="connsiteY29" fmla="*/ 552449 h 1638300"/>
                <a:gd name="connsiteX30" fmla="*/ 3028950 w 6229350"/>
                <a:gd name="connsiteY30" fmla="*/ 600075 h 1638300"/>
                <a:gd name="connsiteX31" fmla="*/ 3062287 w 6229350"/>
                <a:gd name="connsiteY31" fmla="*/ 600075 h 1638300"/>
                <a:gd name="connsiteX32" fmla="*/ 3062287 w 6229350"/>
                <a:gd name="connsiteY32" fmla="*/ 638175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92955 h 1638300"/>
                <a:gd name="connsiteX39" fmla="*/ 3224212 w 6229350"/>
                <a:gd name="connsiteY39" fmla="*/ 792955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5943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9587 h 1638300"/>
                <a:gd name="connsiteX27" fmla="*/ 2983706 w 6229350"/>
                <a:gd name="connsiteY27" fmla="*/ 514350 h 1638300"/>
                <a:gd name="connsiteX28" fmla="*/ 2986088 w 6229350"/>
                <a:gd name="connsiteY28" fmla="*/ 554831 h 1638300"/>
                <a:gd name="connsiteX29" fmla="*/ 3031332 w 6229350"/>
                <a:gd name="connsiteY29" fmla="*/ 552449 h 1638300"/>
                <a:gd name="connsiteX30" fmla="*/ 3028950 w 6229350"/>
                <a:gd name="connsiteY30" fmla="*/ 600075 h 1638300"/>
                <a:gd name="connsiteX31" fmla="*/ 3062287 w 6229350"/>
                <a:gd name="connsiteY31" fmla="*/ 600075 h 1638300"/>
                <a:gd name="connsiteX32" fmla="*/ 3062287 w 6229350"/>
                <a:gd name="connsiteY32" fmla="*/ 654844 h 1638300"/>
                <a:gd name="connsiteX33" fmla="*/ 3109912 w 6229350"/>
                <a:gd name="connsiteY33" fmla="*/ 638175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92955 h 1638300"/>
                <a:gd name="connsiteX39" fmla="*/ 3224212 w 6229350"/>
                <a:gd name="connsiteY39" fmla="*/ 792955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5943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9587 h 1638300"/>
                <a:gd name="connsiteX27" fmla="*/ 2983706 w 6229350"/>
                <a:gd name="connsiteY27" fmla="*/ 514350 h 1638300"/>
                <a:gd name="connsiteX28" fmla="*/ 2986088 w 6229350"/>
                <a:gd name="connsiteY28" fmla="*/ 554831 h 1638300"/>
                <a:gd name="connsiteX29" fmla="*/ 3031332 w 6229350"/>
                <a:gd name="connsiteY29" fmla="*/ 552449 h 1638300"/>
                <a:gd name="connsiteX30" fmla="*/ 3028950 w 6229350"/>
                <a:gd name="connsiteY30" fmla="*/ 600075 h 1638300"/>
                <a:gd name="connsiteX31" fmla="*/ 3062287 w 6229350"/>
                <a:gd name="connsiteY31" fmla="*/ 600075 h 1638300"/>
                <a:gd name="connsiteX32" fmla="*/ 3062287 w 6229350"/>
                <a:gd name="connsiteY32" fmla="*/ 654844 h 1638300"/>
                <a:gd name="connsiteX33" fmla="*/ 3109912 w 6229350"/>
                <a:gd name="connsiteY33" fmla="*/ 647700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92955 h 1638300"/>
                <a:gd name="connsiteX39" fmla="*/ 3224212 w 6229350"/>
                <a:gd name="connsiteY39" fmla="*/ 792955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5943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9587 h 1638300"/>
                <a:gd name="connsiteX27" fmla="*/ 2983706 w 6229350"/>
                <a:gd name="connsiteY27" fmla="*/ 514350 h 1638300"/>
                <a:gd name="connsiteX28" fmla="*/ 2986088 w 6229350"/>
                <a:gd name="connsiteY28" fmla="*/ 554831 h 1638300"/>
                <a:gd name="connsiteX29" fmla="*/ 3031332 w 6229350"/>
                <a:gd name="connsiteY29" fmla="*/ 552449 h 1638300"/>
                <a:gd name="connsiteX30" fmla="*/ 3028950 w 6229350"/>
                <a:gd name="connsiteY30" fmla="*/ 600075 h 1638300"/>
                <a:gd name="connsiteX31" fmla="*/ 3062287 w 6229350"/>
                <a:gd name="connsiteY31" fmla="*/ 600075 h 1638300"/>
                <a:gd name="connsiteX32" fmla="*/ 3069430 w 6229350"/>
                <a:gd name="connsiteY32" fmla="*/ 650082 h 1638300"/>
                <a:gd name="connsiteX33" fmla="*/ 3109912 w 6229350"/>
                <a:gd name="connsiteY33" fmla="*/ 647700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92955 h 1638300"/>
                <a:gd name="connsiteX39" fmla="*/ 3224212 w 6229350"/>
                <a:gd name="connsiteY39" fmla="*/ 792955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 name="connsiteX0" fmla="*/ 0 w 6229350"/>
                <a:gd name="connsiteY0" fmla="*/ 0 h 1638300"/>
                <a:gd name="connsiteX1" fmla="*/ 157162 w 6229350"/>
                <a:gd name="connsiteY1" fmla="*/ 0 h 1638300"/>
                <a:gd name="connsiteX2" fmla="*/ 157162 w 6229350"/>
                <a:gd name="connsiteY2" fmla="*/ 52387 h 1638300"/>
                <a:gd name="connsiteX3" fmla="*/ 885825 w 6229350"/>
                <a:gd name="connsiteY3" fmla="*/ 52387 h 1638300"/>
                <a:gd name="connsiteX4" fmla="*/ 885825 w 6229350"/>
                <a:gd name="connsiteY4" fmla="*/ 95250 h 1638300"/>
                <a:gd name="connsiteX5" fmla="*/ 1343025 w 6229350"/>
                <a:gd name="connsiteY5" fmla="*/ 95250 h 1638300"/>
                <a:gd name="connsiteX6" fmla="*/ 1343025 w 6229350"/>
                <a:gd name="connsiteY6" fmla="*/ 104775 h 1638300"/>
                <a:gd name="connsiteX7" fmla="*/ 1357312 w 6229350"/>
                <a:gd name="connsiteY7" fmla="*/ 104775 h 1638300"/>
                <a:gd name="connsiteX8" fmla="*/ 1357312 w 6229350"/>
                <a:gd name="connsiteY8" fmla="*/ 157162 h 1638300"/>
                <a:gd name="connsiteX9" fmla="*/ 1681162 w 6229350"/>
                <a:gd name="connsiteY9" fmla="*/ 157162 h 1638300"/>
                <a:gd name="connsiteX10" fmla="*/ 1681162 w 6229350"/>
                <a:gd name="connsiteY10" fmla="*/ 192881 h 1638300"/>
                <a:gd name="connsiteX11" fmla="*/ 1835943 w 6229350"/>
                <a:gd name="connsiteY11" fmla="*/ 190500 h 1638300"/>
                <a:gd name="connsiteX12" fmla="*/ 1833562 w 6229350"/>
                <a:gd name="connsiteY12" fmla="*/ 228600 h 1638300"/>
                <a:gd name="connsiteX13" fmla="*/ 1900237 w 6229350"/>
                <a:gd name="connsiteY13" fmla="*/ 228600 h 1638300"/>
                <a:gd name="connsiteX14" fmla="*/ 1900237 w 6229350"/>
                <a:gd name="connsiteY14" fmla="*/ 266700 h 1638300"/>
                <a:gd name="connsiteX15" fmla="*/ 2043112 w 6229350"/>
                <a:gd name="connsiteY15" fmla="*/ 266700 h 1638300"/>
                <a:gd name="connsiteX16" fmla="*/ 2043112 w 6229350"/>
                <a:gd name="connsiteY16" fmla="*/ 304800 h 1638300"/>
                <a:gd name="connsiteX17" fmla="*/ 2147887 w 6229350"/>
                <a:gd name="connsiteY17" fmla="*/ 304800 h 1638300"/>
                <a:gd name="connsiteX18" fmla="*/ 2147887 w 6229350"/>
                <a:gd name="connsiteY18" fmla="*/ 347662 h 1638300"/>
                <a:gd name="connsiteX19" fmla="*/ 2243137 w 6229350"/>
                <a:gd name="connsiteY19" fmla="*/ 347662 h 1638300"/>
                <a:gd name="connsiteX20" fmla="*/ 2243137 w 6229350"/>
                <a:gd name="connsiteY20" fmla="*/ 385762 h 1638300"/>
                <a:gd name="connsiteX21" fmla="*/ 2366962 w 6229350"/>
                <a:gd name="connsiteY21" fmla="*/ 385762 h 1638300"/>
                <a:gd name="connsiteX22" fmla="*/ 2366962 w 6229350"/>
                <a:gd name="connsiteY22" fmla="*/ 423862 h 1638300"/>
                <a:gd name="connsiteX23" fmla="*/ 2428875 w 6229350"/>
                <a:gd name="connsiteY23" fmla="*/ 423862 h 1638300"/>
                <a:gd name="connsiteX24" fmla="*/ 2428875 w 6229350"/>
                <a:gd name="connsiteY24" fmla="*/ 471487 h 1638300"/>
                <a:gd name="connsiteX25" fmla="*/ 2909887 w 6229350"/>
                <a:gd name="connsiteY25" fmla="*/ 471487 h 1638300"/>
                <a:gd name="connsiteX26" fmla="*/ 2909887 w 6229350"/>
                <a:gd name="connsiteY26" fmla="*/ 509587 h 1638300"/>
                <a:gd name="connsiteX27" fmla="*/ 2983706 w 6229350"/>
                <a:gd name="connsiteY27" fmla="*/ 514350 h 1638300"/>
                <a:gd name="connsiteX28" fmla="*/ 2986088 w 6229350"/>
                <a:gd name="connsiteY28" fmla="*/ 554831 h 1638300"/>
                <a:gd name="connsiteX29" fmla="*/ 3031332 w 6229350"/>
                <a:gd name="connsiteY29" fmla="*/ 552449 h 1638300"/>
                <a:gd name="connsiteX30" fmla="*/ 3028950 w 6229350"/>
                <a:gd name="connsiteY30" fmla="*/ 600075 h 1638300"/>
                <a:gd name="connsiteX31" fmla="*/ 3062287 w 6229350"/>
                <a:gd name="connsiteY31" fmla="*/ 600075 h 1638300"/>
                <a:gd name="connsiteX32" fmla="*/ 3059905 w 6229350"/>
                <a:gd name="connsiteY32" fmla="*/ 650082 h 1638300"/>
                <a:gd name="connsiteX33" fmla="*/ 3109912 w 6229350"/>
                <a:gd name="connsiteY33" fmla="*/ 647700 h 1638300"/>
                <a:gd name="connsiteX34" fmla="*/ 3109912 w 6229350"/>
                <a:gd name="connsiteY34" fmla="*/ 690562 h 1638300"/>
                <a:gd name="connsiteX35" fmla="*/ 3124200 w 6229350"/>
                <a:gd name="connsiteY35" fmla="*/ 690562 h 1638300"/>
                <a:gd name="connsiteX36" fmla="*/ 3124200 w 6229350"/>
                <a:gd name="connsiteY36" fmla="*/ 742950 h 1638300"/>
                <a:gd name="connsiteX37" fmla="*/ 3148012 w 6229350"/>
                <a:gd name="connsiteY37" fmla="*/ 742950 h 1638300"/>
                <a:gd name="connsiteX38" fmla="*/ 3148012 w 6229350"/>
                <a:gd name="connsiteY38" fmla="*/ 792955 h 1638300"/>
                <a:gd name="connsiteX39" fmla="*/ 3224212 w 6229350"/>
                <a:gd name="connsiteY39" fmla="*/ 792955 h 1638300"/>
                <a:gd name="connsiteX40" fmla="*/ 3224212 w 6229350"/>
                <a:gd name="connsiteY40" fmla="*/ 833437 h 1638300"/>
                <a:gd name="connsiteX41" fmla="*/ 3371850 w 6229350"/>
                <a:gd name="connsiteY41" fmla="*/ 833437 h 1638300"/>
                <a:gd name="connsiteX42" fmla="*/ 3371850 w 6229350"/>
                <a:gd name="connsiteY42" fmla="*/ 833437 h 1638300"/>
                <a:gd name="connsiteX43" fmla="*/ 3371850 w 6229350"/>
                <a:gd name="connsiteY43" fmla="*/ 885825 h 1638300"/>
                <a:gd name="connsiteX44" fmla="*/ 3433762 w 6229350"/>
                <a:gd name="connsiteY44" fmla="*/ 885825 h 1638300"/>
                <a:gd name="connsiteX45" fmla="*/ 3433762 w 6229350"/>
                <a:gd name="connsiteY45" fmla="*/ 933450 h 1638300"/>
                <a:gd name="connsiteX46" fmla="*/ 3433762 w 6229350"/>
                <a:gd name="connsiteY46" fmla="*/ 933450 h 1638300"/>
                <a:gd name="connsiteX47" fmla="*/ 3476625 w 6229350"/>
                <a:gd name="connsiteY47" fmla="*/ 933450 h 1638300"/>
                <a:gd name="connsiteX48" fmla="*/ 3476625 w 6229350"/>
                <a:gd name="connsiteY48" fmla="*/ 985837 h 1638300"/>
                <a:gd name="connsiteX49" fmla="*/ 3614737 w 6229350"/>
                <a:gd name="connsiteY49" fmla="*/ 985837 h 1638300"/>
                <a:gd name="connsiteX50" fmla="*/ 3614737 w 6229350"/>
                <a:gd name="connsiteY50" fmla="*/ 1028700 h 1638300"/>
                <a:gd name="connsiteX51" fmla="*/ 3700462 w 6229350"/>
                <a:gd name="connsiteY51" fmla="*/ 1028700 h 1638300"/>
                <a:gd name="connsiteX52" fmla="*/ 3700462 w 6229350"/>
                <a:gd name="connsiteY52" fmla="*/ 1081087 h 1638300"/>
                <a:gd name="connsiteX53" fmla="*/ 3867150 w 6229350"/>
                <a:gd name="connsiteY53" fmla="*/ 1081087 h 1638300"/>
                <a:gd name="connsiteX54" fmla="*/ 3867150 w 6229350"/>
                <a:gd name="connsiteY54" fmla="*/ 1138237 h 1638300"/>
                <a:gd name="connsiteX55" fmla="*/ 4014787 w 6229350"/>
                <a:gd name="connsiteY55" fmla="*/ 1138237 h 1638300"/>
                <a:gd name="connsiteX56" fmla="*/ 4014787 w 6229350"/>
                <a:gd name="connsiteY56" fmla="*/ 1200150 h 1638300"/>
                <a:gd name="connsiteX57" fmla="*/ 4624387 w 6229350"/>
                <a:gd name="connsiteY57" fmla="*/ 1200150 h 1638300"/>
                <a:gd name="connsiteX58" fmla="*/ 4624387 w 6229350"/>
                <a:gd name="connsiteY58" fmla="*/ 1271587 h 1638300"/>
                <a:gd name="connsiteX59" fmla="*/ 4643437 w 6229350"/>
                <a:gd name="connsiteY59" fmla="*/ 1271587 h 1638300"/>
                <a:gd name="connsiteX60" fmla="*/ 4643437 w 6229350"/>
                <a:gd name="connsiteY60" fmla="*/ 1352550 h 1638300"/>
                <a:gd name="connsiteX61" fmla="*/ 4819650 w 6229350"/>
                <a:gd name="connsiteY61" fmla="*/ 1352550 h 1638300"/>
                <a:gd name="connsiteX62" fmla="*/ 4819650 w 6229350"/>
                <a:gd name="connsiteY62" fmla="*/ 1428750 h 1638300"/>
                <a:gd name="connsiteX63" fmla="*/ 5391150 w 6229350"/>
                <a:gd name="connsiteY63" fmla="*/ 1428750 h 1638300"/>
                <a:gd name="connsiteX64" fmla="*/ 5391150 w 6229350"/>
                <a:gd name="connsiteY64" fmla="*/ 1519237 h 1638300"/>
                <a:gd name="connsiteX65" fmla="*/ 5724525 w 6229350"/>
                <a:gd name="connsiteY65" fmla="*/ 1519237 h 1638300"/>
                <a:gd name="connsiteX66" fmla="*/ 5724525 w 6229350"/>
                <a:gd name="connsiteY66" fmla="*/ 1638300 h 1638300"/>
                <a:gd name="connsiteX67" fmla="*/ 6229350 w 6229350"/>
                <a:gd name="connsiteY67" fmla="*/ 1638300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229350" h="1638300">
                  <a:moveTo>
                    <a:pt x="0" y="0"/>
                  </a:moveTo>
                  <a:lnTo>
                    <a:pt x="157162" y="0"/>
                  </a:lnTo>
                  <a:lnTo>
                    <a:pt x="157162" y="52387"/>
                  </a:lnTo>
                  <a:lnTo>
                    <a:pt x="885825" y="52387"/>
                  </a:lnTo>
                  <a:lnTo>
                    <a:pt x="885825" y="95250"/>
                  </a:lnTo>
                  <a:lnTo>
                    <a:pt x="1343025" y="95250"/>
                  </a:lnTo>
                  <a:lnTo>
                    <a:pt x="1343025" y="104775"/>
                  </a:lnTo>
                  <a:lnTo>
                    <a:pt x="1357312" y="104775"/>
                  </a:lnTo>
                  <a:lnTo>
                    <a:pt x="1357312" y="157162"/>
                  </a:lnTo>
                  <a:lnTo>
                    <a:pt x="1681162" y="157162"/>
                  </a:lnTo>
                  <a:lnTo>
                    <a:pt x="1681162" y="192881"/>
                  </a:lnTo>
                  <a:lnTo>
                    <a:pt x="1835943" y="190500"/>
                  </a:lnTo>
                  <a:lnTo>
                    <a:pt x="1833562" y="228600"/>
                  </a:lnTo>
                  <a:lnTo>
                    <a:pt x="1900237" y="228600"/>
                  </a:lnTo>
                  <a:lnTo>
                    <a:pt x="1900237" y="266700"/>
                  </a:lnTo>
                  <a:lnTo>
                    <a:pt x="2043112" y="266700"/>
                  </a:lnTo>
                  <a:lnTo>
                    <a:pt x="2043112" y="304800"/>
                  </a:lnTo>
                  <a:lnTo>
                    <a:pt x="2147887" y="304800"/>
                  </a:lnTo>
                  <a:lnTo>
                    <a:pt x="2147887" y="347662"/>
                  </a:lnTo>
                  <a:lnTo>
                    <a:pt x="2243137" y="347662"/>
                  </a:lnTo>
                  <a:lnTo>
                    <a:pt x="2243137" y="385762"/>
                  </a:lnTo>
                  <a:lnTo>
                    <a:pt x="2366962" y="385762"/>
                  </a:lnTo>
                  <a:lnTo>
                    <a:pt x="2366962" y="423862"/>
                  </a:lnTo>
                  <a:lnTo>
                    <a:pt x="2428875" y="423862"/>
                  </a:lnTo>
                  <a:lnTo>
                    <a:pt x="2428875" y="471487"/>
                  </a:lnTo>
                  <a:lnTo>
                    <a:pt x="2909887" y="471487"/>
                  </a:lnTo>
                  <a:lnTo>
                    <a:pt x="2909887" y="509587"/>
                  </a:lnTo>
                  <a:lnTo>
                    <a:pt x="2983706" y="514350"/>
                  </a:lnTo>
                  <a:lnTo>
                    <a:pt x="2986088" y="554831"/>
                  </a:lnTo>
                  <a:lnTo>
                    <a:pt x="3031332" y="552449"/>
                  </a:lnTo>
                  <a:lnTo>
                    <a:pt x="3028950" y="600075"/>
                  </a:lnTo>
                  <a:lnTo>
                    <a:pt x="3062287" y="600075"/>
                  </a:lnTo>
                  <a:lnTo>
                    <a:pt x="3059905" y="650082"/>
                  </a:lnTo>
                  <a:lnTo>
                    <a:pt x="3109912" y="647700"/>
                  </a:lnTo>
                  <a:lnTo>
                    <a:pt x="3109912" y="690562"/>
                  </a:lnTo>
                  <a:lnTo>
                    <a:pt x="3124200" y="690562"/>
                  </a:lnTo>
                  <a:lnTo>
                    <a:pt x="3124200" y="742950"/>
                  </a:lnTo>
                  <a:lnTo>
                    <a:pt x="3148012" y="742950"/>
                  </a:lnTo>
                  <a:lnTo>
                    <a:pt x="3148012" y="792955"/>
                  </a:lnTo>
                  <a:lnTo>
                    <a:pt x="3224212" y="792955"/>
                  </a:lnTo>
                  <a:lnTo>
                    <a:pt x="3224212" y="833437"/>
                  </a:lnTo>
                  <a:lnTo>
                    <a:pt x="3371850" y="833437"/>
                  </a:lnTo>
                  <a:lnTo>
                    <a:pt x="3371850" y="833437"/>
                  </a:lnTo>
                  <a:lnTo>
                    <a:pt x="3371850" y="885825"/>
                  </a:lnTo>
                  <a:lnTo>
                    <a:pt x="3433762" y="885825"/>
                  </a:lnTo>
                  <a:lnTo>
                    <a:pt x="3433762" y="933450"/>
                  </a:lnTo>
                  <a:lnTo>
                    <a:pt x="3433762" y="933450"/>
                  </a:lnTo>
                  <a:lnTo>
                    <a:pt x="3476625" y="933450"/>
                  </a:lnTo>
                  <a:lnTo>
                    <a:pt x="3476625" y="985837"/>
                  </a:lnTo>
                  <a:lnTo>
                    <a:pt x="3614737" y="985837"/>
                  </a:lnTo>
                  <a:lnTo>
                    <a:pt x="3614737" y="1028700"/>
                  </a:lnTo>
                  <a:lnTo>
                    <a:pt x="3700462" y="1028700"/>
                  </a:lnTo>
                  <a:lnTo>
                    <a:pt x="3700462" y="1081087"/>
                  </a:lnTo>
                  <a:lnTo>
                    <a:pt x="3867150" y="1081087"/>
                  </a:lnTo>
                  <a:lnTo>
                    <a:pt x="3867150" y="1138237"/>
                  </a:lnTo>
                  <a:lnTo>
                    <a:pt x="4014787" y="1138237"/>
                  </a:lnTo>
                  <a:lnTo>
                    <a:pt x="4014787" y="1200150"/>
                  </a:lnTo>
                  <a:lnTo>
                    <a:pt x="4624387" y="1200150"/>
                  </a:lnTo>
                  <a:lnTo>
                    <a:pt x="4624387" y="1271587"/>
                  </a:lnTo>
                  <a:lnTo>
                    <a:pt x="4643437" y="1271587"/>
                  </a:lnTo>
                  <a:lnTo>
                    <a:pt x="4643437" y="1352550"/>
                  </a:lnTo>
                  <a:lnTo>
                    <a:pt x="4819650" y="1352550"/>
                  </a:lnTo>
                  <a:lnTo>
                    <a:pt x="4819650" y="1428750"/>
                  </a:lnTo>
                  <a:lnTo>
                    <a:pt x="5391150" y="1428750"/>
                  </a:lnTo>
                  <a:lnTo>
                    <a:pt x="5391150" y="1519237"/>
                  </a:lnTo>
                  <a:lnTo>
                    <a:pt x="5724525" y="1519237"/>
                  </a:lnTo>
                  <a:lnTo>
                    <a:pt x="5724525" y="1638300"/>
                  </a:lnTo>
                  <a:lnTo>
                    <a:pt x="6229350" y="1638300"/>
                  </a:lnTo>
                </a:path>
              </a:pathLst>
            </a:custGeom>
            <a:noFill/>
            <a:ln w="28575">
              <a:solidFill>
                <a:schemeClr val="accent1"/>
              </a:solidFill>
              <a:miter lim="800000"/>
              <a:headEnd/>
              <a:tailEnd/>
            </a:ln>
          </p:spPr>
          <p:txBody>
            <a:bodyPr rtlCol="0" anchor="ctr"/>
            <a:lstStyle/>
            <a:p>
              <a:pPr algn="ctr"/>
              <a:endParaRPr lang="en-US"/>
            </a:p>
          </p:txBody>
        </p:sp>
        <p:cxnSp>
          <p:nvCxnSpPr>
            <p:cNvPr id="9254" name="Straight Connector 9253">
              <a:extLst>
                <a:ext uri="{FF2B5EF4-FFF2-40B4-BE49-F238E27FC236}">
                  <a16:creationId xmlns:a16="http://schemas.microsoft.com/office/drawing/2014/main" id="{B3999EF7-1734-BD90-8EC6-9E401B8EBA16}"/>
                </a:ext>
              </a:extLst>
            </p:cNvPr>
            <p:cNvCxnSpPr/>
            <p:nvPr/>
          </p:nvCxnSpPr>
          <p:spPr bwMode="auto">
            <a:xfrm>
              <a:off x="3517221" y="1590991"/>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2CAD408B-405F-77AF-DA80-0E7E0F80F020}"/>
                </a:ext>
              </a:extLst>
            </p:cNvPr>
            <p:cNvCxnSpPr/>
            <p:nvPr/>
          </p:nvCxnSpPr>
          <p:spPr bwMode="auto">
            <a:xfrm>
              <a:off x="3564846" y="1590991"/>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B1900621-300A-E141-1969-F8652A184EC3}"/>
                </a:ext>
              </a:extLst>
            </p:cNvPr>
            <p:cNvCxnSpPr/>
            <p:nvPr/>
          </p:nvCxnSpPr>
          <p:spPr bwMode="auto">
            <a:xfrm>
              <a:off x="3596706" y="1590991"/>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97E1B125-8094-C74C-E0E9-3A6935321E73}"/>
                </a:ext>
              </a:extLst>
            </p:cNvPr>
            <p:cNvCxnSpPr/>
            <p:nvPr/>
          </p:nvCxnSpPr>
          <p:spPr bwMode="auto">
            <a:xfrm>
              <a:off x="3720531" y="1590991"/>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66F0FBDC-F8F2-E757-11F6-6C76A6E4CB3B}"/>
                </a:ext>
              </a:extLst>
            </p:cNvPr>
            <p:cNvCxnSpPr/>
            <p:nvPr/>
          </p:nvCxnSpPr>
          <p:spPr bwMode="auto">
            <a:xfrm>
              <a:off x="4246787" y="1680202"/>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D894F4E7-A525-0FE8-7D53-CBFDB5CC6F86}"/>
                </a:ext>
              </a:extLst>
            </p:cNvPr>
            <p:cNvCxnSpPr/>
            <p:nvPr/>
          </p:nvCxnSpPr>
          <p:spPr bwMode="auto">
            <a:xfrm>
              <a:off x="4298833" y="1680202"/>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153C7E0E-EDF6-D574-7494-45EA1F9BC302}"/>
                </a:ext>
              </a:extLst>
            </p:cNvPr>
            <p:cNvCxnSpPr/>
            <p:nvPr/>
          </p:nvCxnSpPr>
          <p:spPr bwMode="auto">
            <a:xfrm>
              <a:off x="4346458" y="1680202"/>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A6775677-7280-7A87-A4A8-DA5CAB1C8BB6}"/>
                </a:ext>
              </a:extLst>
            </p:cNvPr>
            <p:cNvCxnSpPr/>
            <p:nvPr/>
          </p:nvCxnSpPr>
          <p:spPr bwMode="auto">
            <a:xfrm>
              <a:off x="4384558" y="1680202"/>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A332629A-113D-5E79-0D33-470EEF994AD4}"/>
                </a:ext>
              </a:extLst>
            </p:cNvPr>
            <p:cNvCxnSpPr/>
            <p:nvPr/>
          </p:nvCxnSpPr>
          <p:spPr bwMode="auto">
            <a:xfrm>
              <a:off x="4524636" y="1680202"/>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73EFD4D2-21E4-F135-9F43-4D69D57617E4}"/>
                </a:ext>
              </a:extLst>
            </p:cNvPr>
            <p:cNvCxnSpPr/>
            <p:nvPr/>
          </p:nvCxnSpPr>
          <p:spPr bwMode="auto">
            <a:xfrm>
              <a:off x="4810386" y="1801645"/>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AB59B89A-44D8-EA88-A9FF-B42B03BE3F09}"/>
                </a:ext>
              </a:extLst>
            </p:cNvPr>
            <p:cNvCxnSpPr/>
            <p:nvPr/>
          </p:nvCxnSpPr>
          <p:spPr bwMode="auto">
            <a:xfrm>
              <a:off x="4862774" y="1801645"/>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AE8A0552-18DA-C3D8-08A7-0CFA4A854176}"/>
                </a:ext>
              </a:extLst>
            </p:cNvPr>
            <p:cNvCxnSpPr/>
            <p:nvPr/>
          </p:nvCxnSpPr>
          <p:spPr bwMode="auto">
            <a:xfrm>
              <a:off x="4981836" y="1842127"/>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2AFB00E0-50ED-7625-21D8-6B827C64CD97}"/>
                </a:ext>
              </a:extLst>
            </p:cNvPr>
            <p:cNvCxnSpPr/>
            <p:nvPr/>
          </p:nvCxnSpPr>
          <p:spPr bwMode="auto">
            <a:xfrm>
              <a:off x="5077030" y="1886409"/>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0B733B35-D578-9FD6-9F2A-038E3719AC84}"/>
                </a:ext>
              </a:extLst>
            </p:cNvPr>
            <p:cNvCxnSpPr/>
            <p:nvPr/>
          </p:nvCxnSpPr>
          <p:spPr bwMode="auto">
            <a:xfrm>
              <a:off x="5157993" y="1923089"/>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8867A83F-0496-FC64-5C59-A2E3B0C71711}"/>
                </a:ext>
              </a:extLst>
            </p:cNvPr>
            <p:cNvCxnSpPr/>
            <p:nvPr/>
          </p:nvCxnSpPr>
          <p:spPr bwMode="auto">
            <a:xfrm>
              <a:off x="5437051" y="2004052"/>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4A7B7AD1-2030-EB5E-8E62-F762D05C1C48}"/>
                </a:ext>
              </a:extLst>
            </p:cNvPr>
            <p:cNvCxnSpPr/>
            <p:nvPr/>
          </p:nvCxnSpPr>
          <p:spPr bwMode="auto">
            <a:xfrm>
              <a:off x="5541826" y="2004052"/>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E9A657C0-581B-95C7-6586-B470270ED4BF}"/>
                </a:ext>
              </a:extLst>
            </p:cNvPr>
            <p:cNvCxnSpPr/>
            <p:nvPr/>
          </p:nvCxnSpPr>
          <p:spPr bwMode="auto">
            <a:xfrm>
              <a:off x="5608501" y="2004052"/>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AFB24D88-CFA8-968A-C395-69FC99DA10B0}"/>
                </a:ext>
              </a:extLst>
            </p:cNvPr>
            <p:cNvCxnSpPr/>
            <p:nvPr/>
          </p:nvCxnSpPr>
          <p:spPr bwMode="auto">
            <a:xfrm>
              <a:off x="5648982" y="2004052"/>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0738FCA5-FC8C-11B3-F1D7-8BB667931CC8}"/>
                </a:ext>
              </a:extLst>
            </p:cNvPr>
            <p:cNvCxnSpPr/>
            <p:nvPr/>
          </p:nvCxnSpPr>
          <p:spPr bwMode="auto">
            <a:xfrm>
              <a:off x="5796619" y="2004052"/>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9D85F84B-1EE4-ED7B-09F9-B909C570965F}"/>
                </a:ext>
              </a:extLst>
            </p:cNvPr>
            <p:cNvCxnSpPr/>
            <p:nvPr/>
          </p:nvCxnSpPr>
          <p:spPr bwMode="auto">
            <a:xfrm>
              <a:off x="5818050" y="2045070"/>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54A43D3B-DF96-1E9C-D780-5625F2034222}"/>
                </a:ext>
              </a:extLst>
            </p:cNvPr>
            <p:cNvCxnSpPr/>
            <p:nvPr/>
          </p:nvCxnSpPr>
          <p:spPr bwMode="auto">
            <a:xfrm>
              <a:off x="6077607" y="2321295"/>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A09F74E9-5A1E-2553-0A69-CC73156B9A18}"/>
                </a:ext>
              </a:extLst>
            </p:cNvPr>
            <p:cNvCxnSpPr/>
            <p:nvPr/>
          </p:nvCxnSpPr>
          <p:spPr bwMode="auto">
            <a:xfrm>
              <a:off x="6103143" y="2343959"/>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32C41F38-85B9-898A-68E8-7DA245B6EEC0}"/>
                </a:ext>
              </a:extLst>
            </p:cNvPr>
            <p:cNvCxnSpPr/>
            <p:nvPr/>
          </p:nvCxnSpPr>
          <p:spPr bwMode="auto">
            <a:xfrm>
              <a:off x="6188981" y="2402257"/>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783B2B2A-3D6B-AC81-1DD9-465ECAF5856B}"/>
                </a:ext>
              </a:extLst>
            </p:cNvPr>
            <p:cNvCxnSpPr/>
            <p:nvPr/>
          </p:nvCxnSpPr>
          <p:spPr bwMode="auto">
            <a:xfrm>
              <a:off x="6258037" y="2424922"/>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18505F21-6EE3-9ED2-5430-4632283C0D9D}"/>
                </a:ext>
              </a:extLst>
            </p:cNvPr>
            <p:cNvCxnSpPr/>
            <p:nvPr/>
          </p:nvCxnSpPr>
          <p:spPr bwMode="auto">
            <a:xfrm>
              <a:off x="6489018" y="2577968"/>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EC74216D-3474-259C-B09E-9AC6D6A4B84E}"/>
                </a:ext>
              </a:extLst>
            </p:cNvPr>
            <p:cNvCxnSpPr/>
            <p:nvPr/>
          </p:nvCxnSpPr>
          <p:spPr bwMode="auto">
            <a:xfrm>
              <a:off x="6593533" y="2622458"/>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290D9091-3576-586D-A0B2-BB97CB56970A}"/>
                </a:ext>
              </a:extLst>
            </p:cNvPr>
            <p:cNvCxnSpPr/>
            <p:nvPr/>
          </p:nvCxnSpPr>
          <p:spPr bwMode="auto">
            <a:xfrm>
              <a:off x="6624829" y="262170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A7C44B31-B78A-B118-6C0E-6B52F9ADEA91}"/>
                </a:ext>
              </a:extLst>
            </p:cNvPr>
            <p:cNvCxnSpPr/>
            <p:nvPr/>
          </p:nvCxnSpPr>
          <p:spPr bwMode="auto">
            <a:xfrm>
              <a:off x="6752019" y="2687453"/>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26D2D2F9-1FD7-F94D-1328-687EFF3EC4FE}"/>
                </a:ext>
              </a:extLst>
            </p:cNvPr>
            <p:cNvCxnSpPr/>
            <p:nvPr/>
          </p:nvCxnSpPr>
          <p:spPr bwMode="auto">
            <a:xfrm>
              <a:off x="6839389" y="2688908"/>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28BD3D26-4965-B954-034C-5035DA026F08}"/>
                </a:ext>
              </a:extLst>
            </p:cNvPr>
            <p:cNvCxnSpPr/>
            <p:nvPr/>
          </p:nvCxnSpPr>
          <p:spPr bwMode="auto">
            <a:xfrm>
              <a:off x="6870624" y="2687982"/>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D4E3FFF9-F5C1-9884-E285-E94EE36F4D5B}"/>
                </a:ext>
              </a:extLst>
            </p:cNvPr>
            <p:cNvCxnSpPr/>
            <p:nvPr/>
          </p:nvCxnSpPr>
          <p:spPr bwMode="auto">
            <a:xfrm>
              <a:off x="6880867" y="2687453"/>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33607277-85E7-01A2-5D96-4E181E6E802F}"/>
                </a:ext>
              </a:extLst>
            </p:cNvPr>
            <p:cNvCxnSpPr/>
            <p:nvPr/>
          </p:nvCxnSpPr>
          <p:spPr bwMode="auto">
            <a:xfrm>
              <a:off x="6926111" y="2739893"/>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57B57C9A-CA1D-B4E4-1852-6CE36686CCD5}"/>
                </a:ext>
              </a:extLst>
            </p:cNvPr>
            <p:cNvCxnSpPr/>
            <p:nvPr/>
          </p:nvCxnSpPr>
          <p:spPr bwMode="auto">
            <a:xfrm>
              <a:off x="7223768" y="2739893"/>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B930A3DD-544E-D6AF-B546-9C24313874DE}"/>
                </a:ext>
              </a:extLst>
            </p:cNvPr>
            <p:cNvCxnSpPr/>
            <p:nvPr/>
          </p:nvCxnSpPr>
          <p:spPr bwMode="auto">
            <a:xfrm>
              <a:off x="7338067" y="2739893"/>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57D135F0-D47E-82C7-1969-421E01A0B2A5}"/>
                </a:ext>
              </a:extLst>
            </p:cNvPr>
            <p:cNvCxnSpPr/>
            <p:nvPr/>
          </p:nvCxnSpPr>
          <p:spPr bwMode="auto">
            <a:xfrm>
              <a:off x="7435698" y="2739893"/>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1469DE72-3C20-086A-3766-59FABE923DE9}"/>
                </a:ext>
              </a:extLst>
            </p:cNvPr>
            <p:cNvCxnSpPr/>
            <p:nvPr/>
          </p:nvCxnSpPr>
          <p:spPr bwMode="auto">
            <a:xfrm>
              <a:off x="7597623" y="2873955"/>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2F67604F-9EDB-0953-7825-3FFBECA69485}"/>
                </a:ext>
              </a:extLst>
            </p:cNvPr>
            <p:cNvCxnSpPr/>
            <p:nvPr/>
          </p:nvCxnSpPr>
          <p:spPr bwMode="auto">
            <a:xfrm>
              <a:off x="7643786" y="2873955"/>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EAAE97D2-7E94-66DD-CCAE-195E05FAD2AA}"/>
                </a:ext>
              </a:extLst>
            </p:cNvPr>
            <p:cNvCxnSpPr/>
            <p:nvPr/>
          </p:nvCxnSpPr>
          <p:spPr bwMode="auto">
            <a:xfrm>
              <a:off x="7738509" y="2974975"/>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E6448D85-3170-CE83-F450-35064D1AD0A7}"/>
                </a:ext>
              </a:extLst>
            </p:cNvPr>
            <p:cNvCxnSpPr/>
            <p:nvPr/>
          </p:nvCxnSpPr>
          <p:spPr bwMode="auto">
            <a:xfrm>
              <a:off x="8131395" y="2974975"/>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D3A66165-9B0A-471D-8114-F974D9D14489}"/>
                </a:ext>
              </a:extLst>
            </p:cNvPr>
            <p:cNvCxnSpPr/>
            <p:nvPr/>
          </p:nvCxnSpPr>
          <p:spPr bwMode="auto">
            <a:xfrm>
              <a:off x="8182616" y="2974975"/>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111A6A8F-C742-2A86-89A5-7DB0B7A8C7C2}"/>
                </a:ext>
              </a:extLst>
            </p:cNvPr>
            <p:cNvCxnSpPr/>
            <p:nvPr/>
          </p:nvCxnSpPr>
          <p:spPr bwMode="auto">
            <a:xfrm>
              <a:off x="8475510" y="3055937"/>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5CB3C5C9-0726-1CCC-087B-BBFE6DD9DDBB}"/>
                </a:ext>
              </a:extLst>
            </p:cNvPr>
            <p:cNvCxnSpPr/>
            <p:nvPr/>
          </p:nvCxnSpPr>
          <p:spPr bwMode="auto">
            <a:xfrm>
              <a:off x="8561235" y="3055937"/>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5E148F9A-9B6F-B942-35E1-4A5028BDB5EF}"/>
                </a:ext>
              </a:extLst>
            </p:cNvPr>
            <p:cNvCxnSpPr/>
            <p:nvPr/>
          </p:nvCxnSpPr>
          <p:spPr bwMode="auto">
            <a:xfrm>
              <a:off x="8585226" y="3055937"/>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336A63D9-63D1-A085-2BC3-60D3E2DA2941}"/>
                </a:ext>
              </a:extLst>
            </p:cNvPr>
            <p:cNvCxnSpPr/>
            <p:nvPr/>
          </p:nvCxnSpPr>
          <p:spPr bwMode="auto">
            <a:xfrm>
              <a:off x="8661426" y="3186112"/>
              <a:ext cx="0" cy="161925"/>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1973214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4AA2E6E1-83ED-7356-0D11-57A0C8928C13}"/>
              </a:ext>
            </a:extLst>
          </p:cNvPr>
          <p:cNvGrpSpPr/>
          <p:nvPr/>
        </p:nvGrpSpPr>
        <p:grpSpPr>
          <a:xfrm>
            <a:off x="2251046" y="1994222"/>
            <a:ext cx="2228911" cy="2234511"/>
            <a:chOff x="-3533836" y="1858743"/>
            <a:chExt cx="2228911" cy="2234511"/>
          </a:xfrm>
        </p:grpSpPr>
        <p:sp>
          <p:nvSpPr>
            <p:cNvPr id="5" name="Partial Circle 4">
              <a:extLst>
                <a:ext uri="{FF2B5EF4-FFF2-40B4-BE49-F238E27FC236}">
                  <a16:creationId xmlns:a16="http://schemas.microsoft.com/office/drawing/2014/main" id="{32A04A07-3E60-ADA8-67E1-C5A9EB51EFC6}"/>
                </a:ext>
              </a:extLst>
            </p:cNvPr>
            <p:cNvSpPr/>
            <p:nvPr/>
          </p:nvSpPr>
          <p:spPr bwMode="auto">
            <a:xfrm>
              <a:off x="-3532964" y="1865215"/>
              <a:ext cx="2228039" cy="2228039"/>
            </a:xfrm>
            <a:prstGeom prst="pie">
              <a:avLst>
                <a:gd name="adj1" fmla="val 16259809"/>
                <a:gd name="adj2" fmla="val 906791"/>
              </a:avLst>
            </a:prstGeom>
            <a:solidFill>
              <a:schemeClr val="accent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Partial Circle 7">
              <a:extLst>
                <a:ext uri="{FF2B5EF4-FFF2-40B4-BE49-F238E27FC236}">
                  <a16:creationId xmlns:a16="http://schemas.microsoft.com/office/drawing/2014/main" id="{38558D9E-2B2C-6B1A-A445-7F7E4108FE06}"/>
                </a:ext>
              </a:extLst>
            </p:cNvPr>
            <p:cNvSpPr/>
            <p:nvPr/>
          </p:nvSpPr>
          <p:spPr bwMode="auto">
            <a:xfrm>
              <a:off x="-3532964" y="1865215"/>
              <a:ext cx="2228039" cy="2228039"/>
            </a:xfrm>
            <a:prstGeom prst="pie">
              <a:avLst>
                <a:gd name="adj1" fmla="val 905252"/>
                <a:gd name="adj2" fmla="val 6650591"/>
              </a:avLst>
            </a:prstGeom>
            <a:solidFill>
              <a:schemeClr val="accent3"/>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Partial Circle 8">
              <a:extLst>
                <a:ext uri="{FF2B5EF4-FFF2-40B4-BE49-F238E27FC236}">
                  <a16:creationId xmlns:a16="http://schemas.microsoft.com/office/drawing/2014/main" id="{C551EB8B-9FD5-5BC4-4CFD-610EDF70FA31}"/>
                </a:ext>
              </a:extLst>
            </p:cNvPr>
            <p:cNvSpPr/>
            <p:nvPr/>
          </p:nvSpPr>
          <p:spPr bwMode="auto">
            <a:xfrm>
              <a:off x="-3532965" y="1859836"/>
              <a:ext cx="2228039" cy="2228039"/>
            </a:xfrm>
            <a:prstGeom prst="pie">
              <a:avLst>
                <a:gd name="adj1" fmla="val 6648016"/>
                <a:gd name="adj2" fmla="val 8724870"/>
              </a:avLst>
            </a:prstGeom>
            <a:solidFill>
              <a:schemeClr val="accent4"/>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Partial Circle 22">
              <a:extLst>
                <a:ext uri="{FF2B5EF4-FFF2-40B4-BE49-F238E27FC236}">
                  <a16:creationId xmlns:a16="http://schemas.microsoft.com/office/drawing/2014/main" id="{0A26D6B2-5F51-CB09-1020-6F05A3C77BEA}"/>
                </a:ext>
              </a:extLst>
            </p:cNvPr>
            <p:cNvSpPr/>
            <p:nvPr/>
          </p:nvSpPr>
          <p:spPr bwMode="auto">
            <a:xfrm>
              <a:off x="-3532966" y="1859836"/>
              <a:ext cx="2228039" cy="2228039"/>
            </a:xfrm>
            <a:prstGeom prst="pie">
              <a:avLst>
                <a:gd name="adj1" fmla="val 8714236"/>
                <a:gd name="adj2" fmla="val 10654302"/>
              </a:avLst>
            </a:prstGeom>
            <a:solidFill>
              <a:schemeClr val="accent6"/>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Partial Circle 23">
              <a:extLst>
                <a:ext uri="{FF2B5EF4-FFF2-40B4-BE49-F238E27FC236}">
                  <a16:creationId xmlns:a16="http://schemas.microsoft.com/office/drawing/2014/main" id="{A5733E3E-7DBE-5396-43D5-B44055D78ABA}"/>
                </a:ext>
              </a:extLst>
            </p:cNvPr>
            <p:cNvSpPr/>
            <p:nvPr/>
          </p:nvSpPr>
          <p:spPr bwMode="auto">
            <a:xfrm>
              <a:off x="-3532968" y="1859836"/>
              <a:ext cx="2228039" cy="2228039"/>
            </a:xfrm>
            <a:prstGeom prst="pie">
              <a:avLst>
                <a:gd name="adj1" fmla="val 10618455"/>
                <a:gd name="adj2" fmla="val 11336427"/>
              </a:avLst>
            </a:prstGeom>
            <a:solidFill>
              <a:schemeClr val="accent5"/>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Partial Circle 25">
              <a:extLst>
                <a:ext uri="{FF2B5EF4-FFF2-40B4-BE49-F238E27FC236}">
                  <a16:creationId xmlns:a16="http://schemas.microsoft.com/office/drawing/2014/main" id="{4456FC36-889F-DC5A-8725-4F21ED886C4A}"/>
                </a:ext>
              </a:extLst>
            </p:cNvPr>
            <p:cNvSpPr/>
            <p:nvPr/>
          </p:nvSpPr>
          <p:spPr bwMode="auto">
            <a:xfrm>
              <a:off x="-3532968" y="1859836"/>
              <a:ext cx="2228039" cy="2228039"/>
            </a:xfrm>
            <a:prstGeom prst="pie">
              <a:avLst>
                <a:gd name="adj1" fmla="val 11332381"/>
                <a:gd name="adj2" fmla="val 12061105"/>
              </a:avLst>
            </a:prstGeom>
            <a:solidFill>
              <a:schemeClr val="accent2"/>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Partial Circle 26">
              <a:extLst>
                <a:ext uri="{FF2B5EF4-FFF2-40B4-BE49-F238E27FC236}">
                  <a16:creationId xmlns:a16="http://schemas.microsoft.com/office/drawing/2014/main" id="{B49A6244-F81D-01DE-A086-A70880E65A85}"/>
                </a:ext>
              </a:extLst>
            </p:cNvPr>
            <p:cNvSpPr/>
            <p:nvPr/>
          </p:nvSpPr>
          <p:spPr bwMode="auto">
            <a:xfrm>
              <a:off x="-3532968" y="1859836"/>
              <a:ext cx="2228039" cy="2228039"/>
            </a:xfrm>
            <a:prstGeom prst="pie">
              <a:avLst>
                <a:gd name="adj1" fmla="val 12057855"/>
                <a:gd name="adj2" fmla="val 12572310"/>
              </a:avLst>
            </a:prstGeom>
            <a:solidFill>
              <a:schemeClr val="bg2"/>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Partial Circle 27">
              <a:extLst>
                <a:ext uri="{FF2B5EF4-FFF2-40B4-BE49-F238E27FC236}">
                  <a16:creationId xmlns:a16="http://schemas.microsoft.com/office/drawing/2014/main" id="{A606D172-8B4C-F36E-B738-768C7D80197E}"/>
                </a:ext>
              </a:extLst>
            </p:cNvPr>
            <p:cNvSpPr/>
            <p:nvPr/>
          </p:nvSpPr>
          <p:spPr bwMode="auto">
            <a:xfrm>
              <a:off x="-3532970" y="1859836"/>
              <a:ext cx="2228039" cy="2228039"/>
            </a:xfrm>
            <a:prstGeom prst="pie">
              <a:avLst>
                <a:gd name="adj1" fmla="val 12573612"/>
                <a:gd name="adj2" fmla="val 13112659"/>
              </a:avLst>
            </a:prstGeom>
            <a:solidFill>
              <a:schemeClr val="accent2">
                <a:lumMod val="40000"/>
                <a:lumOff val="6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Partial Circle 28">
              <a:extLst>
                <a:ext uri="{FF2B5EF4-FFF2-40B4-BE49-F238E27FC236}">
                  <a16:creationId xmlns:a16="http://schemas.microsoft.com/office/drawing/2014/main" id="{1AB2D515-D651-5A3D-186B-257950FD961B}"/>
                </a:ext>
              </a:extLst>
            </p:cNvPr>
            <p:cNvSpPr/>
            <p:nvPr/>
          </p:nvSpPr>
          <p:spPr bwMode="auto">
            <a:xfrm>
              <a:off x="-3532972" y="1859835"/>
              <a:ext cx="2228039" cy="2228039"/>
            </a:xfrm>
            <a:prstGeom prst="pie">
              <a:avLst>
                <a:gd name="adj1" fmla="val 13112683"/>
                <a:gd name="adj2" fmla="val 13465763"/>
              </a:avLst>
            </a:prstGeom>
            <a:solidFill>
              <a:schemeClr val="accent3">
                <a:lumMod val="40000"/>
                <a:lumOff val="6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Partial Circle 29">
              <a:extLst>
                <a:ext uri="{FF2B5EF4-FFF2-40B4-BE49-F238E27FC236}">
                  <a16:creationId xmlns:a16="http://schemas.microsoft.com/office/drawing/2014/main" id="{878A0A5B-A4FA-62F2-331B-D8682016958C}"/>
                </a:ext>
              </a:extLst>
            </p:cNvPr>
            <p:cNvSpPr/>
            <p:nvPr/>
          </p:nvSpPr>
          <p:spPr bwMode="auto">
            <a:xfrm>
              <a:off x="-3532973" y="1859834"/>
              <a:ext cx="2228039" cy="2228039"/>
            </a:xfrm>
            <a:prstGeom prst="pie">
              <a:avLst>
                <a:gd name="adj1" fmla="val 13459868"/>
                <a:gd name="adj2" fmla="val 13825036"/>
              </a:avLst>
            </a:prstGeom>
            <a:solidFill>
              <a:schemeClr val="accent4">
                <a:lumMod val="40000"/>
                <a:lumOff val="6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Partial Circle 30">
              <a:extLst>
                <a:ext uri="{FF2B5EF4-FFF2-40B4-BE49-F238E27FC236}">
                  <a16:creationId xmlns:a16="http://schemas.microsoft.com/office/drawing/2014/main" id="{5BDCA1EE-5106-5F6B-7705-6325469B7C3E}"/>
                </a:ext>
              </a:extLst>
            </p:cNvPr>
            <p:cNvSpPr/>
            <p:nvPr/>
          </p:nvSpPr>
          <p:spPr bwMode="auto">
            <a:xfrm>
              <a:off x="-3532982" y="1863675"/>
              <a:ext cx="2228039" cy="2228039"/>
            </a:xfrm>
            <a:prstGeom prst="pie">
              <a:avLst>
                <a:gd name="adj1" fmla="val 13829300"/>
                <a:gd name="adj2" fmla="val 14005968"/>
              </a:avLst>
            </a:prstGeom>
            <a:solidFill>
              <a:schemeClr val="accent6">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Partial Circle 31">
              <a:extLst>
                <a:ext uri="{FF2B5EF4-FFF2-40B4-BE49-F238E27FC236}">
                  <a16:creationId xmlns:a16="http://schemas.microsoft.com/office/drawing/2014/main" id="{96EBEA9D-F3FF-24A4-E2F1-3EBA57C99376}"/>
                </a:ext>
              </a:extLst>
            </p:cNvPr>
            <p:cNvSpPr/>
            <p:nvPr/>
          </p:nvSpPr>
          <p:spPr bwMode="auto">
            <a:xfrm>
              <a:off x="-3532982" y="1862135"/>
              <a:ext cx="2228039" cy="2228039"/>
            </a:xfrm>
            <a:prstGeom prst="pie">
              <a:avLst>
                <a:gd name="adj1" fmla="val 14003294"/>
                <a:gd name="adj2" fmla="val 14187390"/>
              </a:avLst>
            </a:prstGeom>
            <a:solidFill>
              <a:schemeClr val="accent5">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Partial Circle 32">
              <a:extLst>
                <a:ext uri="{FF2B5EF4-FFF2-40B4-BE49-F238E27FC236}">
                  <a16:creationId xmlns:a16="http://schemas.microsoft.com/office/drawing/2014/main" id="{C3311123-FC8C-9D26-D59B-4FCD26B9141E}"/>
                </a:ext>
              </a:extLst>
            </p:cNvPr>
            <p:cNvSpPr/>
            <p:nvPr/>
          </p:nvSpPr>
          <p:spPr bwMode="auto">
            <a:xfrm>
              <a:off x="-3533000" y="1862135"/>
              <a:ext cx="2228039" cy="2228039"/>
            </a:xfrm>
            <a:prstGeom prst="pie">
              <a:avLst>
                <a:gd name="adj1" fmla="val 14186974"/>
                <a:gd name="adj2" fmla="val 14381021"/>
              </a:avLst>
            </a:prstGeom>
            <a:solidFill>
              <a:schemeClr val="bg2">
                <a:lumMod val="60000"/>
                <a:lumOff val="4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Partial Circle 33">
              <a:extLst>
                <a:ext uri="{FF2B5EF4-FFF2-40B4-BE49-F238E27FC236}">
                  <a16:creationId xmlns:a16="http://schemas.microsoft.com/office/drawing/2014/main" id="{F9FECF03-66C2-5E4A-B0F6-3C6A7514FBEF}"/>
                </a:ext>
              </a:extLst>
            </p:cNvPr>
            <p:cNvSpPr/>
            <p:nvPr/>
          </p:nvSpPr>
          <p:spPr bwMode="auto">
            <a:xfrm>
              <a:off x="-3533018" y="1859209"/>
              <a:ext cx="2228039" cy="2228039"/>
            </a:xfrm>
            <a:prstGeom prst="pie">
              <a:avLst>
                <a:gd name="adj1" fmla="val 14368348"/>
                <a:gd name="adj2" fmla="val 14560523"/>
              </a:avLst>
            </a:prstGeom>
            <a:solidFill>
              <a:schemeClr val="tx2"/>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Partial Circle 34">
              <a:extLst>
                <a:ext uri="{FF2B5EF4-FFF2-40B4-BE49-F238E27FC236}">
                  <a16:creationId xmlns:a16="http://schemas.microsoft.com/office/drawing/2014/main" id="{2649A587-95CA-B9EE-60B5-1F641E13264F}"/>
                </a:ext>
              </a:extLst>
            </p:cNvPr>
            <p:cNvSpPr/>
            <p:nvPr/>
          </p:nvSpPr>
          <p:spPr bwMode="auto">
            <a:xfrm>
              <a:off x="-3533018" y="1859832"/>
              <a:ext cx="2228039" cy="2228039"/>
            </a:xfrm>
            <a:prstGeom prst="pie">
              <a:avLst>
                <a:gd name="adj1" fmla="val 14553677"/>
                <a:gd name="adj2" fmla="val 14744517"/>
              </a:avLst>
            </a:prstGeom>
            <a:solidFill>
              <a:schemeClr val="tx2">
                <a:lumMod val="9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Partial Circle 35">
              <a:extLst>
                <a:ext uri="{FF2B5EF4-FFF2-40B4-BE49-F238E27FC236}">
                  <a16:creationId xmlns:a16="http://schemas.microsoft.com/office/drawing/2014/main" id="{2100F0B7-4735-B809-7DCD-DD784151DC5C}"/>
                </a:ext>
              </a:extLst>
            </p:cNvPr>
            <p:cNvSpPr/>
            <p:nvPr/>
          </p:nvSpPr>
          <p:spPr bwMode="auto">
            <a:xfrm>
              <a:off x="-3533072" y="1860924"/>
              <a:ext cx="2228039" cy="2228039"/>
            </a:xfrm>
            <a:prstGeom prst="pie">
              <a:avLst>
                <a:gd name="adj1" fmla="val 14738814"/>
                <a:gd name="adj2" fmla="val 14915902"/>
              </a:avLst>
            </a:prstGeom>
            <a:solidFill>
              <a:schemeClr val="tx2">
                <a:lumMod val="75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Partial Circle 36">
              <a:extLst>
                <a:ext uri="{FF2B5EF4-FFF2-40B4-BE49-F238E27FC236}">
                  <a16:creationId xmlns:a16="http://schemas.microsoft.com/office/drawing/2014/main" id="{D7047AF3-C580-836B-FF6B-849518C41B4B}"/>
                </a:ext>
              </a:extLst>
            </p:cNvPr>
            <p:cNvSpPr/>
            <p:nvPr/>
          </p:nvSpPr>
          <p:spPr bwMode="auto">
            <a:xfrm>
              <a:off x="-3533072" y="1859208"/>
              <a:ext cx="2228039" cy="2228039"/>
            </a:xfrm>
            <a:prstGeom prst="pie">
              <a:avLst>
                <a:gd name="adj1" fmla="val 14907413"/>
                <a:gd name="adj2" fmla="val 15118834"/>
              </a:avLst>
            </a:prstGeom>
            <a:solidFill>
              <a:schemeClr val="tx2">
                <a:lumMod val="5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Partial Circle 37">
              <a:extLst>
                <a:ext uri="{FF2B5EF4-FFF2-40B4-BE49-F238E27FC236}">
                  <a16:creationId xmlns:a16="http://schemas.microsoft.com/office/drawing/2014/main" id="{B0D14859-9F7F-31D6-37B7-5F3F0BED6A3D}"/>
                </a:ext>
              </a:extLst>
            </p:cNvPr>
            <p:cNvSpPr/>
            <p:nvPr/>
          </p:nvSpPr>
          <p:spPr bwMode="auto">
            <a:xfrm>
              <a:off x="-3533073" y="1859207"/>
              <a:ext cx="2228039" cy="2228039"/>
            </a:xfrm>
            <a:prstGeom prst="pie">
              <a:avLst>
                <a:gd name="adj1" fmla="val 15117807"/>
                <a:gd name="adj2" fmla="val 15299124"/>
              </a:avLst>
            </a:prstGeom>
            <a:solidFill>
              <a:schemeClr val="tx2">
                <a:lumMod val="25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Partial Circle 38">
              <a:extLst>
                <a:ext uri="{FF2B5EF4-FFF2-40B4-BE49-F238E27FC236}">
                  <a16:creationId xmlns:a16="http://schemas.microsoft.com/office/drawing/2014/main" id="{87372A38-5AD0-7382-0A7D-0F7595FA17C6}"/>
                </a:ext>
              </a:extLst>
            </p:cNvPr>
            <p:cNvSpPr/>
            <p:nvPr/>
          </p:nvSpPr>
          <p:spPr bwMode="auto">
            <a:xfrm>
              <a:off x="-3533073" y="1859713"/>
              <a:ext cx="2228039" cy="2228039"/>
            </a:xfrm>
            <a:prstGeom prst="pie">
              <a:avLst>
                <a:gd name="adj1" fmla="val 15303919"/>
                <a:gd name="adj2" fmla="val 15476335"/>
              </a:avLst>
            </a:prstGeom>
            <a:solidFill>
              <a:schemeClr val="accent1">
                <a:lumMod val="40000"/>
                <a:lumOff val="6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Partial Circle 39">
              <a:extLst>
                <a:ext uri="{FF2B5EF4-FFF2-40B4-BE49-F238E27FC236}">
                  <a16:creationId xmlns:a16="http://schemas.microsoft.com/office/drawing/2014/main" id="{0FE13B1C-5BE8-6DAF-C0B6-7A87A13945C2}"/>
                </a:ext>
              </a:extLst>
            </p:cNvPr>
            <p:cNvSpPr/>
            <p:nvPr/>
          </p:nvSpPr>
          <p:spPr bwMode="auto">
            <a:xfrm>
              <a:off x="-3533400" y="1859206"/>
              <a:ext cx="2228039" cy="2228039"/>
            </a:xfrm>
            <a:prstGeom prst="pie">
              <a:avLst>
                <a:gd name="adj1" fmla="val 15482886"/>
                <a:gd name="adj2" fmla="val 15659011"/>
              </a:avLst>
            </a:prstGeom>
            <a:solidFill>
              <a:schemeClr val="accent3">
                <a:lumMod val="75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Partial Circle 40">
              <a:extLst>
                <a:ext uri="{FF2B5EF4-FFF2-40B4-BE49-F238E27FC236}">
                  <a16:creationId xmlns:a16="http://schemas.microsoft.com/office/drawing/2014/main" id="{2FA351C7-9F74-E697-5303-4D7BDDD61D77}"/>
                </a:ext>
              </a:extLst>
            </p:cNvPr>
            <p:cNvSpPr/>
            <p:nvPr/>
          </p:nvSpPr>
          <p:spPr bwMode="auto">
            <a:xfrm>
              <a:off x="-3533836" y="1859055"/>
              <a:ext cx="2228039" cy="2228039"/>
            </a:xfrm>
            <a:prstGeom prst="pie">
              <a:avLst>
                <a:gd name="adj1" fmla="val 15662143"/>
                <a:gd name="adj2" fmla="val 15846894"/>
              </a:avLst>
            </a:prstGeom>
            <a:solidFill>
              <a:schemeClr val="accent6">
                <a:lumMod val="75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Partial Circle 41">
              <a:extLst>
                <a:ext uri="{FF2B5EF4-FFF2-40B4-BE49-F238E27FC236}">
                  <a16:creationId xmlns:a16="http://schemas.microsoft.com/office/drawing/2014/main" id="{4E0BB389-ECB1-0961-34D7-2D97B0DF00BA}"/>
                </a:ext>
              </a:extLst>
            </p:cNvPr>
            <p:cNvSpPr/>
            <p:nvPr/>
          </p:nvSpPr>
          <p:spPr bwMode="auto">
            <a:xfrm>
              <a:off x="-3533836" y="1858743"/>
              <a:ext cx="2228039" cy="2228039"/>
            </a:xfrm>
            <a:prstGeom prst="pie">
              <a:avLst>
                <a:gd name="adj1" fmla="val 15840319"/>
                <a:gd name="adj2" fmla="val 16027130"/>
              </a:avLst>
            </a:prstGeom>
            <a:solidFill>
              <a:schemeClr val="accent1">
                <a:lumMod val="20000"/>
                <a:lumOff val="8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Partial Circle 42">
              <a:extLst>
                <a:ext uri="{FF2B5EF4-FFF2-40B4-BE49-F238E27FC236}">
                  <a16:creationId xmlns:a16="http://schemas.microsoft.com/office/drawing/2014/main" id="{7B293395-09D4-B8D6-5575-B41565656531}"/>
                </a:ext>
              </a:extLst>
            </p:cNvPr>
            <p:cNvSpPr/>
            <p:nvPr/>
          </p:nvSpPr>
          <p:spPr bwMode="auto">
            <a:xfrm>
              <a:off x="-3533836" y="1858743"/>
              <a:ext cx="2228039" cy="2228039"/>
            </a:xfrm>
            <a:prstGeom prst="pie">
              <a:avLst>
                <a:gd name="adj1" fmla="val 16016392"/>
                <a:gd name="adj2" fmla="val 16241416"/>
              </a:avLst>
            </a:prstGeom>
            <a:solidFill>
              <a:schemeClr val="accent6">
                <a:lumMod val="20000"/>
                <a:lumOff val="80000"/>
              </a:schemeClr>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aphicFrame>
        <p:nvGraphicFramePr>
          <p:cNvPr id="25" name="Chart 24">
            <a:extLst>
              <a:ext uri="{FF2B5EF4-FFF2-40B4-BE49-F238E27FC236}">
                <a16:creationId xmlns:a16="http://schemas.microsoft.com/office/drawing/2014/main" id="{F4843C29-5E9D-D85F-C58E-672680916C98}"/>
              </a:ext>
            </a:extLst>
          </p:cNvPr>
          <p:cNvGraphicFramePr/>
          <p:nvPr>
            <p:extLst>
              <p:ext uri="{D42A27DB-BD31-4B8C-83A1-F6EECF244321}">
                <p14:modId xmlns:p14="http://schemas.microsoft.com/office/powerpoint/2010/main" val="4093622086"/>
              </p:ext>
            </p:extLst>
          </p:nvPr>
        </p:nvGraphicFramePr>
        <p:xfrm>
          <a:off x="1853974" y="4155386"/>
          <a:ext cx="3651304" cy="2293208"/>
        </p:xfrm>
        <a:graphic>
          <a:graphicData uri="http://schemas.openxmlformats.org/drawingml/2006/chart">
            <c:chart xmlns:c="http://schemas.openxmlformats.org/drawingml/2006/chart" xmlns:r="http://schemas.openxmlformats.org/officeDocument/2006/relationships" r:id="rId3"/>
          </a:graphicData>
        </a:graphic>
      </p:graphicFrame>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PADA-1 Update: Rising b</a:t>
            </a:r>
            <a:r>
              <a:rPr lang="en-US" i="1" dirty="0"/>
              <a:t>ESR1</a:t>
            </a:r>
            <a:r>
              <a:rPr lang="en-US" baseline="-25000" dirty="0"/>
              <a:t>mut </a:t>
            </a:r>
            <a:r>
              <a:rPr lang="en-US" dirty="0"/>
              <a:t>Kinetics and </a:t>
            </a:r>
            <a:br>
              <a:rPr lang="en-US" dirty="0"/>
            </a:br>
            <a:r>
              <a:rPr lang="en-US" dirty="0"/>
              <a:t>b</a:t>
            </a:r>
            <a:r>
              <a:rPr lang="en-US" i="1" dirty="0"/>
              <a:t>ESR1</a:t>
            </a:r>
            <a:r>
              <a:rPr lang="en-US" baseline="-25000" dirty="0"/>
              <a:t>mut </a:t>
            </a:r>
            <a:r>
              <a:rPr lang="en-US" dirty="0"/>
              <a:t>Status at Randomization</a:t>
            </a:r>
            <a:endParaRPr lang="en-US" altLang="en-US" i="1" dirty="0"/>
          </a:p>
        </p:txBody>
      </p:sp>
      <p:sp>
        <p:nvSpPr>
          <p:cNvPr id="6" name="Content Placeholder 5">
            <a:extLst>
              <a:ext uri="{FF2B5EF4-FFF2-40B4-BE49-F238E27FC236}">
                <a16:creationId xmlns:a16="http://schemas.microsoft.com/office/drawing/2014/main" id="{6620D279-EDE7-1903-8A80-D1D1A43AD060}"/>
              </a:ext>
            </a:extLst>
          </p:cNvPr>
          <p:cNvSpPr>
            <a:spLocks noGrp="1"/>
          </p:cNvSpPr>
          <p:nvPr>
            <p:ph idx="1"/>
          </p:nvPr>
        </p:nvSpPr>
        <p:spPr>
          <a:xfrm>
            <a:off x="6003758" y="1513047"/>
            <a:ext cx="6055895" cy="4650686"/>
          </a:xfrm>
        </p:spPr>
        <p:txBody>
          <a:bodyPr/>
          <a:lstStyle/>
          <a:p>
            <a:r>
              <a:rPr lang="en-US" sz="2600" dirty="0"/>
              <a:t>Median b</a:t>
            </a:r>
            <a:r>
              <a:rPr lang="en-US" sz="2600" i="1" dirty="0"/>
              <a:t>ESR1</a:t>
            </a:r>
            <a:r>
              <a:rPr lang="en-US" sz="2600" baseline="-25000" dirty="0"/>
              <a:t>mut</a:t>
            </a:r>
            <a:r>
              <a:rPr lang="en-US" sz="2600" dirty="0"/>
              <a:t> in plasma (n = 172)</a:t>
            </a:r>
          </a:p>
          <a:p>
            <a:pPr lvl="1"/>
            <a:r>
              <a:rPr lang="en-US" sz="2400" dirty="0"/>
              <a:t>14 copies/mL (range: 4-1033)</a:t>
            </a:r>
          </a:p>
          <a:p>
            <a:pPr lvl="1"/>
            <a:r>
              <a:rPr lang="en-US" sz="2400" dirty="0"/>
              <a:t>0.8% MAF (range: 0.1%-25.0%)</a:t>
            </a:r>
          </a:p>
          <a:p>
            <a:r>
              <a:rPr lang="en-US" sz="2600" dirty="0"/>
              <a:t>At randomization, 161 patients had second ctDNA result</a:t>
            </a:r>
          </a:p>
          <a:p>
            <a:pPr lvl="1"/>
            <a:r>
              <a:rPr lang="en-US" sz="2400" dirty="0"/>
              <a:t>46.6% (75/161) with no b</a:t>
            </a:r>
            <a:r>
              <a:rPr lang="en-US" sz="2400" i="1" dirty="0"/>
              <a:t>ESR1</a:t>
            </a:r>
            <a:r>
              <a:rPr lang="en-US" sz="2400" baseline="-25000" dirty="0"/>
              <a:t>mut</a:t>
            </a:r>
          </a:p>
          <a:p>
            <a:pPr lvl="2"/>
            <a:r>
              <a:rPr lang="en-US" sz="2200" dirty="0"/>
              <a:t>In general, these patients had lower levels of rising b</a:t>
            </a:r>
            <a:r>
              <a:rPr lang="en-US" sz="2200" i="1" dirty="0"/>
              <a:t>ESR1</a:t>
            </a:r>
            <a:r>
              <a:rPr lang="en-US" sz="2200" baseline="-25000" dirty="0"/>
              <a:t>mut</a:t>
            </a:r>
            <a:r>
              <a:rPr lang="en-US" sz="2200" dirty="0"/>
              <a:t> (</a:t>
            </a:r>
            <a:r>
              <a:rPr lang="en-US" sz="2200" i="1" dirty="0"/>
              <a:t>P</a:t>
            </a:r>
            <a:r>
              <a:rPr lang="en-US" sz="2200" dirty="0"/>
              <a:t> = .01)</a:t>
            </a:r>
          </a:p>
          <a:p>
            <a:r>
              <a:rPr lang="en-US" sz="2600" dirty="0"/>
              <a:t>Similar results between treatment arms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Cabel. ASCO 2023. Abstr 1002. Reproduced with permission. </a:t>
            </a:r>
          </a:p>
        </p:txBody>
      </p:sp>
      <p:sp>
        <p:nvSpPr>
          <p:cNvPr id="3" name="ZoneTexte 64">
            <a:extLst>
              <a:ext uri="{FF2B5EF4-FFF2-40B4-BE49-F238E27FC236}">
                <a16:creationId xmlns:a16="http://schemas.microsoft.com/office/drawing/2014/main" id="{98CB37A7-9001-90E3-5EBB-4D8A79901E49}"/>
              </a:ext>
            </a:extLst>
          </p:cNvPr>
          <p:cNvSpPr txBox="1"/>
          <p:nvPr/>
        </p:nvSpPr>
        <p:spPr>
          <a:xfrm>
            <a:off x="204092" y="4395648"/>
            <a:ext cx="1949039" cy="584775"/>
          </a:xfrm>
          <a:prstGeom prst="rect">
            <a:avLst/>
          </a:prstGeom>
          <a:noFill/>
        </p:spPr>
        <p:txBody>
          <a:bodyPr wrap="square">
            <a:spAutoFit/>
          </a:bodyPr>
          <a:lstStyle>
            <a:defPPr>
              <a:defRPr lang="en-US"/>
            </a:defPPr>
            <a:lvl1pPr marL="0" indent="0" algn="ctr">
              <a:spcBef>
                <a:spcPts val="600"/>
              </a:spcBef>
              <a:buNone/>
              <a:defRPr>
                <a:solidFill>
                  <a:schemeClr val="bg1"/>
                </a:solidFill>
                <a:latin typeface="+mj-lt"/>
              </a:defRPr>
            </a:lvl1pPr>
          </a:lstStyle>
          <a:p>
            <a:pPr>
              <a:spcBef>
                <a:spcPts val="0"/>
              </a:spcBef>
            </a:pPr>
            <a:r>
              <a:rPr lang="fr-FR" sz="1600" dirty="0"/>
              <a:t>Polyclonality </a:t>
            </a:r>
          </a:p>
          <a:p>
            <a:pPr>
              <a:spcBef>
                <a:spcPts val="0"/>
              </a:spcBef>
            </a:pPr>
            <a:r>
              <a:rPr lang="fr-FR" sz="1600" dirty="0"/>
              <a:t>(n = 172)</a:t>
            </a:r>
          </a:p>
        </p:txBody>
      </p:sp>
      <p:sp>
        <p:nvSpPr>
          <p:cNvPr id="7" name="TextBox 6">
            <a:extLst>
              <a:ext uri="{FF2B5EF4-FFF2-40B4-BE49-F238E27FC236}">
                <a16:creationId xmlns:a16="http://schemas.microsoft.com/office/drawing/2014/main" id="{B5C290F3-5E8F-A9BA-68A5-BBDF1B6E6661}"/>
              </a:ext>
            </a:extLst>
          </p:cNvPr>
          <p:cNvSpPr txBox="1"/>
          <p:nvPr/>
        </p:nvSpPr>
        <p:spPr bwMode="auto">
          <a:xfrm>
            <a:off x="2731293" y="4783859"/>
            <a:ext cx="32881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cs typeface="+mn-cs"/>
              </a:rPr>
              <a:t>26% with </a:t>
            </a:r>
            <a:r>
              <a:rPr lang="en-US" sz="1600" i="1" dirty="0">
                <a:solidFill>
                  <a:srgbClr val="000000"/>
                </a:solidFill>
                <a:latin typeface="Calibri" panose="020F0502020204030204" pitchFamily="34" charset="0"/>
                <a:cs typeface="+mn-cs"/>
              </a:rPr>
              <a:t>ESR1 </a:t>
            </a:r>
            <a:r>
              <a:rPr lang="en-US" sz="1600" dirty="0">
                <a:solidFill>
                  <a:srgbClr val="000000"/>
                </a:solidFill>
                <a:latin typeface="Calibri" panose="020F0502020204030204" pitchFamily="34" charset="0"/>
                <a:cs typeface="+mn-cs"/>
              </a:rPr>
              <a:t>polyclonality</a:t>
            </a:r>
            <a:endParaRPr kumimoji="0" lang="en-US" sz="1600" i="0" u="none" strike="noStrike" kern="1200" cap="none" spc="0" normalizeH="0" baseline="0" noProof="0" dirty="0">
              <a:ln>
                <a:noFill/>
              </a:ln>
              <a:solidFill>
                <a:srgbClr val="000000"/>
              </a:solidFill>
              <a:effectLst/>
              <a:uLnTx/>
              <a:uFillTx/>
              <a:latin typeface="Calibri" panose="020F0502020204030204" pitchFamily="34" charset="0"/>
              <a:cs typeface="+mn-cs"/>
            </a:endParaRPr>
          </a:p>
        </p:txBody>
      </p:sp>
      <p:sp>
        <p:nvSpPr>
          <p:cNvPr id="11" name="TextBox 10">
            <a:extLst>
              <a:ext uri="{FF2B5EF4-FFF2-40B4-BE49-F238E27FC236}">
                <a16:creationId xmlns:a16="http://schemas.microsoft.com/office/drawing/2014/main" id="{564E8BEB-A361-E1B0-C3A2-83A2E3DE69D6}"/>
              </a:ext>
            </a:extLst>
          </p:cNvPr>
          <p:cNvSpPr txBox="1"/>
          <p:nvPr/>
        </p:nvSpPr>
        <p:spPr bwMode="auto">
          <a:xfrm>
            <a:off x="4430663" y="2062455"/>
            <a:ext cx="1069628" cy="41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600"/>
              </a:lnSpc>
              <a:spcBef>
                <a:spcPct val="50000"/>
              </a:spcBef>
              <a:spcAft>
                <a:spcPct val="0"/>
              </a:spcAft>
              <a:buClrTx/>
              <a:buFontTx/>
              <a:buNone/>
            </a:pPr>
            <a:r>
              <a:rPr lang="en-US" sz="1600" b="0" dirty="0">
                <a:solidFill>
                  <a:schemeClr val="bg1"/>
                </a:solidFill>
                <a:latin typeface="Calibri" panose="020F0502020204030204" pitchFamily="34" charset="0"/>
              </a:rPr>
              <a:t>p.Tyr537Ser</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29%</a:t>
            </a:r>
          </a:p>
        </p:txBody>
      </p:sp>
      <p:sp>
        <p:nvSpPr>
          <p:cNvPr id="12" name="TextBox 11">
            <a:extLst>
              <a:ext uri="{FF2B5EF4-FFF2-40B4-BE49-F238E27FC236}">
                <a16:creationId xmlns:a16="http://schemas.microsoft.com/office/drawing/2014/main" id="{33EE53C5-68BF-7476-AAFA-598A9664596B}"/>
              </a:ext>
            </a:extLst>
          </p:cNvPr>
          <p:cNvSpPr txBox="1"/>
          <p:nvPr/>
        </p:nvSpPr>
        <p:spPr bwMode="auto">
          <a:xfrm>
            <a:off x="4516862" y="3495059"/>
            <a:ext cx="1069628" cy="41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600"/>
              </a:lnSpc>
              <a:spcBef>
                <a:spcPct val="50000"/>
              </a:spcBef>
              <a:spcAft>
                <a:spcPct val="0"/>
              </a:spcAft>
              <a:buClrTx/>
              <a:buFontTx/>
              <a:buNone/>
            </a:pPr>
            <a:r>
              <a:rPr lang="en-US" sz="1600" b="0" dirty="0">
                <a:solidFill>
                  <a:schemeClr val="bg1"/>
                </a:solidFill>
                <a:latin typeface="Calibri" panose="020F0502020204030204" pitchFamily="34" charset="0"/>
              </a:rPr>
              <a:t>p.Asp538Gly</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27%</a:t>
            </a:r>
          </a:p>
        </p:txBody>
      </p:sp>
      <p:sp>
        <p:nvSpPr>
          <p:cNvPr id="13" name="TextBox 12">
            <a:extLst>
              <a:ext uri="{FF2B5EF4-FFF2-40B4-BE49-F238E27FC236}">
                <a16:creationId xmlns:a16="http://schemas.microsoft.com/office/drawing/2014/main" id="{AAE1FCF2-930C-72D4-8A21-F1A42DBBD6AE}"/>
              </a:ext>
            </a:extLst>
          </p:cNvPr>
          <p:cNvSpPr txBox="1"/>
          <p:nvPr/>
        </p:nvSpPr>
        <p:spPr bwMode="auto">
          <a:xfrm>
            <a:off x="894618" y="2763671"/>
            <a:ext cx="1133074" cy="41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600"/>
              </a:lnSpc>
              <a:spcBef>
                <a:spcPct val="50000"/>
              </a:spcBef>
              <a:spcAft>
                <a:spcPct val="0"/>
              </a:spcAft>
              <a:buClrTx/>
              <a:buFontTx/>
              <a:buNone/>
            </a:pPr>
            <a:r>
              <a:rPr lang="en-US" sz="1600" b="0" dirty="0">
                <a:solidFill>
                  <a:schemeClr val="bg1"/>
                </a:solidFill>
                <a:latin typeface="Calibri" panose="020F0502020204030204" pitchFamily="34" charset="0"/>
              </a:rPr>
              <a:t>p.Asp538Asn</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a:t>
            </a:r>
          </a:p>
        </p:txBody>
      </p:sp>
      <p:sp>
        <p:nvSpPr>
          <p:cNvPr id="14" name="TextBox 13">
            <a:extLst>
              <a:ext uri="{FF2B5EF4-FFF2-40B4-BE49-F238E27FC236}">
                <a16:creationId xmlns:a16="http://schemas.microsoft.com/office/drawing/2014/main" id="{F4F5EC30-42F8-897C-CA3C-18D7249FCF88}"/>
              </a:ext>
            </a:extLst>
          </p:cNvPr>
          <p:cNvSpPr txBox="1"/>
          <p:nvPr/>
        </p:nvSpPr>
        <p:spPr bwMode="auto">
          <a:xfrm>
            <a:off x="1319160" y="2289184"/>
            <a:ext cx="1069628" cy="41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600"/>
              </a:lnSpc>
              <a:spcBef>
                <a:spcPct val="50000"/>
              </a:spcBef>
              <a:spcAft>
                <a:spcPct val="0"/>
              </a:spcAft>
              <a:buClrTx/>
              <a:buFontTx/>
              <a:buNone/>
            </a:pPr>
            <a:r>
              <a:rPr lang="en-US" sz="1600" b="0" dirty="0">
                <a:solidFill>
                  <a:schemeClr val="bg1"/>
                </a:solidFill>
                <a:latin typeface="Calibri" panose="020F0502020204030204" pitchFamily="34" charset="0"/>
              </a:rPr>
              <a:t>p.Tyr537Cys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a:t>
            </a:r>
          </a:p>
        </p:txBody>
      </p:sp>
      <p:sp>
        <p:nvSpPr>
          <p:cNvPr id="15" name="TextBox 14">
            <a:extLst>
              <a:ext uri="{FF2B5EF4-FFF2-40B4-BE49-F238E27FC236}">
                <a16:creationId xmlns:a16="http://schemas.microsoft.com/office/drawing/2014/main" id="{DD41BA92-611A-7648-54FA-14EDA7561A8D}"/>
              </a:ext>
            </a:extLst>
          </p:cNvPr>
          <p:cNvSpPr txBox="1"/>
          <p:nvPr/>
        </p:nvSpPr>
        <p:spPr bwMode="auto">
          <a:xfrm>
            <a:off x="926084" y="3235006"/>
            <a:ext cx="1069628" cy="41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600"/>
              </a:lnSpc>
              <a:spcBef>
                <a:spcPct val="50000"/>
              </a:spcBef>
              <a:spcAft>
                <a:spcPct val="0"/>
              </a:spcAft>
              <a:buClrTx/>
              <a:buFontTx/>
              <a:buNone/>
            </a:pPr>
            <a:r>
              <a:rPr lang="en-US" sz="1600" b="0" dirty="0">
                <a:solidFill>
                  <a:schemeClr val="bg1"/>
                </a:solidFill>
                <a:latin typeface="Calibri" panose="020F0502020204030204" pitchFamily="34" charset="0"/>
              </a:rPr>
              <a:t>p.Tyr537Asn</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a:t>
            </a:r>
          </a:p>
        </p:txBody>
      </p:sp>
      <p:sp>
        <p:nvSpPr>
          <p:cNvPr id="16" name="TextBox 15">
            <a:extLst>
              <a:ext uri="{FF2B5EF4-FFF2-40B4-BE49-F238E27FC236}">
                <a16:creationId xmlns:a16="http://schemas.microsoft.com/office/drawing/2014/main" id="{57D75F1D-E0DB-38BC-3C1D-ECB452F6A040}"/>
              </a:ext>
            </a:extLst>
          </p:cNvPr>
          <p:cNvSpPr txBox="1"/>
          <p:nvPr/>
        </p:nvSpPr>
        <p:spPr bwMode="auto">
          <a:xfrm>
            <a:off x="1225725" y="3795165"/>
            <a:ext cx="1069628" cy="41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600"/>
              </a:lnSpc>
              <a:spcBef>
                <a:spcPct val="50000"/>
              </a:spcBef>
              <a:spcAft>
                <a:spcPct val="0"/>
              </a:spcAft>
              <a:buClrTx/>
              <a:buFontTx/>
              <a:buNone/>
            </a:pPr>
            <a:r>
              <a:rPr lang="en-US" sz="1600" b="0" dirty="0">
                <a:solidFill>
                  <a:schemeClr val="bg1"/>
                </a:solidFill>
                <a:latin typeface="Calibri" panose="020F0502020204030204" pitchFamily="34" charset="0"/>
              </a:rPr>
              <a:t>p.Glu380Gln</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10%</a:t>
            </a:r>
          </a:p>
        </p:txBody>
      </p:sp>
      <p:sp>
        <p:nvSpPr>
          <p:cNvPr id="17" name="Freeform: Shape 16">
            <a:extLst>
              <a:ext uri="{FF2B5EF4-FFF2-40B4-BE49-F238E27FC236}">
                <a16:creationId xmlns:a16="http://schemas.microsoft.com/office/drawing/2014/main" id="{C9BA8FEF-455B-8A69-8FA8-1F224C7753A1}"/>
              </a:ext>
            </a:extLst>
          </p:cNvPr>
          <p:cNvSpPr/>
          <p:nvPr/>
        </p:nvSpPr>
        <p:spPr bwMode="auto">
          <a:xfrm>
            <a:off x="4030149" y="2292818"/>
            <a:ext cx="560439" cy="265471"/>
          </a:xfrm>
          <a:custGeom>
            <a:avLst/>
            <a:gdLst>
              <a:gd name="connsiteX0" fmla="*/ 0 w 560439"/>
              <a:gd name="connsiteY0" fmla="*/ 265471 h 265471"/>
              <a:gd name="connsiteX1" fmla="*/ 560439 w 560439"/>
              <a:gd name="connsiteY1" fmla="*/ 0 h 265471"/>
            </a:gdLst>
            <a:ahLst/>
            <a:cxnLst>
              <a:cxn ang="0">
                <a:pos x="connsiteX0" y="connsiteY0"/>
              </a:cxn>
              <a:cxn ang="0">
                <a:pos x="connsiteX1" y="connsiteY1"/>
              </a:cxn>
            </a:cxnLst>
            <a:rect l="l" t="t" r="r" b="b"/>
            <a:pathLst>
              <a:path w="560439" h="265471">
                <a:moveTo>
                  <a:pt x="0" y="265471"/>
                </a:moveTo>
                <a:lnTo>
                  <a:pt x="560439" y="0"/>
                </a:lnTo>
              </a:path>
            </a:pathLst>
          </a:custGeom>
          <a:noFill/>
          <a:ln w="28575">
            <a:solidFill>
              <a:schemeClr val="bg1"/>
            </a:solidFill>
            <a:miter lim="800000"/>
            <a:headEnd/>
            <a:tailEnd/>
          </a:ln>
        </p:spPr>
        <p:txBody>
          <a:bodyPr rtlCol="0" anchor="ctr"/>
          <a:lstStyle/>
          <a:p>
            <a:pPr algn="ctr"/>
            <a:endParaRPr lang="en-US"/>
          </a:p>
        </p:txBody>
      </p:sp>
      <p:sp>
        <p:nvSpPr>
          <p:cNvPr id="18" name="Freeform: Shape 17">
            <a:extLst>
              <a:ext uri="{FF2B5EF4-FFF2-40B4-BE49-F238E27FC236}">
                <a16:creationId xmlns:a16="http://schemas.microsoft.com/office/drawing/2014/main" id="{61245F6B-6366-7C47-9E32-5C72EE15713C}"/>
              </a:ext>
            </a:extLst>
          </p:cNvPr>
          <p:cNvSpPr/>
          <p:nvPr/>
        </p:nvSpPr>
        <p:spPr bwMode="auto">
          <a:xfrm>
            <a:off x="4010485" y="3787321"/>
            <a:ext cx="619432" cy="0"/>
          </a:xfrm>
          <a:custGeom>
            <a:avLst/>
            <a:gdLst>
              <a:gd name="connsiteX0" fmla="*/ 0 w 619432"/>
              <a:gd name="connsiteY0" fmla="*/ 0 h 0"/>
              <a:gd name="connsiteX1" fmla="*/ 619432 w 619432"/>
              <a:gd name="connsiteY1" fmla="*/ 0 h 0"/>
            </a:gdLst>
            <a:ahLst/>
            <a:cxnLst>
              <a:cxn ang="0">
                <a:pos x="connsiteX0" y="connsiteY0"/>
              </a:cxn>
              <a:cxn ang="0">
                <a:pos x="connsiteX1" y="connsiteY1"/>
              </a:cxn>
            </a:cxnLst>
            <a:rect l="l" t="t" r="r" b="b"/>
            <a:pathLst>
              <a:path w="619432">
                <a:moveTo>
                  <a:pt x="0" y="0"/>
                </a:moveTo>
                <a:lnTo>
                  <a:pt x="619432" y="0"/>
                </a:lnTo>
              </a:path>
            </a:pathLst>
          </a:custGeom>
          <a:noFill/>
          <a:ln w="28575">
            <a:solidFill>
              <a:schemeClr val="bg1"/>
            </a:solidFill>
            <a:miter lim="800000"/>
            <a:headEnd/>
            <a:tailEnd/>
          </a:ln>
        </p:spPr>
        <p:txBody>
          <a:bodyPr rtlCol="0" anchor="ctr"/>
          <a:lstStyle/>
          <a:p>
            <a:pPr algn="ctr"/>
            <a:endParaRPr lang="en-US"/>
          </a:p>
        </p:txBody>
      </p:sp>
      <p:sp>
        <p:nvSpPr>
          <p:cNvPr id="19" name="Freeform: Shape 18">
            <a:extLst>
              <a:ext uri="{FF2B5EF4-FFF2-40B4-BE49-F238E27FC236}">
                <a16:creationId xmlns:a16="http://schemas.microsoft.com/office/drawing/2014/main" id="{DC4C7AC7-F7EC-9F77-89B5-3BA83FBC1997}"/>
              </a:ext>
            </a:extLst>
          </p:cNvPr>
          <p:cNvSpPr/>
          <p:nvPr/>
        </p:nvSpPr>
        <p:spPr bwMode="auto">
          <a:xfrm>
            <a:off x="2237471" y="3789191"/>
            <a:ext cx="570271" cy="285136"/>
          </a:xfrm>
          <a:custGeom>
            <a:avLst/>
            <a:gdLst>
              <a:gd name="connsiteX0" fmla="*/ 570271 w 570271"/>
              <a:gd name="connsiteY0" fmla="*/ 0 h 285136"/>
              <a:gd name="connsiteX1" fmla="*/ 0 w 570271"/>
              <a:gd name="connsiteY1" fmla="*/ 285136 h 285136"/>
            </a:gdLst>
            <a:ahLst/>
            <a:cxnLst>
              <a:cxn ang="0">
                <a:pos x="connsiteX0" y="connsiteY0"/>
              </a:cxn>
              <a:cxn ang="0">
                <a:pos x="connsiteX1" y="connsiteY1"/>
              </a:cxn>
            </a:cxnLst>
            <a:rect l="l" t="t" r="r" b="b"/>
            <a:pathLst>
              <a:path w="570271" h="285136">
                <a:moveTo>
                  <a:pt x="570271" y="0"/>
                </a:moveTo>
                <a:lnTo>
                  <a:pt x="0" y="285136"/>
                </a:lnTo>
              </a:path>
            </a:pathLst>
          </a:custGeom>
          <a:noFill/>
          <a:ln w="28575">
            <a:solidFill>
              <a:schemeClr val="bg1"/>
            </a:solidFill>
            <a:miter lim="800000"/>
            <a:headEnd/>
            <a:tailEnd/>
          </a:ln>
        </p:spPr>
        <p:txBody>
          <a:bodyPr rtlCol="0" anchor="ctr"/>
          <a:lstStyle/>
          <a:p>
            <a:pPr algn="ctr"/>
            <a:endParaRPr lang="en-US"/>
          </a:p>
        </p:txBody>
      </p:sp>
      <p:sp>
        <p:nvSpPr>
          <p:cNvPr id="20" name="Freeform: Shape 19">
            <a:extLst>
              <a:ext uri="{FF2B5EF4-FFF2-40B4-BE49-F238E27FC236}">
                <a16:creationId xmlns:a16="http://schemas.microsoft.com/office/drawing/2014/main" id="{3D4F009B-42E6-827A-4A6A-F2DD763DAD49}"/>
              </a:ext>
            </a:extLst>
          </p:cNvPr>
          <p:cNvSpPr/>
          <p:nvPr/>
        </p:nvSpPr>
        <p:spPr bwMode="auto">
          <a:xfrm>
            <a:off x="1965038" y="3391006"/>
            <a:ext cx="570271" cy="127819"/>
          </a:xfrm>
          <a:custGeom>
            <a:avLst/>
            <a:gdLst>
              <a:gd name="connsiteX0" fmla="*/ 570271 w 570271"/>
              <a:gd name="connsiteY0" fmla="*/ 0 h 127819"/>
              <a:gd name="connsiteX1" fmla="*/ 0 w 570271"/>
              <a:gd name="connsiteY1" fmla="*/ 127819 h 127819"/>
            </a:gdLst>
            <a:ahLst/>
            <a:cxnLst>
              <a:cxn ang="0">
                <a:pos x="connsiteX0" y="connsiteY0"/>
              </a:cxn>
              <a:cxn ang="0">
                <a:pos x="connsiteX1" y="connsiteY1"/>
              </a:cxn>
            </a:cxnLst>
            <a:rect l="l" t="t" r="r" b="b"/>
            <a:pathLst>
              <a:path w="570271" h="127819">
                <a:moveTo>
                  <a:pt x="570271" y="0"/>
                </a:moveTo>
                <a:lnTo>
                  <a:pt x="0" y="127819"/>
                </a:lnTo>
              </a:path>
            </a:pathLst>
          </a:custGeom>
          <a:noFill/>
          <a:ln w="28575">
            <a:solidFill>
              <a:schemeClr val="bg1"/>
            </a:solidFill>
            <a:miter lim="800000"/>
            <a:headEnd/>
            <a:tailEnd/>
          </a:ln>
        </p:spPr>
        <p:txBody>
          <a:bodyPr rtlCol="0" anchor="ctr"/>
          <a:lstStyle/>
          <a:p>
            <a:pPr algn="ctr"/>
            <a:endParaRPr lang="en-US"/>
          </a:p>
        </p:txBody>
      </p:sp>
      <p:sp>
        <p:nvSpPr>
          <p:cNvPr id="22" name="Freeform: Shape 21">
            <a:extLst>
              <a:ext uri="{FF2B5EF4-FFF2-40B4-BE49-F238E27FC236}">
                <a16:creationId xmlns:a16="http://schemas.microsoft.com/office/drawing/2014/main" id="{4A39B899-5CEF-0582-6121-E428CCF22DE0}"/>
              </a:ext>
            </a:extLst>
          </p:cNvPr>
          <p:cNvSpPr/>
          <p:nvPr/>
        </p:nvSpPr>
        <p:spPr bwMode="auto">
          <a:xfrm>
            <a:off x="2127003" y="2535428"/>
            <a:ext cx="275360" cy="300451"/>
          </a:xfrm>
          <a:custGeom>
            <a:avLst/>
            <a:gdLst>
              <a:gd name="connsiteX0" fmla="*/ 235975 w 235975"/>
              <a:gd name="connsiteY0" fmla="*/ 334296 h 334296"/>
              <a:gd name="connsiteX1" fmla="*/ 0 w 235975"/>
              <a:gd name="connsiteY1" fmla="*/ 0 h 334296"/>
            </a:gdLst>
            <a:ahLst/>
            <a:cxnLst>
              <a:cxn ang="0">
                <a:pos x="connsiteX0" y="connsiteY0"/>
              </a:cxn>
              <a:cxn ang="0">
                <a:pos x="connsiteX1" y="connsiteY1"/>
              </a:cxn>
            </a:cxnLst>
            <a:rect l="l" t="t" r="r" b="b"/>
            <a:pathLst>
              <a:path w="235975" h="334296">
                <a:moveTo>
                  <a:pt x="235975" y="334296"/>
                </a:moveTo>
                <a:lnTo>
                  <a:pt x="0" y="0"/>
                </a:lnTo>
              </a:path>
            </a:pathLst>
          </a:custGeom>
          <a:noFill/>
          <a:ln w="28575">
            <a:solidFill>
              <a:schemeClr val="bg1"/>
            </a:solidFill>
            <a:miter lim="800000"/>
            <a:headEnd/>
            <a:tailEnd/>
          </a:ln>
        </p:spPr>
        <p:txBody>
          <a:bodyPr rtlCol="0" anchor="ctr"/>
          <a:lstStyle/>
          <a:p>
            <a:pPr algn="ctr"/>
            <a:endParaRPr lang="en-US"/>
          </a:p>
        </p:txBody>
      </p:sp>
      <p:sp>
        <p:nvSpPr>
          <p:cNvPr id="2" name="ZoneTexte 63">
            <a:extLst>
              <a:ext uri="{FF2B5EF4-FFF2-40B4-BE49-F238E27FC236}">
                <a16:creationId xmlns:a16="http://schemas.microsoft.com/office/drawing/2014/main" id="{F495843E-5C81-1285-B4A4-06B8C8E4734B}"/>
              </a:ext>
            </a:extLst>
          </p:cNvPr>
          <p:cNvSpPr txBox="1"/>
          <p:nvPr/>
        </p:nvSpPr>
        <p:spPr>
          <a:xfrm>
            <a:off x="1305078" y="1482137"/>
            <a:ext cx="4173583" cy="338554"/>
          </a:xfrm>
          <a:prstGeom prst="rect">
            <a:avLst/>
          </a:prstGeom>
          <a:noFill/>
        </p:spPr>
        <p:txBody>
          <a:bodyPr wrap="square">
            <a:spAutoFit/>
          </a:bodyPr>
          <a:lstStyle/>
          <a:p>
            <a:pPr marL="0" indent="0" algn="ctr">
              <a:spcBef>
                <a:spcPts val="0"/>
              </a:spcBef>
              <a:buNone/>
            </a:pPr>
            <a:r>
              <a:rPr lang="fr-FR" sz="1600" b="1" i="1" dirty="0">
                <a:solidFill>
                  <a:schemeClr val="bg1"/>
                </a:solidFill>
                <a:latin typeface="+mj-lt"/>
              </a:rPr>
              <a:t>ESR1</a:t>
            </a:r>
            <a:r>
              <a:rPr lang="fr-FR" sz="1600" b="1" dirty="0">
                <a:solidFill>
                  <a:schemeClr val="bg1"/>
                </a:solidFill>
                <a:latin typeface="+mj-lt"/>
              </a:rPr>
              <a:t> Mutation Type (n = 172) </a:t>
            </a:r>
          </a:p>
        </p:txBody>
      </p:sp>
      <p:sp>
        <p:nvSpPr>
          <p:cNvPr id="45" name="Freeform: Shape 44">
            <a:extLst>
              <a:ext uri="{FF2B5EF4-FFF2-40B4-BE49-F238E27FC236}">
                <a16:creationId xmlns:a16="http://schemas.microsoft.com/office/drawing/2014/main" id="{CAA91C2A-E907-A203-5718-5A2B43DCF356}"/>
              </a:ext>
            </a:extLst>
          </p:cNvPr>
          <p:cNvSpPr/>
          <p:nvPr/>
        </p:nvSpPr>
        <p:spPr bwMode="auto">
          <a:xfrm>
            <a:off x="1867188" y="3063421"/>
            <a:ext cx="619432" cy="0"/>
          </a:xfrm>
          <a:custGeom>
            <a:avLst/>
            <a:gdLst>
              <a:gd name="connsiteX0" fmla="*/ 0 w 619432"/>
              <a:gd name="connsiteY0" fmla="*/ 0 h 0"/>
              <a:gd name="connsiteX1" fmla="*/ 619432 w 619432"/>
              <a:gd name="connsiteY1" fmla="*/ 0 h 0"/>
            </a:gdLst>
            <a:ahLst/>
            <a:cxnLst>
              <a:cxn ang="0">
                <a:pos x="connsiteX0" y="connsiteY0"/>
              </a:cxn>
              <a:cxn ang="0">
                <a:pos x="connsiteX1" y="connsiteY1"/>
              </a:cxn>
            </a:cxnLst>
            <a:rect l="l" t="t" r="r" b="b"/>
            <a:pathLst>
              <a:path w="619432">
                <a:moveTo>
                  <a:pt x="0" y="0"/>
                </a:moveTo>
                <a:lnTo>
                  <a:pt x="619432" y="0"/>
                </a:ln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127289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PADA-1 Update: PFS by b</a:t>
            </a:r>
            <a:r>
              <a:rPr lang="en-US" i="1" dirty="0"/>
              <a:t>ESR1</a:t>
            </a:r>
            <a:r>
              <a:rPr lang="en-US" baseline="-25000" dirty="0"/>
              <a:t>mut </a:t>
            </a:r>
            <a:r>
              <a:rPr lang="en-US" dirty="0"/>
              <a:t>Type and Polyclonality</a:t>
            </a:r>
            <a:endParaRPr lang="en-US" altLang="en-US" i="1" dirty="0"/>
          </a:p>
        </p:txBody>
      </p:sp>
      <p:sp>
        <p:nvSpPr>
          <p:cNvPr id="2" name="Content Placeholder 1">
            <a:extLst>
              <a:ext uri="{FF2B5EF4-FFF2-40B4-BE49-F238E27FC236}">
                <a16:creationId xmlns:a16="http://schemas.microsoft.com/office/drawing/2014/main" id="{2B3A250D-2791-90F2-6052-AB068F54C18F}"/>
              </a:ext>
            </a:extLst>
          </p:cNvPr>
          <p:cNvSpPr>
            <a:spLocks noGrp="1"/>
          </p:cNvSpPr>
          <p:nvPr>
            <p:ph idx="1"/>
          </p:nvPr>
        </p:nvSpPr>
        <p:spPr>
          <a:xfrm>
            <a:off x="604675" y="5582653"/>
            <a:ext cx="10877529" cy="581080"/>
          </a:xfrm>
        </p:spPr>
        <p:txBody>
          <a:bodyPr/>
          <a:lstStyle/>
          <a:p>
            <a:r>
              <a:rPr lang="en-US" sz="2400" i="1" dirty="0"/>
              <a:t>ESR1 </a:t>
            </a:r>
            <a:r>
              <a:rPr lang="en-US" sz="2400" dirty="0"/>
              <a:t>mutation type and clonality status were not prognostic/predictive of PFS in        either treatment arm</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Cabel. ASCO 2023. Abstr 1002. Reproduced with permission. </a:t>
            </a:r>
          </a:p>
        </p:txBody>
      </p:sp>
      <p:sp>
        <p:nvSpPr>
          <p:cNvPr id="11" name="ZoneTexte 5">
            <a:extLst>
              <a:ext uri="{FF2B5EF4-FFF2-40B4-BE49-F238E27FC236}">
                <a16:creationId xmlns:a16="http://schemas.microsoft.com/office/drawing/2014/main" id="{9FCC5224-6B6E-5809-7533-7C15327191F9}"/>
              </a:ext>
            </a:extLst>
          </p:cNvPr>
          <p:cNvSpPr txBox="1"/>
          <p:nvPr/>
        </p:nvSpPr>
        <p:spPr>
          <a:xfrm>
            <a:off x="973114" y="1496229"/>
            <a:ext cx="4928921" cy="400110"/>
          </a:xfrm>
          <a:prstGeom prst="rect">
            <a:avLst/>
          </a:prstGeom>
          <a:noFill/>
        </p:spPr>
        <p:txBody>
          <a:bodyPr wrap="square">
            <a:spAutoFit/>
          </a:bodyPr>
          <a:lstStyle/>
          <a:p>
            <a:pPr marL="0" indent="0" algn="ctr">
              <a:spcBef>
                <a:spcPts val="600"/>
              </a:spcBef>
              <a:buNone/>
            </a:pPr>
            <a:r>
              <a:rPr lang="fr-FR" sz="2000" b="1" dirty="0">
                <a:solidFill>
                  <a:schemeClr val="bg1"/>
                </a:solidFill>
                <a:latin typeface="+mj-lt"/>
              </a:rPr>
              <a:t>PFS by </a:t>
            </a:r>
            <a:r>
              <a:rPr lang="fr-FR" sz="2000" i="1" dirty="0">
                <a:solidFill>
                  <a:schemeClr val="bg1"/>
                </a:solidFill>
                <a:latin typeface="+mj-lt"/>
              </a:rPr>
              <a:t>ESR1</a:t>
            </a:r>
            <a:r>
              <a:rPr lang="fr-FR" sz="2000" dirty="0">
                <a:solidFill>
                  <a:schemeClr val="bg1"/>
                </a:solidFill>
                <a:latin typeface="+mj-lt"/>
              </a:rPr>
              <a:t> </a:t>
            </a:r>
            <a:r>
              <a:rPr lang="fr-FR" sz="2000" b="1" dirty="0">
                <a:solidFill>
                  <a:schemeClr val="bg1"/>
                </a:solidFill>
                <a:latin typeface="+mj-lt"/>
              </a:rPr>
              <a:t>Y537S Status</a:t>
            </a:r>
          </a:p>
        </p:txBody>
      </p:sp>
      <p:sp>
        <p:nvSpPr>
          <p:cNvPr id="12" name="ZoneTexte 9">
            <a:extLst>
              <a:ext uri="{FF2B5EF4-FFF2-40B4-BE49-F238E27FC236}">
                <a16:creationId xmlns:a16="http://schemas.microsoft.com/office/drawing/2014/main" id="{05B64401-5B10-AE8C-5EC6-77DEDEEA4CEF}"/>
              </a:ext>
            </a:extLst>
          </p:cNvPr>
          <p:cNvSpPr txBox="1"/>
          <p:nvPr/>
        </p:nvSpPr>
        <p:spPr>
          <a:xfrm>
            <a:off x="6665761" y="1496229"/>
            <a:ext cx="4810997" cy="400110"/>
          </a:xfrm>
          <a:prstGeom prst="rect">
            <a:avLst/>
          </a:prstGeom>
          <a:noFill/>
        </p:spPr>
        <p:txBody>
          <a:bodyPr wrap="square">
            <a:spAutoFit/>
          </a:bodyPr>
          <a:lstStyle/>
          <a:p>
            <a:pPr marL="0" indent="0" algn="ctr">
              <a:spcBef>
                <a:spcPts val="600"/>
              </a:spcBef>
              <a:buNone/>
            </a:pPr>
            <a:r>
              <a:rPr lang="fr-FR" sz="2000" b="1" dirty="0">
                <a:solidFill>
                  <a:schemeClr val="bg1"/>
                </a:solidFill>
                <a:latin typeface="+mj-lt"/>
              </a:rPr>
              <a:t>PFS By </a:t>
            </a:r>
            <a:r>
              <a:rPr lang="fr-FR" sz="2000" b="1" i="1" dirty="0">
                <a:solidFill>
                  <a:schemeClr val="bg1"/>
                </a:solidFill>
                <a:latin typeface="+mj-lt"/>
              </a:rPr>
              <a:t>ESR1 </a:t>
            </a:r>
            <a:r>
              <a:rPr lang="fr-FR" sz="2000" b="1" dirty="0">
                <a:solidFill>
                  <a:schemeClr val="bg1"/>
                </a:solidFill>
                <a:latin typeface="+mj-lt"/>
              </a:rPr>
              <a:t>Polyclonality</a:t>
            </a:r>
          </a:p>
        </p:txBody>
      </p:sp>
      <p:cxnSp>
        <p:nvCxnSpPr>
          <p:cNvPr id="4" name="Straight Connector 3">
            <a:extLst>
              <a:ext uri="{FF2B5EF4-FFF2-40B4-BE49-F238E27FC236}">
                <a16:creationId xmlns:a16="http://schemas.microsoft.com/office/drawing/2014/main" id="{90106D47-BE51-4519-BE1B-672717F2B98C}"/>
              </a:ext>
            </a:extLst>
          </p:cNvPr>
          <p:cNvCxnSpPr/>
          <p:nvPr/>
        </p:nvCxnSpPr>
        <p:spPr bwMode="auto">
          <a:xfrm>
            <a:off x="1034980" y="2090057"/>
            <a:ext cx="0" cy="3044651"/>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2852C53B-B605-C63B-1CEB-3750908755C4}"/>
              </a:ext>
            </a:extLst>
          </p:cNvPr>
          <p:cNvCxnSpPr/>
          <p:nvPr/>
        </p:nvCxnSpPr>
        <p:spPr bwMode="auto">
          <a:xfrm>
            <a:off x="952971" y="2090057"/>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23B946F7-0454-245A-8872-D6CC82CE8B54}"/>
              </a:ext>
            </a:extLst>
          </p:cNvPr>
          <p:cNvCxnSpPr/>
          <p:nvPr/>
        </p:nvCxnSpPr>
        <p:spPr bwMode="auto">
          <a:xfrm>
            <a:off x="952971" y="2688723"/>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C1F27930-9326-5A44-21A6-437D17A4BEC3}"/>
              </a:ext>
            </a:extLst>
          </p:cNvPr>
          <p:cNvCxnSpPr/>
          <p:nvPr/>
        </p:nvCxnSpPr>
        <p:spPr bwMode="auto">
          <a:xfrm>
            <a:off x="952971" y="3299689"/>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C7F073D-67EF-EB52-507F-1B70CB37E0CA}"/>
              </a:ext>
            </a:extLst>
          </p:cNvPr>
          <p:cNvCxnSpPr/>
          <p:nvPr/>
        </p:nvCxnSpPr>
        <p:spPr bwMode="auto">
          <a:xfrm>
            <a:off x="952971" y="3918857"/>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94442A5-0D77-8E42-E90A-4EB8BBC45C3F}"/>
              </a:ext>
            </a:extLst>
          </p:cNvPr>
          <p:cNvCxnSpPr/>
          <p:nvPr/>
        </p:nvCxnSpPr>
        <p:spPr bwMode="auto">
          <a:xfrm>
            <a:off x="952971" y="4525723"/>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C7DC8EA0-FC59-029E-5EB2-311D5695220F}"/>
              </a:ext>
            </a:extLst>
          </p:cNvPr>
          <p:cNvCxnSpPr/>
          <p:nvPr/>
        </p:nvCxnSpPr>
        <p:spPr bwMode="auto">
          <a:xfrm>
            <a:off x="952971" y="5124388"/>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8A1D301-9E44-C5F8-9A7A-1FF32585A6F5}"/>
              </a:ext>
            </a:extLst>
          </p:cNvPr>
          <p:cNvCxnSpPr>
            <a:cxnSpLocks/>
          </p:cNvCxnSpPr>
          <p:nvPr/>
        </p:nvCxnSpPr>
        <p:spPr bwMode="auto">
          <a:xfrm>
            <a:off x="1039080" y="5124388"/>
            <a:ext cx="479585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84ED62A-43BD-A0E8-ACC4-53191CAE7324}"/>
              </a:ext>
            </a:extLst>
          </p:cNvPr>
          <p:cNvCxnSpPr>
            <a:cxnSpLocks/>
          </p:cNvCxnSpPr>
          <p:nvPr/>
        </p:nvCxnSpPr>
        <p:spPr bwMode="auto">
          <a:xfrm rot="16200000">
            <a:off x="989111" y="5165392"/>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CD5F0D3-1298-FA50-3269-5F5431D5D4F8}"/>
              </a:ext>
            </a:extLst>
          </p:cNvPr>
          <p:cNvCxnSpPr>
            <a:cxnSpLocks/>
          </p:cNvCxnSpPr>
          <p:nvPr/>
        </p:nvCxnSpPr>
        <p:spPr bwMode="auto">
          <a:xfrm rot="16200000">
            <a:off x="2149539" y="5165392"/>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33B6D2D-3D3C-8D5E-6E45-A3AE524D64E2}"/>
              </a:ext>
            </a:extLst>
          </p:cNvPr>
          <p:cNvCxnSpPr>
            <a:cxnSpLocks/>
          </p:cNvCxnSpPr>
          <p:nvPr/>
        </p:nvCxnSpPr>
        <p:spPr bwMode="auto">
          <a:xfrm rot="16200000">
            <a:off x="3309966" y="5165393"/>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04FCA53-8527-ACDE-341E-CAD2BBF2E437}"/>
              </a:ext>
            </a:extLst>
          </p:cNvPr>
          <p:cNvCxnSpPr>
            <a:cxnSpLocks/>
          </p:cNvCxnSpPr>
          <p:nvPr/>
        </p:nvCxnSpPr>
        <p:spPr bwMode="auto">
          <a:xfrm rot="16200000">
            <a:off x="4449892" y="5165393"/>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2C6238B-97EC-1C2C-03B9-4CB37A97089F}"/>
              </a:ext>
            </a:extLst>
          </p:cNvPr>
          <p:cNvCxnSpPr>
            <a:cxnSpLocks/>
          </p:cNvCxnSpPr>
          <p:nvPr/>
        </p:nvCxnSpPr>
        <p:spPr bwMode="auto">
          <a:xfrm rot="16200000">
            <a:off x="5610320" y="5165393"/>
            <a:ext cx="82009" cy="0"/>
          </a:xfrm>
          <a:prstGeom prst="line">
            <a:avLst/>
          </a:prstGeom>
          <a:noFill/>
          <a:ln w="28575" cap="flat" cmpd="sng" algn="ctr">
            <a:solidFill>
              <a:schemeClr val="bg1"/>
            </a:solidFill>
            <a:prstDash val="solid"/>
            <a:round/>
            <a:headEnd type="none" w="med" len="med"/>
            <a:tailEnd type="none" w="med" len="med"/>
          </a:ln>
          <a:effectLst/>
        </p:spPr>
      </p:cxnSp>
      <p:grpSp>
        <p:nvGrpSpPr>
          <p:cNvPr id="3" name="Group 2">
            <a:extLst>
              <a:ext uri="{FF2B5EF4-FFF2-40B4-BE49-F238E27FC236}">
                <a16:creationId xmlns:a16="http://schemas.microsoft.com/office/drawing/2014/main" id="{C6ACE2DD-3D32-7A85-1A1F-2AFA77A46765}"/>
              </a:ext>
            </a:extLst>
          </p:cNvPr>
          <p:cNvGrpSpPr/>
          <p:nvPr/>
        </p:nvGrpSpPr>
        <p:grpSpPr>
          <a:xfrm>
            <a:off x="389289" y="1944235"/>
            <a:ext cx="516656" cy="3315432"/>
            <a:chOff x="389289" y="1982335"/>
            <a:chExt cx="516656" cy="3315432"/>
          </a:xfrm>
        </p:grpSpPr>
        <p:sp>
          <p:nvSpPr>
            <p:cNvPr id="25" name="TextBox 24">
              <a:extLst>
                <a:ext uri="{FF2B5EF4-FFF2-40B4-BE49-F238E27FC236}">
                  <a16:creationId xmlns:a16="http://schemas.microsoft.com/office/drawing/2014/main" id="{52CAEB46-655C-CDA6-6E24-7AD7B1AB455C}"/>
                </a:ext>
              </a:extLst>
            </p:cNvPr>
            <p:cNvSpPr txBox="1"/>
            <p:nvPr/>
          </p:nvSpPr>
          <p:spPr bwMode="auto">
            <a:xfrm>
              <a:off x="389289" y="1982335"/>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6" name="TextBox 25">
              <a:extLst>
                <a:ext uri="{FF2B5EF4-FFF2-40B4-BE49-F238E27FC236}">
                  <a16:creationId xmlns:a16="http://schemas.microsoft.com/office/drawing/2014/main" id="{E2620A75-56C2-5164-9A1F-A3C267F1AE85}"/>
                </a:ext>
              </a:extLst>
            </p:cNvPr>
            <p:cNvSpPr txBox="1"/>
            <p:nvPr/>
          </p:nvSpPr>
          <p:spPr bwMode="auto">
            <a:xfrm>
              <a:off x="389289" y="2581000"/>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7" name="TextBox 26">
              <a:extLst>
                <a:ext uri="{FF2B5EF4-FFF2-40B4-BE49-F238E27FC236}">
                  <a16:creationId xmlns:a16="http://schemas.microsoft.com/office/drawing/2014/main" id="{7D4C48BA-F9D8-3DCD-05D3-ED8DEF030DEB}"/>
                </a:ext>
              </a:extLst>
            </p:cNvPr>
            <p:cNvSpPr txBox="1"/>
            <p:nvPr/>
          </p:nvSpPr>
          <p:spPr bwMode="auto">
            <a:xfrm>
              <a:off x="389289" y="3208369"/>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8" name="TextBox 27">
              <a:extLst>
                <a:ext uri="{FF2B5EF4-FFF2-40B4-BE49-F238E27FC236}">
                  <a16:creationId xmlns:a16="http://schemas.microsoft.com/office/drawing/2014/main" id="{FC7F0E4A-AF99-DED9-6167-64A5E0A66678}"/>
                </a:ext>
              </a:extLst>
            </p:cNvPr>
            <p:cNvSpPr txBox="1"/>
            <p:nvPr/>
          </p:nvSpPr>
          <p:spPr bwMode="auto">
            <a:xfrm>
              <a:off x="389289" y="3811135"/>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9" name="TextBox 28">
              <a:extLst>
                <a:ext uri="{FF2B5EF4-FFF2-40B4-BE49-F238E27FC236}">
                  <a16:creationId xmlns:a16="http://schemas.microsoft.com/office/drawing/2014/main" id="{1751BEAD-A959-AE30-C650-706212F12020}"/>
                </a:ext>
              </a:extLst>
            </p:cNvPr>
            <p:cNvSpPr txBox="1"/>
            <p:nvPr/>
          </p:nvSpPr>
          <p:spPr bwMode="auto">
            <a:xfrm>
              <a:off x="389289" y="4426203"/>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B22B081D-FEBB-A523-07DD-6C5D6EFEBBDB}"/>
                </a:ext>
              </a:extLst>
            </p:cNvPr>
            <p:cNvSpPr txBox="1"/>
            <p:nvPr/>
          </p:nvSpPr>
          <p:spPr bwMode="auto">
            <a:xfrm>
              <a:off x="389289" y="5020768"/>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5" name="Group 4">
            <a:extLst>
              <a:ext uri="{FF2B5EF4-FFF2-40B4-BE49-F238E27FC236}">
                <a16:creationId xmlns:a16="http://schemas.microsoft.com/office/drawing/2014/main" id="{6369B07D-2424-023C-9D85-722C60FF2E1A}"/>
              </a:ext>
            </a:extLst>
          </p:cNvPr>
          <p:cNvGrpSpPr/>
          <p:nvPr/>
        </p:nvGrpSpPr>
        <p:grpSpPr>
          <a:xfrm>
            <a:off x="780752" y="5179080"/>
            <a:ext cx="5121460" cy="276999"/>
            <a:chOff x="780752" y="5179080"/>
            <a:chExt cx="5121460" cy="276999"/>
          </a:xfrm>
        </p:grpSpPr>
        <p:sp>
          <p:nvSpPr>
            <p:cNvPr id="31" name="TextBox 30">
              <a:extLst>
                <a:ext uri="{FF2B5EF4-FFF2-40B4-BE49-F238E27FC236}">
                  <a16:creationId xmlns:a16="http://schemas.microsoft.com/office/drawing/2014/main" id="{F3AE6D4E-2C27-01D8-E6ED-B1C4FCB737AF}"/>
                </a:ext>
              </a:extLst>
            </p:cNvPr>
            <p:cNvSpPr txBox="1"/>
            <p:nvPr/>
          </p:nvSpPr>
          <p:spPr bwMode="auto">
            <a:xfrm>
              <a:off x="780752" y="5179080"/>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2" name="TextBox 31">
              <a:extLst>
                <a:ext uri="{FF2B5EF4-FFF2-40B4-BE49-F238E27FC236}">
                  <a16:creationId xmlns:a16="http://schemas.microsoft.com/office/drawing/2014/main" id="{50CB62AA-9D7C-5FAE-CF1A-CC5D425AD8AA}"/>
                </a:ext>
              </a:extLst>
            </p:cNvPr>
            <p:cNvSpPr txBox="1"/>
            <p:nvPr/>
          </p:nvSpPr>
          <p:spPr bwMode="auto">
            <a:xfrm>
              <a:off x="1937078" y="5179080"/>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3" name="TextBox 32">
              <a:extLst>
                <a:ext uri="{FF2B5EF4-FFF2-40B4-BE49-F238E27FC236}">
                  <a16:creationId xmlns:a16="http://schemas.microsoft.com/office/drawing/2014/main" id="{DD299810-1DC8-3F2F-1CF2-ABC76471C415}"/>
                </a:ext>
              </a:extLst>
            </p:cNvPr>
            <p:cNvSpPr txBox="1"/>
            <p:nvPr/>
          </p:nvSpPr>
          <p:spPr bwMode="auto">
            <a:xfrm>
              <a:off x="3089304" y="5179080"/>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4" name="TextBox 33">
              <a:extLst>
                <a:ext uri="{FF2B5EF4-FFF2-40B4-BE49-F238E27FC236}">
                  <a16:creationId xmlns:a16="http://schemas.microsoft.com/office/drawing/2014/main" id="{38AE5B21-D8CB-BD65-CC5D-915B662E87F9}"/>
                </a:ext>
              </a:extLst>
            </p:cNvPr>
            <p:cNvSpPr txBox="1"/>
            <p:nvPr/>
          </p:nvSpPr>
          <p:spPr bwMode="auto">
            <a:xfrm>
              <a:off x="4229229" y="5179080"/>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5" name="TextBox 34">
              <a:extLst>
                <a:ext uri="{FF2B5EF4-FFF2-40B4-BE49-F238E27FC236}">
                  <a16:creationId xmlns:a16="http://schemas.microsoft.com/office/drawing/2014/main" id="{02571A2D-F648-CA0E-9D4E-B64EE3FCE7F6}"/>
                </a:ext>
              </a:extLst>
            </p:cNvPr>
            <p:cNvSpPr txBox="1"/>
            <p:nvPr/>
          </p:nvSpPr>
          <p:spPr bwMode="auto">
            <a:xfrm>
              <a:off x="5385556" y="5179080"/>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grpSp>
      <p:sp>
        <p:nvSpPr>
          <p:cNvPr id="36" name="TextBox 35">
            <a:extLst>
              <a:ext uri="{FF2B5EF4-FFF2-40B4-BE49-F238E27FC236}">
                <a16:creationId xmlns:a16="http://schemas.microsoft.com/office/drawing/2014/main" id="{1BD3AEEC-1FF8-4BFB-0C82-28B1F770440B}"/>
              </a:ext>
            </a:extLst>
          </p:cNvPr>
          <p:cNvSpPr txBox="1"/>
          <p:nvPr/>
        </p:nvSpPr>
        <p:spPr bwMode="auto">
          <a:xfrm>
            <a:off x="1070218" y="5353241"/>
            <a:ext cx="45811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7" name="TextBox 36">
            <a:extLst>
              <a:ext uri="{FF2B5EF4-FFF2-40B4-BE49-F238E27FC236}">
                <a16:creationId xmlns:a16="http://schemas.microsoft.com/office/drawing/2014/main" id="{E374EF0C-2F5A-B072-D132-15413C6A8E91}"/>
              </a:ext>
            </a:extLst>
          </p:cNvPr>
          <p:cNvSpPr txBox="1"/>
          <p:nvPr/>
        </p:nvSpPr>
        <p:spPr bwMode="auto">
          <a:xfrm rot="16200000">
            <a:off x="-1067942" y="3473884"/>
            <a:ext cx="30446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cxnSp>
        <p:nvCxnSpPr>
          <p:cNvPr id="39" name="Straight Connector 38">
            <a:extLst>
              <a:ext uri="{FF2B5EF4-FFF2-40B4-BE49-F238E27FC236}">
                <a16:creationId xmlns:a16="http://schemas.microsoft.com/office/drawing/2014/main" id="{E4253BFB-2B62-8FD6-12FA-FA6FFB863650}"/>
              </a:ext>
            </a:extLst>
          </p:cNvPr>
          <p:cNvCxnSpPr/>
          <p:nvPr/>
        </p:nvCxnSpPr>
        <p:spPr bwMode="auto">
          <a:xfrm>
            <a:off x="1149981" y="1964407"/>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18A0B81-4EA9-36E8-9DD8-659BD44FE8E8}"/>
              </a:ext>
            </a:extLst>
          </p:cNvPr>
          <p:cNvCxnSpPr/>
          <p:nvPr/>
        </p:nvCxnSpPr>
        <p:spPr bwMode="auto">
          <a:xfrm>
            <a:off x="1735675" y="1988313"/>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BDE4EA3-A4A9-EAB1-67AF-2AC636701D47}"/>
              </a:ext>
            </a:extLst>
          </p:cNvPr>
          <p:cNvCxnSpPr/>
          <p:nvPr/>
        </p:nvCxnSpPr>
        <p:spPr bwMode="auto">
          <a:xfrm>
            <a:off x="1980711" y="2275184"/>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1587464-13F0-3430-139A-8D1DE1AD21E6}"/>
              </a:ext>
            </a:extLst>
          </p:cNvPr>
          <p:cNvCxnSpPr/>
          <p:nvPr/>
        </p:nvCxnSpPr>
        <p:spPr bwMode="auto">
          <a:xfrm>
            <a:off x="2195864" y="2526196"/>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33B0B46-5CCC-3D25-6725-7222DC03FDCD}"/>
              </a:ext>
            </a:extLst>
          </p:cNvPr>
          <p:cNvCxnSpPr/>
          <p:nvPr/>
        </p:nvCxnSpPr>
        <p:spPr bwMode="auto">
          <a:xfrm>
            <a:off x="2249652" y="2753302"/>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01C85C3-3889-6FDB-7AFF-F06F8AC0F400}"/>
              </a:ext>
            </a:extLst>
          </p:cNvPr>
          <p:cNvCxnSpPr/>
          <p:nvPr/>
        </p:nvCxnSpPr>
        <p:spPr bwMode="auto">
          <a:xfrm>
            <a:off x="2488711" y="3070055"/>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B309B9F-9975-9905-CF6B-7DC4000843AB}"/>
              </a:ext>
            </a:extLst>
          </p:cNvPr>
          <p:cNvCxnSpPr/>
          <p:nvPr/>
        </p:nvCxnSpPr>
        <p:spPr bwMode="auto">
          <a:xfrm>
            <a:off x="3193934" y="3219467"/>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2B15863-7155-7959-DCB7-47211DFD262A}"/>
              </a:ext>
            </a:extLst>
          </p:cNvPr>
          <p:cNvCxnSpPr/>
          <p:nvPr/>
        </p:nvCxnSpPr>
        <p:spPr bwMode="auto">
          <a:xfrm>
            <a:off x="3648146" y="3703561"/>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FAB5701-52A7-E32B-31E7-45077F9EACBF}"/>
              </a:ext>
            </a:extLst>
          </p:cNvPr>
          <p:cNvCxnSpPr/>
          <p:nvPr/>
        </p:nvCxnSpPr>
        <p:spPr bwMode="auto">
          <a:xfrm>
            <a:off x="3803534" y="3829067"/>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DEF2586-ECA5-DF15-A1EF-E2F4B3BAB48B}"/>
              </a:ext>
            </a:extLst>
          </p:cNvPr>
          <p:cNvCxnSpPr/>
          <p:nvPr/>
        </p:nvCxnSpPr>
        <p:spPr bwMode="auto">
          <a:xfrm>
            <a:off x="3857322" y="3930667"/>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D34A5F9-8D34-2D0A-A242-33DCA850A738}"/>
              </a:ext>
            </a:extLst>
          </p:cNvPr>
          <p:cNvCxnSpPr/>
          <p:nvPr/>
        </p:nvCxnSpPr>
        <p:spPr bwMode="auto">
          <a:xfrm>
            <a:off x="3875251" y="4080079"/>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E7926EE-5092-7CE5-D2AC-48E04E8033CA}"/>
              </a:ext>
            </a:extLst>
          </p:cNvPr>
          <p:cNvCxnSpPr/>
          <p:nvPr/>
        </p:nvCxnSpPr>
        <p:spPr bwMode="auto">
          <a:xfrm>
            <a:off x="3905133" y="4199608"/>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520040A-C38C-197A-91B2-044C712F37B3}"/>
              </a:ext>
            </a:extLst>
          </p:cNvPr>
          <p:cNvCxnSpPr/>
          <p:nvPr/>
        </p:nvCxnSpPr>
        <p:spPr bwMode="auto">
          <a:xfrm>
            <a:off x="4520709" y="4390855"/>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DAD2066-8A4B-2450-199E-264A1EBF8BB3}"/>
              </a:ext>
            </a:extLst>
          </p:cNvPr>
          <p:cNvCxnSpPr/>
          <p:nvPr/>
        </p:nvCxnSpPr>
        <p:spPr bwMode="auto">
          <a:xfrm>
            <a:off x="4604380" y="4635890"/>
            <a:ext cx="0" cy="162360"/>
          </a:xfrm>
          <a:prstGeom prst="line">
            <a:avLst/>
          </a:prstGeom>
          <a:noFill/>
          <a:ln w="19050" cap="flat" cmpd="sng" algn="ctr">
            <a:solidFill>
              <a:schemeClr val="accent1"/>
            </a:solidFill>
            <a:prstDash val="solid"/>
            <a:round/>
            <a:headEnd type="none" w="med" len="med"/>
            <a:tailEnd type="none" w="med" len="med"/>
          </a:ln>
          <a:effectLst/>
        </p:spPr>
      </p:cxnSp>
      <p:sp>
        <p:nvSpPr>
          <p:cNvPr id="53" name="Freeform: Shape 52">
            <a:extLst>
              <a:ext uri="{FF2B5EF4-FFF2-40B4-BE49-F238E27FC236}">
                <a16:creationId xmlns:a16="http://schemas.microsoft.com/office/drawing/2014/main" id="{F9E9BE08-A955-A694-9776-460A322F449C}"/>
              </a:ext>
            </a:extLst>
          </p:cNvPr>
          <p:cNvSpPr/>
          <p:nvPr/>
        </p:nvSpPr>
        <p:spPr bwMode="auto">
          <a:xfrm>
            <a:off x="1045882" y="2079812"/>
            <a:ext cx="4787153" cy="2826870"/>
          </a:xfrm>
          <a:custGeom>
            <a:avLst/>
            <a:gdLst>
              <a:gd name="connsiteX0" fmla="*/ 0 w 4787153"/>
              <a:gd name="connsiteY0" fmla="*/ 0 h 2826870"/>
              <a:gd name="connsiteX1" fmla="*/ 759012 w 4787153"/>
              <a:gd name="connsiteY1" fmla="*/ 0 h 2826870"/>
              <a:gd name="connsiteX2" fmla="*/ 759012 w 4787153"/>
              <a:gd name="connsiteY2" fmla="*/ 221129 h 2826870"/>
              <a:gd name="connsiteX3" fmla="*/ 1027953 w 4787153"/>
              <a:gd name="connsiteY3" fmla="*/ 221129 h 2826870"/>
              <a:gd name="connsiteX4" fmla="*/ 1027953 w 4787153"/>
              <a:gd name="connsiteY4" fmla="*/ 436282 h 2826870"/>
              <a:gd name="connsiteX5" fmla="*/ 1087718 w 4787153"/>
              <a:gd name="connsiteY5" fmla="*/ 436282 h 2826870"/>
              <a:gd name="connsiteX6" fmla="*/ 1087718 w 4787153"/>
              <a:gd name="connsiteY6" fmla="*/ 669364 h 2826870"/>
              <a:gd name="connsiteX7" fmla="*/ 1111624 w 4787153"/>
              <a:gd name="connsiteY7" fmla="*/ 669364 h 2826870"/>
              <a:gd name="connsiteX8" fmla="*/ 1111624 w 4787153"/>
              <a:gd name="connsiteY8" fmla="*/ 866588 h 2826870"/>
              <a:gd name="connsiteX9" fmla="*/ 1344706 w 4787153"/>
              <a:gd name="connsiteY9" fmla="*/ 866588 h 2826870"/>
              <a:gd name="connsiteX10" fmla="*/ 1344706 w 4787153"/>
              <a:gd name="connsiteY10" fmla="*/ 1099670 h 2826870"/>
              <a:gd name="connsiteX11" fmla="*/ 1661459 w 4787153"/>
              <a:gd name="connsiteY11" fmla="*/ 1099670 h 2826870"/>
              <a:gd name="connsiteX12" fmla="*/ 1661459 w 4787153"/>
              <a:gd name="connsiteY12" fmla="*/ 1344706 h 2826870"/>
              <a:gd name="connsiteX13" fmla="*/ 1739153 w 4787153"/>
              <a:gd name="connsiteY13" fmla="*/ 1344706 h 2826870"/>
              <a:gd name="connsiteX14" fmla="*/ 1739153 w 4787153"/>
              <a:gd name="connsiteY14" fmla="*/ 1589741 h 2826870"/>
              <a:gd name="connsiteX15" fmla="*/ 1924424 w 4787153"/>
              <a:gd name="connsiteY15" fmla="*/ 1589741 h 2826870"/>
              <a:gd name="connsiteX16" fmla="*/ 1924424 w 4787153"/>
              <a:gd name="connsiteY16" fmla="*/ 1840753 h 2826870"/>
              <a:gd name="connsiteX17" fmla="*/ 2456330 w 4787153"/>
              <a:gd name="connsiteY17" fmla="*/ 1840753 h 2826870"/>
              <a:gd name="connsiteX18" fmla="*/ 2456330 w 4787153"/>
              <a:gd name="connsiteY18" fmla="*/ 2079812 h 2826870"/>
              <a:gd name="connsiteX19" fmla="*/ 2587812 w 4787153"/>
              <a:gd name="connsiteY19" fmla="*/ 2079812 h 2826870"/>
              <a:gd name="connsiteX20" fmla="*/ 2587812 w 4787153"/>
              <a:gd name="connsiteY20" fmla="*/ 2318870 h 2826870"/>
              <a:gd name="connsiteX21" fmla="*/ 3281083 w 4787153"/>
              <a:gd name="connsiteY21" fmla="*/ 2318870 h 2826870"/>
              <a:gd name="connsiteX22" fmla="*/ 3281083 w 4787153"/>
              <a:gd name="connsiteY22" fmla="*/ 2569882 h 2826870"/>
              <a:gd name="connsiteX23" fmla="*/ 4040094 w 4787153"/>
              <a:gd name="connsiteY23" fmla="*/ 2569882 h 2826870"/>
              <a:gd name="connsiteX24" fmla="*/ 4040094 w 4787153"/>
              <a:gd name="connsiteY24" fmla="*/ 2826870 h 2826870"/>
              <a:gd name="connsiteX25" fmla="*/ 4787153 w 4787153"/>
              <a:gd name="connsiteY25" fmla="*/ 2826870 h 2826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87153" h="2826870">
                <a:moveTo>
                  <a:pt x="0" y="0"/>
                </a:moveTo>
                <a:lnTo>
                  <a:pt x="759012" y="0"/>
                </a:lnTo>
                <a:lnTo>
                  <a:pt x="759012" y="221129"/>
                </a:lnTo>
                <a:lnTo>
                  <a:pt x="1027953" y="221129"/>
                </a:lnTo>
                <a:lnTo>
                  <a:pt x="1027953" y="436282"/>
                </a:lnTo>
                <a:lnTo>
                  <a:pt x="1087718" y="436282"/>
                </a:lnTo>
                <a:lnTo>
                  <a:pt x="1087718" y="669364"/>
                </a:lnTo>
                <a:lnTo>
                  <a:pt x="1111624" y="669364"/>
                </a:lnTo>
                <a:lnTo>
                  <a:pt x="1111624" y="866588"/>
                </a:lnTo>
                <a:lnTo>
                  <a:pt x="1344706" y="866588"/>
                </a:lnTo>
                <a:lnTo>
                  <a:pt x="1344706" y="1099670"/>
                </a:lnTo>
                <a:lnTo>
                  <a:pt x="1661459" y="1099670"/>
                </a:lnTo>
                <a:lnTo>
                  <a:pt x="1661459" y="1344706"/>
                </a:lnTo>
                <a:lnTo>
                  <a:pt x="1739153" y="1344706"/>
                </a:lnTo>
                <a:lnTo>
                  <a:pt x="1739153" y="1589741"/>
                </a:lnTo>
                <a:lnTo>
                  <a:pt x="1924424" y="1589741"/>
                </a:lnTo>
                <a:lnTo>
                  <a:pt x="1924424" y="1840753"/>
                </a:lnTo>
                <a:lnTo>
                  <a:pt x="2456330" y="1840753"/>
                </a:lnTo>
                <a:lnTo>
                  <a:pt x="2456330" y="2079812"/>
                </a:lnTo>
                <a:lnTo>
                  <a:pt x="2587812" y="2079812"/>
                </a:lnTo>
                <a:lnTo>
                  <a:pt x="2587812" y="2318870"/>
                </a:lnTo>
                <a:lnTo>
                  <a:pt x="3281083" y="2318870"/>
                </a:lnTo>
                <a:lnTo>
                  <a:pt x="3281083" y="2569882"/>
                </a:lnTo>
                <a:lnTo>
                  <a:pt x="4040094" y="2569882"/>
                </a:lnTo>
                <a:lnTo>
                  <a:pt x="4040094" y="2826870"/>
                </a:lnTo>
                <a:lnTo>
                  <a:pt x="4787153" y="2826870"/>
                </a:lnTo>
              </a:path>
            </a:pathLst>
          </a:custGeom>
          <a:noFill/>
          <a:ln w="28575">
            <a:solidFill>
              <a:schemeClr val="accent1"/>
            </a:solidFill>
            <a:miter lim="800000"/>
            <a:headEnd/>
            <a:tailEnd/>
          </a:ln>
        </p:spPr>
        <p:txBody>
          <a:bodyPr rtlCol="0" anchor="ctr"/>
          <a:lstStyle/>
          <a:p>
            <a:pPr algn="ctr"/>
            <a:endParaRPr lang="en-US"/>
          </a:p>
        </p:txBody>
      </p:sp>
      <p:sp>
        <p:nvSpPr>
          <p:cNvPr id="54" name="Freeform: Shape 53">
            <a:extLst>
              <a:ext uri="{FF2B5EF4-FFF2-40B4-BE49-F238E27FC236}">
                <a16:creationId xmlns:a16="http://schemas.microsoft.com/office/drawing/2014/main" id="{F753BBFE-3B0A-F797-D060-7531529D8D9F}"/>
              </a:ext>
            </a:extLst>
          </p:cNvPr>
          <p:cNvSpPr/>
          <p:nvPr/>
        </p:nvSpPr>
        <p:spPr bwMode="auto">
          <a:xfrm>
            <a:off x="1033929" y="2079812"/>
            <a:ext cx="4787153" cy="2713317"/>
          </a:xfrm>
          <a:custGeom>
            <a:avLst/>
            <a:gdLst>
              <a:gd name="connsiteX0" fmla="*/ 0 w 4787153"/>
              <a:gd name="connsiteY0" fmla="*/ 0 h 2713317"/>
              <a:gd name="connsiteX1" fmla="*/ 370542 w 4787153"/>
              <a:gd name="connsiteY1" fmla="*/ 0 h 2713317"/>
              <a:gd name="connsiteX2" fmla="*/ 370542 w 4787153"/>
              <a:gd name="connsiteY2" fmla="*/ 125506 h 2713317"/>
              <a:gd name="connsiteX3" fmla="*/ 776942 w 4787153"/>
              <a:gd name="connsiteY3" fmla="*/ 125506 h 2713317"/>
              <a:gd name="connsiteX4" fmla="*/ 776942 w 4787153"/>
              <a:gd name="connsiteY4" fmla="*/ 251012 h 2713317"/>
              <a:gd name="connsiteX5" fmla="*/ 944283 w 4787153"/>
              <a:gd name="connsiteY5" fmla="*/ 251012 h 2713317"/>
              <a:gd name="connsiteX6" fmla="*/ 944283 w 4787153"/>
              <a:gd name="connsiteY6" fmla="*/ 358588 h 2713317"/>
              <a:gd name="connsiteX7" fmla="*/ 1033930 w 4787153"/>
              <a:gd name="connsiteY7" fmla="*/ 358588 h 2713317"/>
              <a:gd name="connsiteX8" fmla="*/ 1033930 w 4787153"/>
              <a:gd name="connsiteY8" fmla="*/ 472141 h 2713317"/>
              <a:gd name="connsiteX9" fmla="*/ 1153459 w 4787153"/>
              <a:gd name="connsiteY9" fmla="*/ 472141 h 2713317"/>
              <a:gd name="connsiteX10" fmla="*/ 1153459 w 4787153"/>
              <a:gd name="connsiteY10" fmla="*/ 699247 h 2713317"/>
              <a:gd name="connsiteX11" fmla="*/ 1213224 w 4787153"/>
              <a:gd name="connsiteY11" fmla="*/ 699247 h 2713317"/>
              <a:gd name="connsiteX12" fmla="*/ 1213224 w 4787153"/>
              <a:gd name="connsiteY12" fmla="*/ 830729 h 2713317"/>
              <a:gd name="connsiteX13" fmla="*/ 1547906 w 4787153"/>
              <a:gd name="connsiteY13" fmla="*/ 830729 h 2713317"/>
              <a:gd name="connsiteX14" fmla="*/ 1547906 w 4787153"/>
              <a:gd name="connsiteY14" fmla="*/ 956235 h 2713317"/>
              <a:gd name="connsiteX15" fmla="*/ 1739153 w 4787153"/>
              <a:gd name="connsiteY15" fmla="*/ 956235 h 2713317"/>
              <a:gd name="connsiteX16" fmla="*/ 1739153 w 4787153"/>
              <a:gd name="connsiteY16" fmla="*/ 1063812 h 2713317"/>
              <a:gd name="connsiteX17" fmla="*/ 1810871 w 4787153"/>
              <a:gd name="connsiteY17" fmla="*/ 1063812 h 2713317"/>
              <a:gd name="connsiteX18" fmla="*/ 1810871 w 4787153"/>
              <a:gd name="connsiteY18" fmla="*/ 1177364 h 2713317"/>
              <a:gd name="connsiteX19" fmla="*/ 2157506 w 4787153"/>
              <a:gd name="connsiteY19" fmla="*/ 1177364 h 2713317"/>
              <a:gd name="connsiteX20" fmla="*/ 2157506 w 4787153"/>
              <a:gd name="connsiteY20" fmla="*/ 1284941 h 2713317"/>
              <a:gd name="connsiteX21" fmla="*/ 2450353 w 4787153"/>
              <a:gd name="connsiteY21" fmla="*/ 1284941 h 2713317"/>
              <a:gd name="connsiteX22" fmla="*/ 2468282 w 4787153"/>
              <a:gd name="connsiteY22" fmla="*/ 1302870 h 2713317"/>
              <a:gd name="connsiteX23" fmla="*/ 2480236 w 4787153"/>
              <a:gd name="connsiteY23" fmla="*/ 1416423 h 2713317"/>
              <a:gd name="connsiteX24" fmla="*/ 2522071 w 4787153"/>
              <a:gd name="connsiteY24" fmla="*/ 1416423 h 2713317"/>
              <a:gd name="connsiteX25" fmla="*/ 2522071 w 4787153"/>
              <a:gd name="connsiteY25" fmla="*/ 1541929 h 2713317"/>
              <a:gd name="connsiteX26" fmla="*/ 2617695 w 4787153"/>
              <a:gd name="connsiteY26" fmla="*/ 1541929 h 2713317"/>
              <a:gd name="connsiteX27" fmla="*/ 2617695 w 4787153"/>
              <a:gd name="connsiteY27" fmla="*/ 1763059 h 2713317"/>
              <a:gd name="connsiteX28" fmla="*/ 2755153 w 4787153"/>
              <a:gd name="connsiteY28" fmla="*/ 1763059 h 2713317"/>
              <a:gd name="connsiteX29" fmla="*/ 2755153 w 4787153"/>
              <a:gd name="connsiteY29" fmla="*/ 1888564 h 2713317"/>
              <a:gd name="connsiteX30" fmla="*/ 2832847 w 4787153"/>
              <a:gd name="connsiteY30" fmla="*/ 1888564 h 2713317"/>
              <a:gd name="connsiteX31" fmla="*/ 2832847 w 4787153"/>
              <a:gd name="connsiteY31" fmla="*/ 2008094 h 2713317"/>
              <a:gd name="connsiteX32" fmla="*/ 2850777 w 4787153"/>
              <a:gd name="connsiteY32" fmla="*/ 2008094 h 2713317"/>
              <a:gd name="connsiteX33" fmla="*/ 2850777 w 4787153"/>
              <a:gd name="connsiteY33" fmla="*/ 2139576 h 2713317"/>
              <a:gd name="connsiteX34" fmla="*/ 2868706 w 4787153"/>
              <a:gd name="connsiteY34" fmla="*/ 2139576 h 2713317"/>
              <a:gd name="connsiteX35" fmla="*/ 2868706 w 4787153"/>
              <a:gd name="connsiteY35" fmla="*/ 2235200 h 2713317"/>
              <a:gd name="connsiteX36" fmla="*/ 2946400 w 4787153"/>
              <a:gd name="connsiteY36" fmla="*/ 2235200 h 2713317"/>
              <a:gd name="connsiteX37" fmla="*/ 2946400 w 4787153"/>
              <a:gd name="connsiteY37" fmla="*/ 2348753 h 2713317"/>
              <a:gd name="connsiteX38" fmla="*/ 3484283 w 4787153"/>
              <a:gd name="connsiteY38" fmla="*/ 2348753 h 2713317"/>
              <a:gd name="connsiteX39" fmla="*/ 3484283 w 4787153"/>
              <a:gd name="connsiteY39" fmla="*/ 2474259 h 2713317"/>
              <a:gd name="connsiteX40" fmla="*/ 3591859 w 4787153"/>
              <a:gd name="connsiteY40" fmla="*/ 2474259 h 2713317"/>
              <a:gd name="connsiteX41" fmla="*/ 3591859 w 4787153"/>
              <a:gd name="connsiteY41" fmla="*/ 2713317 h 2713317"/>
              <a:gd name="connsiteX42" fmla="*/ 4787153 w 4787153"/>
              <a:gd name="connsiteY42" fmla="*/ 2713317 h 271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787153" h="2713317">
                <a:moveTo>
                  <a:pt x="0" y="0"/>
                </a:moveTo>
                <a:lnTo>
                  <a:pt x="370542" y="0"/>
                </a:lnTo>
                <a:lnTo>
                  <a:pt x="370542" y="125506"/>
                </a:lnTo>
                <a:lnTo>
                  <a:pt x="776942" y="125506"/>
                </a:lnTo>
                <a:lnTo>
                  <a:pt x="776942" y="251012"/>
                </a:lnTo>
                <a:lnTo>
                  <a:pt x="944283" y="251012"/>
                </a:lnTo>
                <a:lnTo>
                  <a:pt x="944283" y="358588"/>
                </a:lnTo>
                <a:lnTo>
                  <a:pt x="1033930" y="358588"/>
                </a:lnTo>
                <a:lnTo>
                  <a:pt x="1033930" y="472141"/>
                </a:lnTo>
                <a:lnTo>
                  <a:pt x="1153459" y="472141"/>
                </a:lnTo>
                <a:lnTo>
                  <a:pt x="1153459" y="699247"/>
                </a:lnTo>
                <a:lnTo>
                  <a:pt x="1213224" y="699247"/>
                </a:lnTo>
                <a:lnTo>
                  <a:pt x="1213224" y="830729"/>
                </a:lnTo>
                <a:lnTo>
                  <a:pt x="1547906" y="830729"/>
                </a:lnTo>
                <a:lnTo>
                  <a:pt x="1547906" y="956235"/>
                </a:lnTo>
                <a:lnTo>
                  <a:pt x="1739153" y="956235"/>
                </a:lnTo>
                <a:lnTo>
                  <a:pt x="1739153" y="1063812"/>
                </a:lnTo>
                <a:lnTo>
                  <a:pt x="1810871" y="1063812"/>
                </a:lnTo>
                <a:lnTo>
                  <a:pt x="1810871" y="1177364"/>
                </a:lnTo>
                <a:lnTo>
                  <a:pt x="2157506" y="1177364"/>
                </a:lnTo>
                <a:lnTo>
                  <a:pt x="2157506" y="1284941"/>
                </a:lnTo>
                <a:lnTo>
                  <a:pt x="2450353" y="1284941"/>
                </a:lnTo>
                <a:lnTo>
                  <a:pt x="2468282" y="1302870"/>
                </a:lnTo>
                <a:lnTo>
                  <a:pt x="2480236" y="1416423"/>
                </a:lnTo>
                <a:lnTo>
                  <a:pt x="2522071" y="1416423"/>
                </a:lnTo>
                <a:lnTo>
                  <a:pt x="2522071" y="1541929"/>
                </a:lnTo>
                <a:lnTo>
                  <a:pt x="2617695" y="1541929"/>
                </a:lnTo>
                <a:lnTo>
                  <a:pt x="2617695" y="1763059"/>
                </a:lnTo>
                <a:lnTo>
                  <a:pt x="2755153" y="1763059"/>
                </a:lnTo>
                <a:lnTo>
                  <a:pt x="2755153" y="1888564"/>
                </a:lnTo>
                <a:lnTo>
                  <a:pt x="2832847" y="1888564"/>
                </a:lnTo>
                <a:lnTo>
                  <a:pt x="2832847" y="2008094"/>
                </a:lnTo>
                <a:lnTo>
                  <a:pt x="2850777" y="2008094"/>
                </a:lnTo>
                <a:lnTo>
                  <a:pt x="2850777" y="2139576"/>
                </a:lnTo>
                <a:lnTo>
                  <a:pt x="2868706" y="2139576"/>
                </a:lnTo>
                <a:lnTo>
                  <a:pt x="2868706" y="2235200"/>
                </a:lnTo>
                <a:lnTo>
                  <a:pt x="2946400" y="2235200"/>
                </a:lnTo>
                <a:lnTo>
                  <a:pt x="2946400" y="2348753"/>
                </a:lnTo>
                <a:lnTo>
                  <a:pt x="3484283" y="2348753"/>
                </a:lnTo>
                <a:lnTo>
                  <a:pt x="3484283" y="2474259"/>
                </a:lnTo>
                <a:lnTo>
                  <a:pt x="3591859" y="2474259"/>
                </a:lnTo>
                <a:lnTo>
                  <a:pt x="3591859" y="2713317"/>
                </a:lnTo>
                <a:lnTo>
                  <a:pt x="4787153" y="2713317"/>
                </a:lnTo>
              </a:path>
            </a:pathLst>
          </a:custGeom>
          <a:noFill/>
          <a:ln w="28575">
            <a:solidFill>
              <a:schemeClr val="accent1"/>
            </a:solidFill>
            <a:prstDash val="sysDash"/>
            <a:miter lim="800000"/>
            <a:headEnd/>
            <a:tailEnd/>
          </a:ln>
        </p:spPr>
        <p:txBody>
          <a:bodyPr rtlCol="0" anchor="ctr"/>
          <a:lstStyle/>
          <a:p>
            <a:pPr algn="ctr"/>
            <a:endParaRPr lang="en-US"/>
          </a:p>
        </p:txBody>
      </p:sp>
      <p:cxnSp>
        <p:nvCxnSpPr>
          <p:cNvPr id="55" name="Straight Connector 54">
            <a:extLst>
              <a:ext uri="{FF2B5EF4-FFF2-40B4-BE49-F238E27FC236}">
                <a16:creationId xmlns:a16="http://schemas.microsoft.com/office/drawing/2014/main" id="{7C9E4A84-D1D2-7E2F-4BA4-D83C74A4612E}"/>
              </a:ext>
            </a:extLst>
          </p:cNvPr>
          <p:cNvCxnSpPr/>
          <p:nvPr/>
        </p:nvCxnSpPr>
        <p:spPr bwMode="auto">
          <a:xfrm>
            <a:off x="2781558" y="2948675"/>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62E82D3-9FDF-1978-C66B-C8A05B3F98C6}"/>
              </a:ext>
            </a:extLst>
          </p:cNvPr>
          <p:cNvCxnSpPr/>
          <p:nvPr/>
        </p:nvCxnSpPr>
        <p:spPr bwMode="auto">
          <a:xfrm>
            <a:off x="1245604" y="2069493"/>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306E40B9-9391-C884-1DC5-EDDFAAE7D232}"/>
              </a:ext>
            </a:extLst>
          </p:cNvPr>
          <p:cNvCxnSpPr/>
          <p:nvPr/>
        </p:nvCxnSpPr>
        <p:spPr bwMode="auto">
          <a:xfrm>
            <a:off x="1436852" y="2679093"/>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3A13E9D-4BCF-EFC7-CBD1-06F7BAF8A1E0}"/>
              </a:ext>
            </a:extLst>
          </p:cNvPr>
          <p:cNvCxnSpPr/>
          <p:nvPr/>
        </p:nvCxnSpPr>
        <p:spPr bwMode="auto">
          <a:xfrm>
            <a:off x="1616146" y="2912175"/>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924DCB9-8914-CEC2-8BB5-F2A89D320818}"/>
              </a:ext>
            </a:extLst>
          </p:cNvPr>
          <p:cNvCxnSpPr/>
          <p:nvPr/>
        </p:nvCxnSpPr>
        <p:spPr bwMode="auto">
          <a:xfrm>
            <a:off x="1669934" y="2989869"/>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C30081F1-853F-3107-5DFF-0BCAF2FAC501}"/>
              </a:ext>
            </a:extLst>
          </p:cNvPr>
          <p:cNvCxnSpPr/>
          <p:nvPr/>
        </p:nvCxnSpPr>
        <p:spPr bwMode="auto">
          <a:xfrm>
            <a:off x="2112193" y="3515798"/>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2C6B55B-81F9-3BE4-CF50-A44E9511D1EA}"/>
              </a:ext>
            </a:extLst>
          </p:cNvPr>
          <p:cNvCxnSpPr/>
          <p:nvPr/>
        </p:nvCxnSpPr>
        <p:spPr bwMode="auto">
          <a:xfrm>
            <a:off x="2142075" y="3623375"/>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26D6DEA1-3A3A-CF44-A677-DB08EAF19DB6}"/>
              </a:ext>
            </a:extLst>
          </p:cNvPr>
          <p:cNvCxnSpPr/>
          <p:nvPr/>
        </p:nvCxnSpPr>
        <p:spPr bwMode="auto">
          <a:xfrm>
            <a:off x="2171957" y="3736928"/>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366B672-DCBF-9D0B-9C6D-D410B2CD5C17}"/>
              </a:ext>
            </a:extLst>
          </p:cNvPr>
          <p:cNvCxnSpPr/>
          <p:nvPr/>
        </p:nvCxnSpPr>
        <p:spPr bwMode="auto">
          <a:xfrm>
            <a:off x="2231722" y="4005870"/>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8AD8C858-EBAF-3047-64E5-E99E7AA24198}"/>
              </a:ext>
            </a:extLst>
          </p:cNvPr>
          <p:cNvCxnSpPr/>
          <p:nvPr/>
        </p:nvCxnSpPr>
        <p:spPr bwMode="auto">
          <a:xfrm>
            <a:off x="2470780" y="4197117"/>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5F164DDB-3D8C-7975-0FBC-151C2C9FAEAD}"/>
              </a:ext>
            </a:extLst>
          </p:cNvPr>
          <p:cNvCxnSpPr/>
          <p:nvPr/>
        </p:nvCxnSpPr>
        <p:spPr bwMode="auto">
          <a:xfrm>
            <a:off x="2883156" y="4382388"/>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9E1EF915-2FAD-605E-9FD1-4EC7E806C652}"/>
              </a:ext>
            </a:extLst>
          </p:cNvPr>
          <p:cNvCxnSpPr/>
          <p:nvPr/>
        </p:nvCxnSpPr>
        <p:spPr bwMode="auto">
          <a:xfrm>
            <a:off x="2942921" y="4507893"/>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298CAE98-378C-F01A-CEC9-0DDCB73DDAE0}"/>
              </a:ext>
            </a:extLst>
          </p:cNvPr>
          <p:cNvCxnSpPr/>
          <p:nvPr/>
        </p:nvCxnSpPr>
        <p:spPr bwMode="auto">
          <a:xfrm>
            <a:off x="3546544" y="4573635"/>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7C6FE85C-80FC-C168-F93A-D433F69E58F1}"/>
              </a:ext>
            </a:extLst>
          </p:cNvPr>
          <p:cNvCxnSpPr/>
          <p:nvPr/>
        </p:nvCxnSpPr>
        <p:spPr bwMode="auto">
          <a:xfrm>
            <a:off x="1771532" y="3145258"/>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FCDBBD00-B8C4-B4B2-B5ED-0324D03A7B7E}"/>
              </a:ext>
            </a:extLst>
          </p:cNvPr>
          <p:cNvCxnSpPr/>
          <p:nvPr/>
        </p:nvCxnSpPr>
        <p:spPr bwMode="auto">
          <a:xfrm>
            <a:off x="1783485" y="3318575"/>
            <a:ext cx="0" cy="162360"/>
          </a:xfrm>
          <a:prstGeom prst="line">
            <a:avLst/>
          </a:prstGeom>
          <a:noFill/>
          <a:ln w="19050" cap="flat" cmpd="sng" algn="ctr">
            <a:solidFill>
              <a:schemeClr val="accent3"/>
            </a:solidFill>
            <a:prstDash val="solid"/>
            <a:round/>
            <a:headEnd type="none" w="med" len="med"/>
            <a:tailEnd type="none" w="med" len="med"/>
          </a:ln>
          <a:effectLst/>
        </p:spPr>
      </p:cxnSp>
      <p:sp>
        <p:nvSpPr>
          <p:cNvPr id="9224" name="Freeform: Shape 9223">
            <a:extLst>
              <a:ext uri="{FF2B5EF4-FFF2-40B4-BE49-F238E27FC236}">
                <a16:creationId xmlns:a16="http://schemas.microsoft.com/office/drawing/2014/main" id="{4C90BD15-FB38-9DFE-0141-1CDB4DE2D329}"/>
              </a:ext>
            </a:extLst>
          </p:cNvPr>
          <p:cNvSpPr/>
          <p:nvPr/>
        </p:nvSpPr>
        <p:spPr bwMode="auto">
          <a:xfrm>
            <a:off x="1045882" y="2079812"/>
            <a:ext cx="4787153" cy="2874682"/>
          </a:xfrm>
          <a:custGeom>
            <a:avLst/>
            <a:gdLst>
              <a:gd name="connsiteX0" fmla="*/ 0 w 4787153"/>
              <a:gd name="connsiteY0" fmla="*/ 0 h 2874682"/>
              <a:gd name="connsiteX1" fmla="*/ 245036 w 4787153"/>
              <a:gd name="connsiteY1" fmla="*/ 0 h 2874682"/>
              <a:gd name="connsiteX2" fmla="*/ 245036 w 4787153"/>
              <a:gd name="connsiteY2" fmla="*/ 179294 h 2874682"/>
              <a:gd name="connsiteX3" fmla="*/ 298824 w 4787153"/>
              <a:gd name="connsiteY3" fmla="*/ 179294 h 2874682"/>
              <a:gd name="connsiteX4" fmla="*/ 298824 w 4787153"/>
              <a:gd name="connsiteY4" fmla="*/ 346635 h 2874682"/>
              <a:gd name="connsiteX5" fmla="*/ 346636 w 4787153"/>
              <a:gd name="connsiteY5" fmla="*/ 346635 h 2874682"/>
              <a:gd name="connsiteX6" fmla="*/ 346636 w 4787153"/>
              <a:gd name="connsiteY6" fmla="*/ 723153 h 2874682"/>
              <a:gd name="connsiteX7" fmla="*/ 388471 w 4787153"/>
              <a:gd name="connsiteY7" fmla="*/ 723153 h 2874682"/>
              <a:gd name="connsiteX8" fmla="*/ 388471 w 4787153"/>
              <a:gd name="connsiteY8" fmla="*/ 902447 h 2874682"/>
              <a:gd name="connsiteX9" fmla="*/ 418353 w 4787153"/>
              <a:gd name="connsiteY9" fmla="*/ 902447 h 2874682"/>
              <a:gd name="connsiteX10" fmla="*/ 418353 w 4787153"/>
              <a:gd name="connsiteY10" fmla="*/ 1075764 h 2874682"/>
              <a:gd name="connsiteX11" fmla="*/ 531906 w 4787153"/>
              <a:gd name="connsiteY11" fmla="*/ 1075764 h 2874682"/>
              <a:gd name="connsiteX12" fmla="*/ 531906 w 4787153"/>
              <a:gd name="connsiteY12" fmla="*/ 1255059 h 2874682"/>
              <a:gd name="connsiteX13" fmla="*/ 711200 w 4787153"/>
              <a:gd name="connsiteY13" fmla="*/ 1255059 h 2874682"/>
              <a:gd name="connsiteX14" fmla="*/ 711200 w 4787153"/>
              <a:gd name="connsiteY14" fmla="*/ 1440329 h 2874682"/>
              <a:gd name="connsiteX15" fmla="*/ 753036 w 4787153"/>
              <a:gd name="connsiteY15" fmla="*/ 1440329 h 2874682"/>
              <a:gd name="connsiteX16" fmla="*/ 753036 w 4787153"/>
              <a:gd name="connsiteY16" fmla="*/ 1613647 h 2874682"/>
              <a:gd name="connsiteX17" fmla="*/ 986118 w 4787153"/>
              <a:gd name="connsiteY17" fmla="*/ 1613647 h 2874682"/>
              <a:gd name="connsiteX18" fmla="*/ 986118 w 4787153"/>
              <a:gd name="connsiteY18" fmla="*/ 1792941 h 2874682"/>
              <a:gd name="connsiteX19" fmla="*/ 1452283 w 4787153"/>
              <a:gd name="connsiteY19" fmla="*/ 1792941 h 2874682"/>
              <a:gd name="connsiteX20" fmla="*/ 1452283 w 4787153"/>
              <a:gd name="connsiteY20" fmla="*/ 1990164 h 2874682"/>
              <a:gd name="connsiteX21" fmla="*/ 1541930 w 4787153"/>
              <a:gd name="connsiteY21" fmla="*/ 1990164 h 2874682"/>
              <a:gd name="connsiteX22" fmla="*/ 1541930 w 4787153"/>
              <a:gd name="connsiteY22" fmla="*/ 2151529 h 2874682"/>
              <a:gd name="connsiteX23" fmla="*/ 1828800 w 4787153"/>
              <a:gd name="connsiteY23" fmla="*/ 2151529 h 2874682"/>
              <a:gd name="connsiteX24" fmla="*/ 1828800 w 4787153"/>
              <a:gd name="connsiteY24" fmla="*/ 2330823 h 2874682"/>
              <a:gd name="connsiteX25" fmla="*/ 1918447 w 4787153"/>
              <a:gd name="connsiteY25" fmla="*/ 2330823 h 2874682"/>
              <a:gd name="connsiteX26" fmla="*/ 1918447 w 4787153"/>
              <a:gd name="connsiteY26" fmla="*/ 2516094 h 2874682"/>
              <a:gd name="connsiteX27" fmla="*/ 2043953 w 4787153"/>
              <a:gd name="connsiteY27" fmla="*/ 2516094 h 2874682"/>
              <a:gd name="connsiteX28" fmla="*/ 2043953 w 4787153"/>
              <a:gd name="connsiteY28" fmla="*/ 2695388 h 2874682"/>
              <a:gd name="connsiteX29" fmla="*/ 2396565 w 4787153"/>
              <a:gd name="connsiteY29" fmla="*/ 2695388 h 2874682"/>
              <a:gd name="connsiteX30" fmla="*/ 2396565 w 4787153"/>
              <a:gd name="connsiteY30" fmla="*/ 2874682 h 2874682"/>
              <a:gd name="connsiteX31" fmla="*/ 4787153 w 4787153"/>
              <a:gd name="connsiteY31" fmla="*/ 2874682 h 2874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787153" h="2874682">
                <a:moveTo>
                  <a:pt x="0" y="0"/>
                </a:moveTo>
                <a:lnTo>
                  <a:pt x="245036" y="0"/>
                </a:lnTo>
                <a:lnTo>
                  <a:pt x="245036" y="179294"/>
                </a:lnTo>
                <a:lnTo>
                  <a:pt x="298824" y="179294"/>
                </a:lnTo>
                <a:lnTo>
                  <a:pt x="298824" y="346635"/>
                </a:lnTo>
                <a:lnTo>
                  <a:pt x="346636" y="346635"/>
                </a:lnTo>
                <a:lnTo>
                  <a:pt x="346636" y="723153"/>
                </a:lnTo>
                <a:lnTo>
                  <a:pt x="388471" y="723153"/>
                </a:lnTo>
                <a:lnTo>
                  <a:pt x="388471" y="902447"/>
                </a:lnTo>
                <a:lnTo>
                  <a:pt x="418353" y="902447"/>
                </a:lnTo>
                <a:lnTo>
                  <a:pt x="418353" y="1075764"/>
                </a:lnTo>
                <a:lnTo>
                  <a:pt x="531906" y="1075764"/>
                </a:lnTo>
                <a:lnTo>
                  <a:pt x="531906" y="1255059"/>
                </a:lnTo>
                <a:lnTo>
                  <a:pt x="711200" y="1255059"/>
                </a:lnTo>
                <a:lnTo>
                  <a:pt x="711200" y="1440329"/>
                </a:lnTo>
                <a:lnTo>
                  <a:pt x="753036" y="1440329"/>
                </a:lnTo>
                <a:lnTo>
                  <a:pt x="753036" y="1613647"/>
                </a:lnTo>
                <a:lnTo>
                  <a:pt x="986118" y="1613647"/>
                </a:lnTo>
                <a:lnTo>
                  <a:pt x="986118" y="1792941"/>
                </a:lnTo>
                <a:lnTo>
                  <a:pt x="1452283" y="1792941"/>
                </a:lnTo>
                <a:lnTo>
                  <a:pt x="1452283" y="1990164"/>
                </a:lnTo>
                <a:lnTo>
                  <a:pt x="1541930" y="1990164"/>
                </a:lnTo>
                <a:lnTo>
                  <a:pt x="1541930" y="2151529"/>
                </a:lnTo>
                <a:lnTo>
                  <a:pt x="1828800" y="2151529"/>
                </a:lnTo>
                <a:lnTo>
                  <a:pt x="1828800" y="2330823"/>
                </a:lnTo>
                <a:lnTo>
                  <a:pt x="1918447" y="2330823"/>
                </a:lnTo>
                <a:lnTo>
                  <a:pt x="1918447" y="2516094"/>
                </a:lnTo>
                <a:lnTo>
                  <a:pt x="2043953" y="2516094"/>
                </a:lnTo>
                <a:lnTo>
                  <a:pt x="2043953" y="2695388"/>
                </a:lnTo>
                <a:lnTo>
                  <a:pt x="2396565" y="2695388"/>
                </a:lnTo>
                <a:lnTo>
                  <a:pt x="2396565" y="2874682"/>
                </a:lnTo>
                <a:lnTo>
                  <a:pt x="4787153" y="2874682"/>
                </a:lnTo>
              </a:path>
            </a:pathLst>
          </a:custGeom>
          <a:noFill/>
          <a:ln w="28575">
            <a:solidFill>
              <a:schemeClr val="accent3"/>
            </a:solidFill>
            <a:miter lim="800000"/>
            <a:headEnd/>
            <a:tailEnd/>
          </a:ln>
        </p:spPr>
        <p:txBody>
          <a:bodyPr rtlCol="0" anchor="ctr"/>
          <a:lstStyle/>
          <a:p>
            <a:pPr algn="ctr"/>
            <a:endParaRPr lang="en-US"/>
          </a:p>
        </p:txBody>
      </p:sp>
      <p:sp>
        <p:nvSpPr>
          <p:cNvPr id="9225" name="Freeform: Shape 9224">
            <a:extLst>
              <a:ext uri="{FF2B5EF4-FFF2-40B4-BE49-F238E27FC236}">
                <a16:creationId xmlns:a16="http://schemas.microsoft.com/office/drawing/2014/main" id="{DFC79C18-ABBB-C11D-E05A-4666986D3918}"/>
              </a:ext>
            </a:extLst>
          </p:cNvPr>
          <p:cNvSpPr/>
          <p:nvPr/>
        </p:nvSpPr>
        <p:spPr bwMode="auto">
          <a:xfrm>
            <a:off x="1057835" y="2079812"/>
            <a:ext cx="4787153" cy="2964329"/>
          </a:xfrm>
          <a:custGeom>
            <a:avLst/>
            <a:gdLst>
              <a:gd name="connsiteX0" fmla="*/ 0 w 4787153"/>
              <a:gd name="connsiteY0" fmla="*/ 0 h 2964329"/>
              <a:gd name="connsiteX1" fmla="*/ 239059 w 4787153"/>
              <a:gd name="connsiteY1" fmla="*/ 0 h 2964329"/>
              <a:gd name="connsiteX2" fmla="*/ 239059 w 4787153"/>
              <a:gd name="connsiteY2" fmla="*/ 209176 h 2964329"/>
              <a:gd name="connsiteX3" fmla="*/ 334683 w 4787153"/>
              <a:gd name="connsiteY3" fmla="*/ 209176 h 2964329"/>
              <a:gd name="connsiteX4" fmla="*/ 334683 w 4787153"/>
              <a:gd name="connsiteY4" fmla="*/ 621553 h 2964329"/>
              <a:gd name="connsiteX5" fmla="*/ 382494 w 4787153"/>
              <a:gd name="connsiteY5" fmla="*/ 621553 h 2964329"/>
              <a:gd name="connsiteX6" fmla="*/ 382494 w 4787153"/>
              <a:gd name="connsiteY6" fmla="*/ 741082 h 2964329"/>
              <a:gd name="connsiteX7" fmla="*/ 436283 w 4787153"/>
              <a:gd name="connsiteY7" fmla="*/ 741082 h 2964329"/>
              <a:gd name="connsiteX8" fmla="*/ 436283 w 4787153"/>
              <a:gd name="connsiteY8" fmla="*/ 860612 h 2964329"/>
              <a:gd name="connsiteX9" fmla="*/ 561789 w 4787153"/>
              <a:gd name="connsiteY9" fmla="*/ 860612 h 2964329"/>
              <a:gd name="connsiteX10" fmla="*/ 561789 w 4787153"/>
              <a:gd name="connsiteY10" fmla="*/ 968188 h 2964329"/>
              <a:gd name="connsiteX11" fmla="*/ 615577 w 4787153"/>
              <a:gd name="connsiteY11" fmla="*/ 968188 h 2964329"/>
              <a:gd name="connsiteX12" fmla="*/ 615577 w 4787153"/>
              <a:gd name="connsiteY12" fmla="*/ 1051859 h 2964329"/>
              <a:gd name="connsiteX13" fmla="*/ 729130 w 4787153"/>
              <a:gd name="connsiteY13" fmla="*/ 1051859 h 2964329"/>
              <a:gd name="connsiteX14" fmla="*/ 729130 w 4787153"/>
              <a:gd name="connsiteY14" fmla="*/ 1374588 h 2964329"/>
              <a:gd name="connsiteX15" fmla="*/ 1039906 w 4787153"/>
              <a:gd name="connsiteY15" fmla="*/ 1374588 h 2964329"/>
              <a:gd name="connsiteX16" fmla="*/ 1039906 w 4787153"/>
              <a:gd name="connsiteY16" fmla="*/ 1529976 h 2964329"/>
              <a:gd name="connsiteX17" fmla="*/ 1087718 w 4787153"/>
              <a:gd name="connsiteY17" fmla="*/ 1529976 h 2964329"/>
              <a:gd name="connsiteX18" fmla="*/ 1087718 w 4787153"/>
              <a:gd name="connsiteY18" fmla="*/ 1673412 h 2964329"/>
              <a:gd name="connsiteX19" fmla="*/ 1105647 w 4787153"/>
              <a:gd name="connsiteY19" fmla="*/ 1691341 h 2964329"/>
              <a:gd name="connsiteX20" fmla="*/ 1105647 w 4787153"/>
              <a:gd name="connsiteY20" fmla="*/ 1888564 h 2964329"/>
              <a:gd name="connsiteX21" fmla="*/ 1171389 w 4787153"/>
              <a:gd name="connsiteY21" fmla="*/ 1888564 h 2964329"/>
              <a:gd name="connsiteX22" fmla="*/ 1171389 w 4787153"/>
              <a:gd name="connsiteY22" fmla="*/ 2109694 h 2964329"/>
              <a:gd name="connsiteX23" fmla="*/ 1392518 w 4787153"/>
              <a:gd name="connsiteY23" fmla="*/ 2109694 h 2964329"/>
              <a:gd name="connsiteX24" fmla="*/ 1392518 w 4787153"/>
              <a:gd name="connsiteY24" fmla="*/ 2324847 h 2964329"/>
              <a:gd name="connsiteX25" fmla="*/ 1918447 w 4787153"/>
              <a:gd name="connsiteY25" fmla="*/ 2324847 h 2964329"/>
              <a:gd name="connsiteX26" fmla="*/ 1918447 w 4787153"/>
              <a:gd name="connsiteY26" fmla="*/ 2545976 h 2964329"/>
              <a:gd name="connsiteX27" fmla="*/ 2498165 w 4787153"/>
              <a:gd name="connsiteY27" fmla="*/ 2545976 h 2964329"/>
              <a:gd name="connsiteX28" fmla="*/ 2498165 w 4787153"/>
              <a:gd name="connsiteY28" fmla="*/ 2635623 h 2964329"/>
              <a:gd name="connsiteX29" fmla="*/ 3340847 w 4787153"/>
              <a:gd name="connsiteY29" fmla="*/ 2635623 h 2964329"/>
              <a:gd name="connsiteX30" fmla="*/ 3340847 w 4787153"/>
              <a:gd name="connsiteY30" fmla="*/ 2743200 h 2964329"/>
              <a:gd name="connsiteX31" fmla="*/ 3747247 w 4787153"/>
              <a:gd name="connsiteY31" fmla="*/ 2743200 h 2964329"/>
              <a:gd name="connsiteX32" fmla="*/ 3747247 w 4787153"/>
              <a:gd name="connsiteY32" fmla="*/ 2850776 h 2964329"/>
              <a:gd name="connsiteX33" fmla="*/ 4661647 w 4787153"/>
              <a:gd name="connsiteY33" fmla="*/ 2850776 h 2964329"/>
              <a:gd name="connsiteX34" fmla="*/ 4661647 w 4787153"/>
              <a:gd name="connsiteY34" fmla="*/ 2964329 h 2964329"/>
              <a:gd name="connsiteX35" fmla="*/ 4787153 w 4787153"/>
              <a:gd name="connsiteY35" fmla="*/ 2964329 h 296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87153" h="2964329">
                <a:moveTo>
                  <a:pt x="0" y="0"/>
                </a:moveTo>
                <a:lnTo>
                  <a:pt x="239059" y="0"/>
                </a:lnTo>
                <a:lnTo>
                  <a:pt x="239059" y="209176"/>
                </a:lnTo>
                <a:lnTo>
                  <a:pt x="334683" y="209176"/>
                </a:lnTo>
                <a:lnTo>
                  <a:pt x="334683" y="621553"/>
                </a:lnTo>
                <a:lnTo>
                  <a:pt x="382494" y="621553"/>
                </a:lnTo>
                <a:lnTo>
                  <a:pt x="382494" y="741082"/>
                </a:lnTo>
                <a:lnTo>
                  <a:pt x="436283" y="741082"/>
                </a:lnTo>
                <a:lnTo>
                  <a:pt x="436283" y="860612"/>
                </a:lnTo>
                <a:lnTo>
                  <a:pt x="561789" y="860612"/>
                </a:lnTo>
                <a:lnTo>
                  <a:pt x="561789" y="968188"/>
                </a:lnTo>
                <a:lnTo>
                  <a:pt x="615577" y="968188"/>
                </a:lnTo>
                <a:lnTo>
                  <a:pt x="615577" y="1051859"/>
                </a:lnTo>
                <a:lnTo>
                  <a:pt x="729130" y="1051859"/>
                </a:lnTo>
                <a:lnTo>
                  <a:pt x="729130" y="1374588"/>
                </a:lnTo>
                <a:lnTo>
                  <a:pt x="1039906" y="1374588"/>
                </a:lnTo>
                <a:lnTo>
                  <a:pt x="1039906" y="1529976"/>
                </a:lnTo>
                <a:lnTo>
                  <a:pt x="1087718" y="1529976"/>
                </a:lnTo>
                <a:lnTo>
                  <a:pt x="1087718" y="1673412"/>
                </a:lnTo>
                <a:lnTo>
                  <a:pt x="1105647" y="1691341"/>
                </a:lnTo>
                <a:lnTo>
                  <a:pt x="1105647" y="1888564"/>
                </a:lnTo>
                <a:lnTo>
                  <a:pt x="1171389" y="1888564"/>
                </a:lnTo>
                <a:lnTo>
                  <a:pt x="1171389" y="2109694"/>
                </a:lnTo>
                <a:lnTo>
                  <a:pt x="1392518" y="2109694"/>
                </a:lnTo>
                <a:lnTo>
                  <a:pt x="1392518" y="2324847"/>
                </a:lnTo>
                <a:lnTo>
                  <a:pt x="1918447" y="2324847"/>
                </a:lnTo>
                <a:lnTo>
                  <a:pt x="1918447" y="2545976"/>
                </a:lnTo>
                <a:lnTo>
                  <a:pt x="2498165" y="2545976"/>
                </a:lnTo>
                <a:lnTo>
                  <a:pt x="2498165" y="2635623"/>
                </a:lnTo>
                <a:lnTo>
                  <a:pt x="3340847" y="2635623"/>
                </a:lnTo>
                <a:lnTo>
                  <a:pt x="3340847" y="2743200"/>
                </a:lnTo>
                <a:lnTo>
                  <a:pt x="3747247" y="2743200"/>
                </a:lnTo>
                <a:lnTo>
                  <a:pt x="3747247" y="2850776"/>
                </a:lnTo>
                <a:lnTo>
                  <a:pt x="4661647" y="2850776"/>
                </a:lnTo>
                <a:lnTo>
                  <a:pt x="4661647" y="2964329"/>
                </a:lnTo>
                <a:lnTo>
                  <a:pt x="4787153" y="2964329"/>
                </a:lnTo>
              </a:path>
            </a:pathLst>
          </a:custGeom>
          <a:noFill/>
          <a:ln w="28575">
            <a:solidFill>
              <a:schemeClr val="accent3"/>
            </a:solidFill>
            <a:prstDash val="sysDash"/>
            <a:miter lim="800000"/>
            <a:headEnd/>
            <a:tailEnd/>
          </a:ln>
        </p:spPr>
        <p:txBody>
          <a:bodyPr rtlCol="0" anchor="ctr"/>
          <a:lstStyle/>
          <a:p>
            <a:pPr algn="ctr"/>
            <a:endParaRPr lang="en-US"/>
          </a:p>
        </p:txBody>
      </p:sp>
      <p:sp>
        <p:nvSpPr>
          <p:cNvPr id="9226" name="TextBox 9225">
            <a:extLst>
              <a:ext uri="{FF2B5EF4-FFF2-40B4-BE49-F238E27FC236}">
                <a16:creationId xmlns:a16="http://schemas.microsoft.com/office/drawing/2014/main" id="{16ACB8E6-C3F2-B502-E0C9-B32E94880558}"/>
              </a:ext>
            </a:extLst>
          </p:cNvPr>
          <p:cNvSpPr txBox="1"/>
          <p:nvPr/>
        </p:nvSpPr>
        <p:spPr bwMode="auto">
          <a:xfrm>
            <a:off x="3860278" y="2104721"/>
            <a:ext cx="232527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spcBef>
                <a:spcPct val="50000"/>
              </a:spcBef>
            </a:pPr>
            <a:r>
              <a:rPr lang="en-US" sz="1600" b="0" dirty="0">
                <a:solidFill>
                  <a:schemeClr val="accent1"/>
                </a:solidFill>
                <a:latin typeface="Calibri" panose="020F0502020204030204" pitchFamily="34" charset="0"/>
              </a:rPr>
              <a:t>Y537S not detected, n=27</a:t>
            </a:r>
            <a:br>
              <a:rPr lang="en-US" sz="1600" b="0" dirty="0">
                <a:solidFill>
                  <a:schemeClr val="accent1"/>
                </a:solidFill>
                <a:latin typeface="Calibri" panose="020F0502020204030204" pitchFamily="34" charset="0"/>
              </a:rPr>
            </a:br>
            <a:r>
              <a:rPr lang="en-US" sz="1600" b="0" dirty="0">
                <a:solidFill>
                  <a:schemeClr val="accent1"/>
                </a:solidFill>
                <a:latin typeface="Calibri" panose="020F0502020204030204" pitchFamily="34" charset="0"/>
              </a:rPr>
              <a:t>Y537S detected, n=15</a:t>
            </a:r>
            <a:br>
              <a:rPr lang="en-US" sz="1600" b="0" dirty="0">
                <a:solidFill>
                  <a:schemeClr val="accent1"/>
                </a:solidFill>
                <a:latin typeface="Calibri" panose="020F0502020204030204" pitchFamily="34" charset="0"/>
              </a:rPr>
            </a:br>
            <a:r>
              <a:rPr lang="en-US" sz="1600" b="0" dirty="0">
                <a:solidFill>
                  <a:schemeClr val="accent3"/>
                </a:solidFill>
                <a:latin typeface="Calibri" panose="020F0502020204030204" pitchFamily="34" charset="0"/>
              </a:rPr>
              <a:t>Y537S not detected, n=29</a:t>
            </a:r>
            <a:br>
              <a:rPr lang="en-US" sz="1600" b="0" dirty="0">
                <a:solidFill>
                  <a:schemeClr val="accent3"/>
                </a:solidFill>
                <a:latin typeface="Calibri" panose="020F0502020204030204" pitchFamily="34" charset="0"/>
              </a:rPr>
            </a:br>
            <a:r>
              <a:rPr lang="en-US" sz="1600" b="0" dirty="0">
                <a:solidFill>
                  <a:schemeClr val="accent3"/>
                </a:solidFill>
                <a:latin typeface="Calibri" panose="020F0502020204030204" pitchFamily="34" charset="0"/>
              </a:rPr>
              <a:t>Y537S detected, n=17</a:t>
            </a:r>
          </a:p>
        </p:txBody>
      </p:sp>
      <p:sp>
        <p:nvSpPr>
          <p:cNvPr id="9228" name="TextBox 9227">
            <a:extLst>
              <a:ext uri="{FF2B5EF4-FFF2-40B4-BE49-F238E27FC236}">
                <a16:creationId xmlns:a16="http://schemas.microsoft.com/office/drawing/2014/main" id="{EC05DC47-F463-7B0E-8358-D35B08371424}"/>
              </a:ext>
            </a:extLst>
          </p:cNvPr>
          <p:cNvSpPr txBox="1"/>
          <p:nvPr/>
        </p:nvSpPr>
        <p:spPr bwMode="auto">
          <a:xfrm>
            <a:off x="2142075" y="2106662"/>
            <a:ext cx="12774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spcBef>
                <a:spcPct val="50000"/>
              </a:spcBef>
            </a:pPr>
            <a:r>
              <a:rPr lang="en-US" sz="1600" dirty="0">
                <a:solidFill>
                  <a:schemeClr val="accent1"/>
                </a:solidFill>
                <a:latin typeface="Calibri" panose="020F0502020204030204" pitchFamily="34" charset="0"/>
              </a:rPr>
              <a:t>FULV + PALBO</a:t>
            </a:r>
            <a:endParaRPr lang="en-US" sz="1600" dirty="0">
              <a:solidFill>
                <a:schemeClr val="accent3"/>
              </a:solidFill>
              <a:latin typeface="Calibri" panose="020F0502020204030204" pitchFamily="34" charset="0"/>
            </a:endParaRPr>
          </a:p>
        </p:txBody>
      </p:sp>
      <p:sp>
        <p:nvSpPr>
          <p:cNvPr id="9229" name="TextBox 9228">
            <a:extLst>
              <a:ext uri="{FF2B5EF4-FFF2-40B4-BE49-F238E27FC236}">
                <a16:creationId xmlns:a16="http://schemas.microsoft.com/office/drawing/2014/main" id="{34C13404-1317-3799-E25F-64A3588A1DE1}"/>
              </a:ext>
            </a:extLst>
          </p:cNvPr>
          <p:cNvSpPr txBox="1"/>
          <p:nvPr/>
        </p:nvSpPr>
        <p:spPr bwMode="auto">
          <a:xfrm>
            <a:off x="2324324" y="2573062"/>
            <a:ext cx="10952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spcBef>
                <a:spcPct val="50000"/>
              </a:spcBef>
            </a:pPr>
            <a:r>
              <a:rPr lang="en-US" sz="1600" dirty="0">
                <a:solidFill>
                  <a:schemeClr val="accent3"/>
                </a:solidFill>
                <a:latin typeface="Calibri" panose="020F0502020204030204" pitchFamily="34" charset="0"/>
              </a:rPr>
              <a:t>AI + PALBO</a:t>
            </a:r>
          </a:p>
        </p:txBody>
      </p:sp>
      <p:grpSp>
        <p:nvGrpSpPr>
          <p:cNvPr id="9260" name="Group 9259">
            <a:extLst>
              <a:ext uri="{FF2B5EF4-FFF2-40B4-BE49-F238E27FC236}">
                <a16:creationId xmlns:a16="http://schemas.microsoft.com/office/drawing/2014/main" id="{980E1E0D-C4EA-F465-77B4-8A4C930B2BED}"/>
              </a:ext>
            </a:extLst>
          </p:cNvPr>
          <p:cNvGrpSpPr/>
          <p:nvPr/>
        </p:nvGrpSpPr>
        <p:grpSpPr>
          <a:xfrm>
            <a:off x="3534591" y="2359898"/>
            <a:ext cx="244189" cy="162360"/>
            <a:chOff x="3534591" y="2359898"/>
            <a:chExt cx="244189" cy="162360"/>
          </a:xfrm>
        </p:grpSpPr>
        <p:cxnSp>
          <p:nvCxnSpPr>
            <p:cNvPr id="9232" name="Straight Connector 9231">
              <a:extLst>
                <a:ext uri="{FF2B5EF4-FFF2-40B4-BE49-F238E27FC236}">
                  <a16:creationId xmlns:a16="http://schemas.microsoft.com/office/drawing/2014/main" id="{CD5880FD-D756-CFC0-0D46-CF7CED1D6097}"/>
                </a:ext>
              </a:extLst>
            </p:cNvPr>
            <p:cNvCxnSpPr/>
            <p:nvPr/>
          </p:nvCxnSpPr>
          <p:spPr bwMode="auto">
            <a:xfrm>
              <a:off x="3534591" y="2439372"/>
              <a:ext cx="244189" cy="0"/>
            </a:xfrm>
            <a:prstGeom prst="line">
              <a:avLst/>
            </a:prstGeom>
            <a:noFill/>
            <a:ln w="28575" cap="flat" cmpd="sng" algn="ctr">
              <a:solidFill>
                <a:schemeClr val="accent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6BD2B78D-D4CF-A38B-BA2A-C1392797AB50}"/>
                </a:ext>
              </a:extLst>
            </p:cNvPr>
            <p:cNvCxnSpPr/>
            <p:nvPr/>
          </p:nvCxnSpPr>
          <p:spPr bwMode="auto">
            <a:xfrm>
              <a:off x="3648146" y="2359898"/>
              <a:ext cx="0" cy="16236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08" name="Group 9307">
            <a:extLst>
              <a:ext uri="{FF2B5EF4-FFF2-40B4-BE49-F238E27FC236}">
                <a16:creationId xmlns:a16="http://schemas.microsoft.com/office/drawing/2014/main" id="{933A3D4B-A637-F668-6C20-B0FC58176A24}"/>
              </a:ext>
            </a:extLst>
          </p:cNvPr>
          <p:cNvGrpSpPr/>
          <p:nvPr/>
        </p:nvGrpSpPr>
        <p:grpSpPr>
          <a:xfrm>
            <a:off x="3534591" y="2871403"/>
            <a:ext cx="244189" cy="162360"/>
            <a:chOff x="3534591" y="2871403"/>
            <a:chExt cx="244189" cy="162360"/>
          </a:xfrm>
        </p:grpSpPr>
        <p:cxnSp>
          <p:nvCxnSpPr>
            <p:cNvPr id="9236" name="Straight Connector 9235">
              <a:extLst>
                <a:ext uri="{FF2B5EF4-FFF2-40B4-BE49-F238E27FC236}">
                  <a16:creationId xmlns:a16="http://schemas.microsoft.com/office/drawing/2014/main" id="{D76CDAAD-7E07-3D91-E73B-80BDF3155E09}"/>
                </a:ext>
              </a:extLst>
            </p:cNvPr>
            <p:cNvCxnSpPr/>
            <p:nvPr/>
          </p:nvCxnSpPr>
          <p:spPr bwMode="auto">
            <a:xfrm>
              <a:off x="3534591" y="2950877"/>
              <a:ext cx="244189" cy="0"/>
            </a:xfrm>
            <a:prstGeom prst="line">
              <a:avLst/>
            </a:prstGeom>
            <a:noFill/>
            <a:ln w="28575" cap="flat" cmpd="sng" algn="ctr">
              <a:solidFill>
                <a:schemeClr val="accent3"/>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02EE20CB-23EF-3C62-9E1D-FC6E7F96EE6C}"/>
                </a:ext>
              </a:extLst>
            </p:cNvPr>
            <p:cNvCxnSpPr/>
            <p:nvPr/>
          </p:nvCxnSpPr>
          <p:spPr bwMode="auto">
            <a:xfrm>
              <a:off x="3648146" y="2871403"/>
              <a:ext cx="0" cy="162360"/>
            </a:xfrm>
            <a:prstGeom prst="line">
              <a:avLst/>
            </a:prstGeom>
            <a:noFill/>
            <a:ln w="19050" cap="flat" cmpd="sng" algn="ctr">
              <a:solidFill>
                <a:schemeClr val="accent3"/>
              </a:solidFill>
              <a:prstDash val="solid"/>
              <a:round/>
              <a:headEnd type="none" w="med" len="med"/>
              <a:tailEnd type="none" w="med" len="med"/>
            </a:ln>
            <a:effectLst/>
          </p:spPr>
        </p:cxnSp>
      </p:grpSp>
      <p:cxnSp>
        <p:nvCxnSpPr>
          <p:cNvPr id="9239" name="Straight Connector 9238">
            <a:extLst>
              <a:ext uri="{FF2B5EF4-FFF2-40B4-BE49-F238E27FC236}">
                <a16:creationId xmlns:a16="http://schemas.microsoft.com/office/drawing/2014/main" id="{5B095B8B-E3E2-0C11-67D0-9AEB1BFD382E}"/>
              </a:ext>
            </a:extLst>
          </p:cNvPr>
          <p:cNvCxnSpPr/>
          <p:nvPr/>
        </p:nvCxnSpPr>
        <p:spPr bwMode="auto">
          <a:xfrm>
            <a:off x="6669297" y="2090057"/>
            <a:ext cx="0" cy="3044651"/>
          </a:xfrm>
          <a:prstGeom prst="line">
            <a:avLst/>
          </a:prstGeom>
          <a:noFill/>
          <a:ln w="28575" cap="flat" cmpd="sng" algn="ctr">
            <a:solidFill>
              <a:schemeClr val="bg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E20DE107-A17F-7C92-2C63-BBED7765E852}"/>
              </a:ext>
            </a:extLst>
          </p:cNvPr>
          <p:cNvCxnSpPr/>
          <p:nvPr/>
        </p:nvCxnSpPr>
        <p:spPr bwMode="auto">
          <a:xfrm>
            <a:off x="6587288" y="2090057"/>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520DE258-31DC-FE2B-D8B3-CC2BD441BA09}"/>
              </a:ext>
            </a:extLst>
          </p:cNvPr>
          <p:cNvCxnSpPr/>
          <p:nvPr/>
        </p:nvCxnSpPr>
        <p:spPr bwMode="auto">
          <a:xfrm>
            <a:off x="6587288" y="2688723"/>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C6C25208-68EF-5624-1912-6C34219DCEBE}"/>
              </a:ext>
            </a:extLst>
          </p:cNvPr>
          <p:cNvCxnSpPr/>
          <p:nvPr/>
        </p:nvCxnSpPr>
        <p:spPr bwMode="auto">
          <a:xfrm>
            <a:off x="6587288" y="3299689"/>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DC15614D-AABF-34AE-14AF-D7CB6EE32218}"/>
              </a:ext>
            </a:extLst>
          </p:cNvPr>
          <p:cNvCxnSpPr/>
          <p:nvPr/>
        </p:nvCxnSpPr>
        <p:spPr bwMode="auto">
          <a:xfrm>
            <a:off x="6587288" y="3918857"/>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AFC6D7F0-88CA-CD5F-667E-0F3E2DA63B36}"/>
              </a:ext>
            </a:extLst>
          </p:cNvPr>
          <p:cNvCxnSpPr/>
          <p:nvPr/>
        </p:nvCxnSpPr>
        <p:spPr bwMode="auto">
          <a:xfrm>
            <a:off x="6587288" y="4525723"/>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FDC21112-8BD7-051B-D7DE-13D3C12EEFB2}"/>
              </a:ext>
            </a:extLst>
          </p:cNvPr>
          <p:cNvCxnSpPr>
            <a:cxnSpLocks/>
          </p:cNvCxnSpPr>
          <p:nvPr/>
        </p:nvCxnSpPr>
        <p:spPr bwMode="auto">
          <a:xfrm>
            <a:off x="6673397" y="5124388"/>
            <a:ext cx="4795858" cy="0"/>
          </a:xfrm>
          <a:prstGeom prst="line">
            <a:avLst/>
          </a:prstGeom>
          <a:noFill/>
          <a:ln w="28575" cap="flat" cmpd="sng" algn="ctr">
            <a:solidFill>
              <a:schemeClr val="bg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11F2520A-BD52-9278-3C54-7AC7EF5C02A6}"/>
              </a:ext>
            </a:extLst>
          </p:cNvPr>
          <p:cNvCxnSpPr>
            <a:cxnSpLocks/>
          </p:cNvCxnSpPr>
          <p:nvPr/>
        </p:nvCxnSpPr>
        <p:spPr bwMode="auto">
          <a:xfrm rot="16200000">
            <a:off x="7783856" y="5165392"/>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2051D6A9-C7DE-3947-EF68-608217BE07FB}"/>
              </a:ext>
            </a:extLst>
          </p:cNvPr>
          <p:cNvCxnSpPr>
            <a:cxnSpLocks/>
          </p:cNvCxnSpPr>
          <p:nvPr/>
        </p:nvCxnSpPr>
        <p:spPr bwMode="auto">
          <a:xfrm rot="16200000">
            <a:off x="8944283" y="5165393"/>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6A09E790-357A-AF43-AC06-2182D0D9F4A5}"/>
              </a:ext>
            </a:extLst>
          </p:cNvPr>
          <p:cNvCxnSpPr>
            <a:cxnSpLocks/>
          </p:cNvCxnSpPr>
          <p:nvPr/>
        </p:nvCxnSpPr>
        <p:spPr bwMode="auto">
          <a:xfrm rot="16200000">
            <a:off x="10084209" y="5165393"/>
            <a:ext cx="82009" cy="0"/>
          </a:xfrm>
          <a:prstGeom prst="line">
            <a:avLst/>
          </a:prstGeom>
          <a:noFill/>
          <a:ln w="28575" cap="flat" cmpd="sng" algn="ctr">
            <a:solidFill>
              <a:schemeClr val="bg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09A99D10-C8CA-078D-366B-845DD573B3E7}"/>
              </a:ext>
            </a:extLst>
          </p:cNvPr>
          <p:cNvCxnSpPr>
            <a:cxnSpLocks/>
          </p:cNvCxnSpPr>
          <p:nvPr/>
        </p:nvCxnSpPr>
        <p:spPr bwMode="auto">
          <a:xfrm rot="16200000">
            <a:off x="11244637" y="5165393"/>
            <a:ext cx="82009" cy="0"/>
          </a:xfrm>
          <a:prstGeom prst="line">
            <a:avLst/>
          </a:prstGeom>
          <a:noFill/>
          <a:ln w="28575" cap="flat" cmpd="sng" algn="ctr">
            <a:solidFill>
              <a:schemeClr val="bg1"/>
            </a:solidFill>
            <a:prstDash val="solid"/>
            <a:round/>
            <a:headEnd type="none" w="med" len="med"/>
            <a:tailEnd type="none" w="med" len="med"/>
          </a:ln>
          <a:effectLst/>
        </p:spPr>
      </p:cxnSp>
      <p:grpSp>
        <p:nvGrpSpPr>
          <p:cNvPr id="17" name="Group 16">
            <a:extLst>
              <a:ext uri="{FF2B5EF4-FFF2-40B4-BE49-F238E27FC236}">
                <a16:creationId xmlns:a16="http://schemas.microsoft.com/office/drawing/2014/main" id="{BC942409-ACC6-EBCC-03A4-34BFD6D7205D}"/>
              </a:ext>
            </a:extLst>
          </p:cNvPr>
          <p:cNvGrpSpPr/>
          <p:nvPr/>
        </p:nvGrpSpPr>
        <p:grpSpPr>
          <a:xfrm>
            <a:off x="6052181" y="1953760"/>
            <a:ext cx="516656" cy="3315432"/>
            <a:chOff x="6023606" y="1982335"/>
            <a:chExt cx="516656" cy="3315432"/>
          </a:xfrm>
        </p:grpSpPr>
        <p:sp>
          <p:nvSpPr>
            <p:cNvPr id="9250" name="TextBox 9249">
              <a:extLst>
                <a:ext uri="{FF2B5EF4-FFF2-40B4-BE49-F238E27FC236}">
                  <a16:creationId xmlns:a16="http://schemas.microsoft.com/office/drawing/2014/main" id="{F2DA8468-FCFE-6E0C-32A6-06B32D9C802B}"/>
                </a:ext>
              </a:extLst>
            </p:cNvPr>
            <p:cNvSpPr txBox="1"/>
            <p:nvPr/>
          </p:nvSpPr>
          <p:spPr bwMode="auto">
            <a:xfrm>
              <a:off x="6023606" y="1982335"/>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9251" name="TextBox 9250">
              <a:extLst>
                <a:ext uri="{FF2B5EF4-FFF2-40B4-BE49-F238E27FC236}">
                  <a16:creationId xmlns:a16="http://schemas.microsoft.com/office/drawing/2014/main" id="{CDFA8301-D79D-4219-D10A-2730AE27555C}"/>
                </a:ext>
              </a:extLst>
            </p:cNvPr>
            <p:cNvSpPr txBox="1"/>
            <p:nvPr/>
          </p:nvSpPr>
          <p:spPr bwMode="auto">
            <a:xfrm>
              <a:off x="6023606" y="2581000"/>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9252" name="TextBox 9251">
              <a:extLst>
                <a:ext uri="{FF2B5EF4-FFF2-40B4-BE49-F238E27FC236}">
                  <a16:creationId xmlns:a16="http://schemas.microsoft.com/office/drawing/2014/main" id="{914F6F19-7602-6BA1-39C8-BD50F34E5C64}"/>
                </a:ext>
              </a:extLst>
            </p:cNvPr>
            <p:cNvSpPr txBox="1"/>
            <p:nvPr/>
          </p:nvSpPr>
          <p:spPr bwMode="auto">
            <a:xfrm>
              <a:off x="6023606" y="3208369"/>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9253" name="TextBox 9252">
              <a:extLst>
                <a:ext uri="{FF2B5EF4-FFF2-40B4-BE49-F238E27FC236}">
                  <a16:creationId xmlns:a16="http://schemas.microsoft.com/office/drawing/2014/main" id="{963D004F-FEAC-E5BA-6DF2-EF5EBA3D6044}"/>
                </a:ext>
              </a:extLst>
            </p:cNvPr>
            <p:cNvSpPr txBox="1"/>
            <p:nvPr/>
          </p:nvSpPr>
          <p:spPr bwMode="auto">
            <a:xfrm>
              <a:off x="6023606" y="3811135"/>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9254" name="TextBox 9253">
              <a:extLst>
                <a:ext uri="{FF2B5EF4-FFF2-40B4-BE49-F238E27FC236}">
                  <a16:creationId xmlns:a16="http://schemas.microsoft.com/office/drawing/2014/main" id="{4AFD31B7-E554-19BB-3E5A-190FE991931E}"/>
                </a:ext>
              </a:extLst>
            </p:cNvPr>
            <p:cNvSpPr txBox="1"/>
            <p:nvPr/>
          </p:nvSpPr>
          <p:spPr bwMode="auto">
            <a:xfrm>
              <a:off x="6023606" y="4426203"/>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9255" name="TextBox 9254">
              <a:extLst>
                <a:ext uri="{FF2B5EF4-FFF2-40B4-BE49-F238E27FC236}">
                  <a16:creationId xmlns:a16="http://schemas.microsoft.com/office/drawing/2014/main" id="{95975A9B-BF67-A728-92FF-9DEAF5E33F42}"/>
                </a:ext>
              </a:extLst>
            </p:cNvPr>
            <p:cNvSpPr txBox="1"/>
            <p:nvPr/>
          </p:nvSpPr>
          <p:spPr bwMode="auto">
            <a:xfrm>
              <a:off x="6023606" y="5020768"/>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9261" name="TextBox 9260">
            <a:extLst>
              <a:ext uri="{FF2B5EF4-FFF2-40B4-BE49-F238E27FC236}">
                <a16:creationId xmlns:a16="http://schemas.microsoft.com/office/drawing/2014/main" id="{A19BDDCC-EA74-9B95-794D-8D8B5C9EFBD6}"/>
              </a:ext>
            </a:extLst>
          </p:cNvPr>
          <p:cNvSpPr txBox="1"/>
          <p:nvPr/>
        </p:nvSpPr>
        <p:spPr bwMode="auto">
          <a:xfrm rot="16200000">
            <a:off x="4566375" y="3473884"/>
            <a:ext cx="30446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cxnSp>
        <p:nvCxnSpPr>
          <p:cNvPr id="9262" name="Straight Connector 9261">
            <a:extLst>
              <a:ext uri="{FF2B5EF4-FFF2-40B4-BE49-F238E27FC236}">
                <a16:creationId xmlns:a16="http://schemas.microsoft.com/office/drawing/2014/main" id="{E8198694-1AD5-9A82-229E-BA394D1B3700}"/>
              </a:ext>
            </a:extLst>
          </p:cNvPr>
          <p:cNvCxnSpPr/>
          <p:nvPr/>
        </p:nvCxnSpPr>
        <p:spPr bwMode="auto">
          <a:xfrm>
            <a:off x="6762245" y="1964407"/>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DA905CBF-E9B7-20A1-06A8-A5A7F85B8C14}"/>
              </a:ext>
            </a:extLst>
          </p:cNvPr>
          <p:cNvCxnSpPr>
            <a:cxnSpLocks/>
          </p:cNvCxnSpPr>
          <p:nvPr/>
        </p:nvCxnSpPr>
        <p:spPr bwMode="auto">
          <a:xfrm rot="16200000">
            <a:off x="6624757" y="5170543"/>
            <a:ext cx="82009" cy="0"/>
          </a:xfrm>
          <a:prstGeom prst="line">
            <a:avLst/>
          </a:prstGeom>
          <a:noFill/>
          <a:ln w="28575" cap="flat" cmpd="sng" algn="ctr">
            <a:solidFill>
              <a:schemeClr val="bg1"/>
            </a:solidFill>
            <a:prstDash val="solid"/>
            <a:round/>
            <a:headEnd type="none" w="med" len="med"/>
            <a:tailEnd type="none" w="med" len="med"/>
          </a:ln>
          <a:effectLst/>
        </p:spPr>
      </p:cxnSp>
      <p:grpSp>
        <p:nvGrpSpPr>
          <p:cNvPr id="22" name="Group 21">
            <a:extLst>
              <a:ext uri="{FF2B5EF4-FFF2-40B4-BE49-F238E27FC236}">
                <a16:creationId xmlns:a16="http://schemas.microsoft.com/office/drawing/2014/main" id="{B32CC65A-3DD6-659B-61A5-8163B20A30C0}"/>
              </a:ext>
            </a:extLst>
          </p:cNvPr>
          <p:cNvGrpSpPr/>
          <p:nvPr/>
        </p:nvGrpSpPr>
        <p:grpSpPr>
          <a:xfrm>
            <a:off x="6412296" y="5179080"/>
            <a:ext cx="5124233" cy="282150"/>
            <a:chOff x="6412296" y="5179080"/>
            <a:chExt cx="5124233" cy="282150"/>
          </a:xfrm>
        </p:grpSpPr>
        <p:sp>
          <p:nvSpPr>
            <p:cNvPr id="9256" name="TextBox 9255">
              <a:extLst>
                <a:ext uri="{FF2B5EF4-FFF2-40B4-BE49-F238E27FC236}">
                  <a16:creationId xmlns:a16="http://schemas.microsoft.com/office/drawing/2014/main" id="{A8A5D217-F6C0-2D6B-D31F-8A8004E81BDD}"/>
                </a:ext>
              </a:extLst>
            </p:cNvPr>
            <p:cNvSpPr txBox="1"/>
            <p:nvPr/>
          </p:nvSpPr>
          <p:spPr bwMode="auto">
            <a:xfrm>
              <a:off x="7571395" y="5179080"/>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9257" name="TextBox 9256">
              <a:extLst>
                <a:ext uri="{FF2B5EF4-FFF2-40B4-BE49-F238E27FC236}">
                  <a16:creationId xmlns:a16="http://schemas.microsoft.com/office/drawing/2014/main" id="{817853C8-C29B-ABE2-9D8C-5AC6A186058D}"/>
                </a:ext>
              </a:extLst>
            </p:cNvPr>
            <p:cNvSpPr txBox="1"/>
            <p:nvPr/>
          </p:nvSpPr>
          <p:spPr bwMode="auto">
            <a:xfrm>
              <a:off x="8723621" y="5179080"/>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9258" name="TextBox 9257">
              <a:extLst>
                <a:ext uri="{FF2B5EF4-FFF2-40B4-BE49-F238E27FC236}">
                  <a16:creationId xmlns:a16="http://schemas.microsoft.com/office/drawing/2014/main" id="{C3F4D88C-60BD-3185-D806-EFECEDC21300}"/>
                </a:ext>
              </a:extLst>
            </p:cNvPr>
            <p:cNvSpPr txBox="1"/>
            <p:nvPr/>
          </p:nvSpPr>
          <p:spPr bwMode="auto">
            <a:xfrm>
              <a:off x="9863546" y="5179080"/>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9259" name="TextBox 9258">
              <a:extLst>
                <a:ext uri="{FF2B5EF4-FFF2-40B4-BE49-F238E27FC236}">
                  <a16:creationId xmlns:a16="http://schemas.microsoft.com/office/drawing/2014/main" id="{733FBAA2-E310-7D54-1D1F-0414C8C90CBF}"/>
                </a:ext>
              </a:extLst>
            </p:cNvPr>
            <p:cNvSpPr txBox="1"/>
            <p:nvPr/>
          </p:nvSpPr>
          <p:spPr bwMode="auto">
            <a:xfrm>
              <a:off x="11019873" y="5179080"/>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9264" name="TextBox 9263">
              <a:extLst>
                <a:ext uri="{FF2B5EF4-FFF2-40B4-BE49-F238E27FC236}">
                  <a16:creationId xmlns:a16="http://schemas.microsoft.com/office/drawing/2014/main" id="{03B4B31D-90E2-31B8-DD25-2E6ECDCB6D10}"/>
                </a:ext>
              </a:extLst>
            </p:cNvPr>
            <p:cNvSpPr txBox="1"/>
            <p:nvPr/>
          </p:nvSpPr>
          <p:spPr bwMode="auto">
            <a:xfrm>
              <a:off x="6412296" y="5184231"/>
              <a:ext cx="516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cxnSp>
        <p:nvCxnSpPr>
          <p:cNvPr id="9265" name="Straight Connector 9264">
            <a:extLst>
              <a:ext uri="{FF2B5EF4-FFF2-40B4-BE49-F238E27FC236}">
                <a16:creationId xmlns:a16="http://schemas.microsoft.com/office/drawing/2014/main" id="{36FF05F0-C114-1772-9E87-46CDB1750827}"/>
              </a:ext>
            </a:extLst>
          </p:cNvPr>
          <p:cNvCxnSpPr/>
          <p:nvPr/>
        </p:nvCxnSpPr>
        <p:spPr bwMode="auto">
          <a:xfrm>
            <a:off x="7354527" y="2089098"/>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903ABE1E-A261-F53B-DB32-00A11B07D26B}"/>
              </a:ext>
            </a:extLst>
          </p:cNvPr>
          <p:cNvCxnSpPr/>
          <p:nvPr/>
        </p:nvCxnSpPr>
        <p:spPr bwMode="auto">
          <a:xfrm>
            <a:off x="7603909" y="2182616"/>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1BA74F0A-741E-605B-6BC6-D1629EDE83D5}"/>
              </a:ext>
            </a:extLst>
          </p:cNvPr>
          <p:cNvCxnSpPr/>
          <p:nvPr/>
        </p:nvCxnSpPr>
        <p:spPr bwMode="auto">
          <a:xfrm>
            <a:off x="7811727" y="2535907"/>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48EA81C5-C303-88E1-644F-2837268397E0}"/>
              </a:ext>
            </a:extLst>
          </p:cNvPr>
          <p:cNvCxnSpPr/>
          <p:nvPr/>
        </p:nvCxnSpPr>
        <p:spPr bwMode="auto">
          <a:xfrm>
            <a:off x="8118259" y="2972325"/>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397924CA-B544-8022-E2D7-5165CBB55AEC}"/>
              </a:ext>
            </a:extLst>
          </p:cNvPr>
          <p:cNvCxnSpPr/>
          <p:nvPr/>
        </p:nvCxnSpPr>
        <p:spPr bwMode="auto">
          <a:xfrm>
            <a:off x="8414400" y="2821657"/>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7F2A6C54-5810-06DA-4CA8-C8E0225EE2F4}"/>
              </a:ext>
            </a:extLst>
          </p:cNvPr>
          <p:cNvCxnSpPr/>
          <p:nvPr/>
        </p:nvCxnSpPr>
        <p:spPr bwMode="auto">
          <a:xfrm>
            <a:off x="8419595" y="3029475"/>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B82DAFAC-D5EC-C436-DDF0-8BF7209F9073}"/>
              </a:ext>
            </a:extLst>
          </p:cNvPr>
          <p:cNvCxnSpPr/>
          <p:nvPr/>
        </p:nvCxnSpPr>
        <p:spPr bwMode="auto">
          <a:xfrm>
            <a:off x="8622218" y="3221706"/>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C635ECD6-A61C-3688-9528-DCBD5794FBAB}"/>
              </a:ext>
            </a:extLst>
          </p:cNvPr>
          <p:cNvCxnSpPr/>
          <p:nvPr/>
        </p:nvCxnSpPr>
        <p:spPr bwMode="auto">
          <a:xfrm>
            <a:off x="9152154" y="3424329"/>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2F2C6F06-8DFD-5732-331B-A183E91804A1}"/>
              </a:ext>
            </a:extLst>
          </p:cNvPr>
          <p:cNvCxnSpPr/>
          <p:nvPr/>
        </p:nvCxnSpPr>
        <p:spPr bwMode="auto">
          <a:xfrm>
            <a:off x="9495054" y="3767226"/>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EB441726-AA9A-CECA-BCAD-DD7C18413F51}"/>
              </a:ext>
            </a:extLst>
          </p:cNvPr>
          <p:cNvCxnSpPr/>
          <p:nvPr/>
        </p:nvCxnSpPr>
        <p:spPr bwMode="auto">
          <a:xfrm>
            <a:off x="9500249" y="3912701"/>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32CF7604-61DA-2158-95F2-6CD8F49B450B}"/>
              </a:ext>
            </a:extLst>
          </p:cNvPr>
          <p:cNvCxnSpPr/>
          <p:nvPr/>
        </p:nvCxnSpPr>
        <p:spPr bwMode="auto">
          <a:xfrm>
            <a:off x="9952254" y="4099735"/>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46EE9F52-9D12-7129-ED59-585BEA3FF89F}"/>
              </a:ext>
            </a:extLst>
          </p:cNvPr>
          <p:cNvCxnSpPr/>
          <p:nvPr/>
        </p:nvCxnSpPr>
        <p:spPr bwMode="auto">
          <a:xfrm>
            <a:off x="9952254" y="4276383"/>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43FD43EE-1D7D-3A27-36C2-FE12A401A568}"/>
              </a:ext>
            </a:extLst>
          </p:cNvPr>
          <p:cNvCxnSpPr/>
          <p:nvPr/>
        </p:nvCxnSpPr>
        <p:spPr bwMode="auto">
          <a:xfrm>
            <a:off x="10170463" y="4442634"/>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C58FFEEE-2285-EE6F-B494-3F735E050EDE}"/>
              </a:ext>
            </a:extLst>
          </p:cNvPr>
          <p:cNvCxnSpPr/>
          <p:nvPr/>
        </p:nvCxnSpPr>
        <p:spPr bwMode="auto">
          <a:xfrm>
            <a:off x="10165268" y="4598501"/>
            <a:ext cx="0" cy="162360"/>
          </a:xfrm>
          <a:prstGeom prst="line">
            <a:avLst/>
          </a:prstGeom>
          <a:noFill/>
          <a:ln w="19050" cap="flat" cmpd="sng" algn="ctr">
            <a:solidFill>
              <a:schemeClr val="accent1"/>
            </a:solidFill>
            <a:prstDash val="solid"/>
            <a:round/>
            <a:headEnd type="none" w="med" len="med"/>
            <a:tailEnd type="none" w="med" len="med"/>
          </a:ln>
          <a:effectLst/>
        </p:spPr>
      </p:cxnSp>
      <p:sp>
        <p:nvSpPr>
          <p:cNvPr id="9279" name="Freeform: Shape 9278">
            <a:extLst>
              <a:ext uri="{FF2B5EF4-FFF2-40B4-BE49-F238E27FC236}">
                <a16:creationId xmlns:a16="http://schemas.microsoft.com/office/drawing/2014/main" id="{5231AD6A-9DF3-917D-E791-ACB473CBFEAA}"/>
              </a:ext>
            </a:extLst>
          </p:cNvPr>
          <p:cNvSpPr/>
          <p:nvPr/>
        </p:nvSpPr>
        <p:spPr bwMode="auto">
          <a:xfrm>
            <a:off x="6670964" y="2078182"/>
            <a:ext cx="4790209" cy="2644486"/>
          </a:xfrm>
          <a:custGeom>
            <a:avLst/>
            <a:gdLst>
              <a:gd name="connsiteX0" fmla="*/ 0 w 4790209"/>
              <a:gd name="connsiteY0" fmla="*/ 0 h 2644486"/>
              <a:gd name="connsiteX1" fmla="*/ 363681 w 4790209"/>
              <a:gd name="connsiteY1" fmla="*/ 0 h 2644486"/>
              <a:gd name="connsiteX2" fmla="*/ 363681 w 4790209"/>
              <a:gd name="connsiteY2" fmla="*/ 103909 h 2644486"/>
              <a:gd name="connsiteX3" fmla="*/ 763731 w 4790209"/>
              <a:gd name="connsiteY3" fmla="*/ 103909 h 2644486"/>
              <a:gd name="connsiteX4" fmla="*/ 763731 w 4790209"/>
              <a:gd name="connsiteY4" fmla="*/ 306532 h 2644486"/>
              <a:gd name="connsiteX5" fmla="*/ 1018309 w 4790209"/>
              <a:gd name="connsiteY5" fmla="*/ 306532 h 2644486"/>
              <a:gd name="connsiteX6" fmla="*/ 1018309 w 4790209"/>
              <a:gd name="connsiteY6" fmla="*/ 405245 h 2644486"/>
              <a:gd name="connsiteX7" fmla="*/ 1039091 w 4790209"/>
              <a:gd name="connsiteY7" fmla="*/ 405245 h 2644486"/>
              <a:gd name="connsiteX8" fmla="*/ 1039091 w 4790209"/>
              <a:gd name="connsiteY8" fmla="*/ 493568 h 2644486"/>
              <a:gd name="connsiteX9" fmla="*/ 1101436 w 4790209"/>
              <a:gd name="connsiteY9" fmla="*/ 493568 h 2644486"/>
              <a:gd name="connsiteX10" fmla="*/ 1101436 w 4790209"/>
              <a:gd name="connsiteY10" fmla="*/ 602673 h 2644486"/>
              <a:gd name="connsiteX11" fmla="*/ 1122218 w 4790209"/>
              <a:gd name="connsiteY11" fmla="*/ 602673 h 2644486"/>
              <a:gd name="connsiteX12" fmla="*/ 1122218 w 4790209"/>
              <a:gd name="connsiteY12" fmla="*/ 690995 h 2644486"/>
              <a:gd name="connsiteX13" fmla="*/ 1153391 w 4790209"/>
              <a:gd name="connsiteY13" fmla="*/ 690995 h 2644486"/>
              <a:gd name="connsiteX14" fmla="*/ 1153391 w 4790209"/>
              <a:gd name="connsiteY14" fmla="*/ 789709 h 2644486"/>
              <a:gd name="connsiteX15" fmla="*/ 1226127 w 4790209"/>
              <a:gd name="connsiteY15" fmla="*/ 789709 h 2644486"/>
              <a:gd name="connsiteX16" fmla="*/ 1226127 w 4790209"/>
              <a:gd name="connsiteY16" fmla="*/ 888423 h 2644486"/>
              <a:gd name="connsiteX17" fmla="*/ 1361209 w 4790209"/>
              <a:gd name="connsiteY17" fmla="*/ 888423 h 2644486"/>
              <a:gd name="connsiteX18" fmla="*/ 1361209 w 4790209"/>
              <a:gd name="connsiteY18" fmla="*/ 1007918 h 2644486"/>
              <a:gd name="connsiteX19" fmla="*/ 1553441 w 4790209"/>
              <a:gd name="connsiteY19" fmla="*/ 1007918 h 2644486"/>
              <a:gd name="connsiteX20" fmla="*/ 1553441 w 4790209"/>
              <a:gd name="connsiteY20" fmla="*/ 1096241 h 2644486"/>
              <a:gd name="connsiteX21" fmla="*/ 1683327 w 4790209"/>
              <a:gd name="connsiteY21" fmla="*/ 1096241 h 2644486"/>
              <a:gd name="connsiteX22" fmla="*/ 1683327 w 4790209"/>
              <a:gd name="connsiteY22" fmla="*/ 1200150 h 2644486"/>
              <a:gd name="connsiteX23" fmla="*/ 1735281 w 4790209"/>
              <a:gd name="connsiteY23" fmla="*/ 1200150 h 2644486"/>
              <a:gd name="connsiteX24" fmla="*/ 1735281 w 4790209"/>
              <a:gd name="connsiteY24" fmla="*/ 1304059 h 2644486"/>
              <a:gd name="connsiteX25" fmla="*/ 1813213 w 4790209"/>
              <a:gd name="connsiteY25" fmla="*/ 1304059 h 2644486"/>
              <a:gd name="connsiteX26" fmla="*/ 1813213 w 4790209"/>
              <a:gd name="connsiteY26" fmla="*/ 1402773 h 2644486"/>
              <a:gd name="connsiteX27" fmla="*/ 2135331 w 4790209"/>
              <a:gd name="connsiteY27" fmla="*/ 1402773 h 2644486"/>
              <a:gd name="connsiteX28" fmla="*/ 2135331 w 4790209"/>
              <a:gd name="connsiteY28" fmla="*/ 1506682 h 2644486"/>
              <a:gd name="connsiteX29" fmla="*/ 2462645 w 4790209"/>
              <a:gd name="connsiteY29" fmla="*/ 1506682 h 2644486"/>
              <a:gd name="connsiteX30" fmla="*/ 2462645 w 4790209"/>
              <a:gd name="connsiteY30" fmla="*/ 1615786 h 2644486"/>
              <a:gd name="connsiteX31" fmla="*/ 2519795 w 4790209"/>
              <a:gd name="connsiteY31" fmla="*/ 1615786 h 2644486"/>
              <a:gd name="connsiteX32" fmla="*/ 2519795 w 4790209"/>
              <a:gd name="connsiteY32" fmla="*/ 1709304 h 2644486"/>
              <a:gd name="connsiteX33" fmla="*/ 2582141 w 4790209"/>
              <a:gd name="connsiteY33" fmla="*/ 1709304 h 2644486"/>
              <a:gd name="connsiteX34" fmla="*/ 2582141 w 4790209"/>
              <a:gd name="connsiteY34" fmla="*/ 1818409 h 2644486"/>
              <a:gd name="connsiteX35" fmla="*/ 2613313 w 4790209"/>
              <a:gd name="connsiteY35" fmla="*/ 1818409 h 2644486"/>
              <a:gd name="connsiteX36" fmla="*/ 2613313 w 4790209"/>
              <a:gd name="connsiteY36" fmla="*/ 1911927 h 2644486"/>
              <a:gd name="connsiteX37" fmla="*/ 2628900 w 4790209"/>
              <a:gd name="connsiteY37" fmla="*/ 1911927 h 2644486"/>
              <a:gd name="connsiteX38" fmla="*/ 2628900 w 4790209"/>
              <a:gd name="connsiteY38" fmla="*/ 2031423 h 2644486"/>
              <a:gd name="connsiteX39" fmla="*/ 2758786 w 4790209"/>
              <a:gd name="connsiteY39" fmla="*/ 2031423 h 2644486"/>
              <a:gd name="connsiteX40" fmla="*/ 2758786 w 4790209"/>
              <a:gd name="connsiteY40" fmla="*/ 2130136 h 2644486"/>
              <a:gd name="connsiteX41" fmla="*/ 2810741 w 4790209"/>
              <a:gd name="connsiteY41" fmla="*/ 2130136 h 2644486"/>
              <a:gd name="connsiteX42" fmla="*/ 2810741 w 4790209"/>
              <a:gd name="connsiteY42" fmla="*/ 2234045 h 2644486"/>
              <a:gd name="connsiteX43" fmla="*/ 2862695 w 4790209"/>
              <a:gd name="connsiteY43" fmla="*/ 2234045 h 2644486"/>
              <a:gd name="connsiteX44" fmla="*/ 2862695 w 4790209"/>
              <a:gd name="connsiteY44" fmla="*/ 2332759 h 2644486"/>
              <a:gd name="connsiteX45" fmla="*/ 2925041 w 4790209"/>
              <a:gd name="connsiteY45" fmla="*/ 2332759 h 2644486"/>
              <a:gd name="connsiteX46" fmla="*/ 2925041 w 4790209"/>
              <a:gd name="connsiteY46" fmla="*/ 2436668 h 2644486"/>
              <a:gd name="connsiteX47" fmla="*/ 3564081 w 4790209"/>
              <a:gd name="connsiteY47" fmla="*/ 2436668 h 2644486"/>
              <a:gd name="connsiteX48" fmla="*/ 3564081 w 4790209"/>
              <a:gd name="connsiteY48" fmla="*/ 2545773 h 2644486"/>
              <a:gd name="connsiteX49" fmla="*/ 4057650 w 4790209"/>
              <a:gd name="connsiteY49" fmla="*/ 2545773 h 2644486"/>
              <a:gd name="connsiteX50" fmla="*/ 4057650 w 4790209"/>
              <a:gd name="connsiteY50" fmla="*/ 2644486 h 2644486"/>
              <a:gd name="connsiteX51" fmla="*/ 4790209 w 4790209"/>
              <a:gd name="connsiteY51" fmla="*/ 2644486 h 2644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790209" h="2644486">
                <a:moveTo>
                  <a:pt x="0" y="0"/>
                </a:moveTo>
                <a:lnTo>
                  <a:pt x="363681" y="0"/>
                </a:lnTo>
                <a:lnTo>
                  <a:pt x="363681" y="103909"/>
                </a:lnTo>
                <a:lnTo>
                  <a:pt x="763731" y="103909"/>
                </a:lnTo>
                <a:lnTo>
                  <a:pt x="763731" y="306532"/>
                </a:lnTo>
                <a:lnTo>
                  <a:pt x="1018309" y="306532"/>
                </a:lnTo>
                <a:lnTo>
                  <a:pt x="1018309" y="405245"/>
                </a:lnTo>
                <a:lnTo>
                  <a:pt x="1039091" y="405245"/>
                </a:lnTo>
                <a:lnTo>
                  <a:pt x="1039091" y="493568"/>
                </a:lnTo>
                <a:lnTo>
                  <a:pt x="1101436" y="493568"/>
                </a:lnTo>
                <a:lnTo>
                  <a:pt x="1101436" y="602673"/>
                </a:lnTo>
                <a:lnTo>
                  <a:pt x="1122218" y="602673"/>
                </a:lnTo>
                <a:lnTo>
                  <a:pt x="1122218" y="690995"/>
                </a:lnTo>
                <a:lnTo>
                  <a:pt x="1153391" y="690995"/>
                </a:lnTo>
                <a:lnTo>
                  <a:pt x="1153391" y="789709"/>
                </a:lnTo>
                <a:lnTo>
                  <a:pt x="1226127" y="789709"/>
                </a:lnTo>
                <a:lnTo>
                  <a:pt x="1226127" y="888423"/>
                </a:lnTo>
                <a:lnTo>
                  <a:pt x="1361209" y="888423"/>
                </a:lnTo>
                <a:lnTo>
                  <a:pt x="1361209" y="1007918"/>
                </a:lnTo>
                <a:lnTo>
                  <a:pt x="1553441" y="1007918"/>
                </a:lnTo>
                <a:lnTo>
                  <a:pt x="1553441" y="1096241"/>
                </a:lnTo>
                <a:lnTo>
                  <a:pt x="1683327" y="1096241"/>
                </a:lnTo>
                <a:lnTo>
                  <a:pt x="1683327" y="1200150"/>
                </a:lnTo>
                <a:lnTo>
                  <a:pt x="1735281" y="1200150"/>
                </a:lnTo>
                <a:lnTo>
                  <a:pt x="1735281" y="1304059"/>
                </a:lnTo>
                <a:lnTo>
                  <a:pt x="1813213" y="1304059"/>
                </a:lnTo>
                <a:lnTo>
                  <a:pt x="1813213" y="1402773"/>
                </a:lnTo>
                <a:lnTo>
                  <a:pt x="2135331" y="1402773"/>
                </a:lnTo>
                <a:lnTo>
                  <a:pt x="2135331" y="1506682"/>
                </a:lnTo>
                <a:lnTo>
                  <a:pt x="2462645" y="1506682"/>
                </a:lnTo>
                <a:lnTo>
                  <a:pt x="2462645" y="1615786"/>
                </a:lnTo>
                <a:lnTo>
                  <a:pt x="2519795" y="1615786"/>
                </a:lnTo>
                <a:lnTo>
                  <a:pt x="2519795" y="1709304"/>
                </a:lnTo>
                <a:lnTo>
                  <a:pt x="2582141" y="1709304"/>
                </a:lnTo>
                <a:lnTo>
                  <a:pt x="2582141" y="1818409"/>
                </a:lnTo>
                <a:lnTo>
                  <a:pt x="2613313" y="1818409"/>
                </a:lnTo>
                <a:lnTo>
                  <a:pt x="2613313" y="1911927"/>
                </a:lnTo>
                <a:lnTo>
                  <a:pt x="2628900" y="1911927"/>
                </a:lnTo>
                <a:lnTo>
                  <a:pt x="2628900" y="2031423"/>
                </a:lnTo>
                <a:lnTo>
                  <a:pt x="2758786" y="2031423"/>
                </a:lnTo>
                <a:lnTo>
                  <a:pt x="2758786" y="2130136"/>
                </a:lnTo>
                <a:lnTo>
                  <a:pt x="2810741" y="2130136"/>
                </a:lnTo>
                <a:lnTo>
                  <a:pt x="2810741" y="2234045"/>
                </a:lnTo>
                <a:lnTo>
                  <a:pt x="2862695" y="2234045"/>
                </a:lnTo>
                <a:lnTo>
                  <a:pt x="2862695" y="2332759"/>
                </a:lnTo>
                <a:lnTo>
                  <a:pt x="2925041" y="2332759"/>
                </a:lnTo>
                <a:lnTo>
                  <a:pt x="2925041" y="2436668"/>
                </a:lnTo>
                <a:lnTo>
                  <a:pt x="3564081" y="2436668"/>
                </a:lnTo>
                <a:lnTo>
                  <a:pt x="3564081" y="2545773"/>
                </a:lnTo>
                <a:lnTo>
                  <a:pt x="4057650" y="2545773"/>
                </a:lnTo>
                <a:lnTo>
                  <a:pt x="4057650" y="2644486"/>
                </a:lnTo>
                <a:lnTo>
                  <a:pt x="4790209" y="2644486"/>
                </a:lnTo>
              </a:path>
            </a:pathLst>
          </a:custGeom>
          <a:noFill/>
          <a:ln w="28575">
            <a:solidFill>
              <a:schemeClr val="accent1"/>
            </a:solidFill>
            <a:miter lim="800000"/>
            <a:headEnd/>
            <a:tailEnd/>
          </a:ln>
        </p:spPr>
        <p:txBody>
          <a:bodyPr rtlCol="0" anchor="ctr"/>
          <a:lstStyle/>
          <a:p>
            <a:pPr algn="ctr"/>
            <a:endParaRPr lang="en-US"/>
          </a:p>
        </p:txBody>
      </p:sp>
      <p:sp>
        <p:nvSpPr>
          <p:cNvPr id="9280" name="Freeform: Shape 9279">
            <a:extLst>
              <a:ext uri="{FF2B5EF4-FFF2-40B4-BE49-F238E27FC236}">
                <a16:creationId xmlns:a16="http://schemas.microsoft.com/office/drawing/2014/main" id="{2A7B4635-D324-61BA-6B4B-7E20E5A8CB86}"/>
              </a:ext>
            </a:extLst>
          </p:cNvPr>
          <p:cNvSpPr/>
          <p:nvPr/>
        </p:nvSpPr>
        <p:spPr bwMode="auto">
          <a:xfrm>
            <a:off x="6696941" y="2088573"/>
            <a:ext cx="3553691" cy="3023754"/>
          </a:xfrm>
          <a:custGeom>
            <a:avLst/>
            <a:gdLst>
              <a:gd name="connsiteX0" fmla="*/ 0 w 3553691"/>
              <a:gd name="connsiteY0" fmla="*/ 0 h 3023754"/>
              <a:gd name="connsiteX1" fmla="*/ 909204 w 3553691"/>
              <a:gd name="connsiteY1" fmla="*/ 0 h 3023754"/>
              <a:gd name="connsiteX2" fmla="*/ 909204 w 3553691"/>
              <a:gd name="connsiteY2" fmla="*/ 342900 h 3023754"/>
              <a:gd name="connsiteX3" fmla="*/ 1111827 w 3553691"/>
              <a:gd name="connsiteY3" fmla="*/ 342900 h 3023754"/>
              <a:gd name="connsiteX4" fmla="*/ 1111827 w 3553691"/>
              <a:gd name="connsiteY4" fmla="*/ 680604 h 3023754"/>
              <a:gd name="connsiteX5" fmla="*/ 1724891 w 3553691"/>
              <a:gd name="connsiteY5" fmla="*/ 680604 h 3023754"/>
              <a:gd name="connsiteX6" fmla="*/ 1724891 w 3553691"/>
              <a:gd name="connsiteY6" fmla="*/ 1013113 h 3023754"/>
              <a:gd name="connsiteX7" fmla="*/ 1922318 w 3553691"/>
              <a:gd name="connsiteY7" fmla="*/ 1013113 h 3023754"/>
              <a:gd name="connsiteX8" fmla="*/ 1922318 w 3553691"/>
              <a:gd name="connsiteY8" fmla="*/ 1356013 h 3023754"/>
              <a:gd name="connsiteX9" fmla="*/ 2457450 w 3553691"/>
              <a:gd name="connsiteY9" fmla="*/ 1356013 h 3023754"/>
              <a:gd name="connsiteX10" fmla="*/ 2457450 w 3553691"/>
              <a:gd name="connsiteY10" fmla="*/ 1698913 h 3023754"/>
              <a:gd name="connsiteX11" fmla="*/ 2805545 w 3553691"/>
              <a:gd name="connsiteY11" fmla="*/ 1698913 h 3023754"/>
              <a:gd name="connsiteX12" fmla="*/ 2805545 w 3553691"/>
              <a:gd name="connsiteY12" fmla="*/ 2031422 h 3023754"/>
              <a:gd name="connsiteX13" fmla="*/ 3262745 w 3553691"/>
              <a:gd name="connsiteY13" fmla="*/ 2031422 h 3023754"/>
              <a:gd name="connsiteX14" fmla="*/ 3262745 w 3553691"/>
              <a:gd name="connsiteY14" fmla="*/ 2374322 h 3023754"/>
              <a:gd name="connsiteX15" fmla="*/ 3475759 w 3553691"/>
              <a:gd name="connsiteY15" fmla="*/ 2374322 h 3023754"/>
              <a:gd name="connsiteX16" fmla="*/ 3475759 w 3553691"/>
              <a:gd name="connsiteY16" fmla="*/ 2712027 h 3023754"/>
              <a:gd name="connsiteX17" fmla="*/ 3553691 w 3553691"/>
              <a:gd name="connsiteY17" fmla="*/ 2712027 h 3023754"/>
              <a:gd name="connsiteX18" fmla="*/ 3553691 w 3553691"/>
              <a:gd name="connsiteY18" fmla="*/ 3023754 h 3023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53691" h="3023754">
                <a:moveTo>
                  <a:pt x="0" y="0"/>
                </a:moveTo>
                <a:lnTo>
                  <a:pt x="909204" y="0"/>
                </a:lnTo>
                <a:lnTo>
                  <a:pt x="909204" y="342900"/>
                </a:lnTo>
                <a:lnTo>
                  <a:pt x="1111827" y="342900"/>
                </a:lnTo>
                <a:lnTo>
                  <a:pt x="1111827" y="680604"/>
                </a:lnTo>
                <a:lnTo>
                  <a:pt x="1724891" y="680604"/>
                </a:lnTo>
                <a:lnTo>
                  <a:pt x="1724891" y="1013113"/>
                </a:lnTo>
                <a:lnTo>
                  <a:pt x="1922318" y="1013113"/>
                </a:lnTo>
                <a:lnTo>
                  <a:pt x="1922318" y="1356013"/>
                </a:lnTo>
                <a:lnTo>
                  <a:pt x="2457450" y="1356013"/>
                </a:lnTo>
                <a:lnTo>
                  <a:pt x="2457450" y="1698913"/>
                </a:lnTo>
                <a:lnTo>
                  <a:pt x="2805545" y="1698913"/>
                </a:lnTo>
                <a:lnTo>
                  <a:pt x="2805545" y="2031422"/>
                </a:lnTo>
                <a:lnTo>
                  <a:pt x="3262745" y="2031422"/>
                </a:lnTo>
                <a:lnTo>
                  <a:pt x="3262745" y="2374322"/>
                </a:lnTo>
                <a:lnTo>
                  <a:pt x="3475759" y="2374322"/>
                </a:lnTo>
                <a:lnTo>
                  <a:pt x="3475759" y="2712027"/>
                </a:lnTo>
                <a:lnTo>
                  <a:pt x="3553691" y="2712027"/>
                </a:lnTo>
                <a:lnTo>
                  <a:pt x="3553691" y="3023754"/>
                </a:lnTo>
              </a:path>
            </a:pathLst>
          </a:custGeom>
          <a:noFill/>
          <a:ln w="28575">
            <a:solidFill>
              <a:schemeClr val="accent1"/>
            </a:solidFill>
            <a:prstDash val="sysDash"/>
            <a:miter lim="800000"/>
            <a:headEnd/>
            <a:tailEnd/>
          </a:ln>
        </p:spPr>
        <p:txBody>
          <a:bodyPr rtlCol="0" anchor="ctr"/>
          <a:lstStyle/>
          <a:p>
            <a:pPr algn="ctr"/>
            <a:endParaRPr lang="en-US"/>
          </a:p>
        </p:txBody>
      </p:sp>
      <p:cxnSp>
        <p:nvCxnSpPr>
          <p:cNvPr id="9282" name="Straight Connector 9281">
            <a:extLst>
              <a:ext uri="{FF2B5EF4-FFF2-40B4-BE49-F238E27FC236}">
                <a16:creationId xmlns:a16="http://schemas.microsoft.com/office/drawing/2014/main" id="{0F8E0E9C-5C22-ED8F-9954-D96D2F57B3FE}"/>
              </a:ext>
            </a:extLst>
          </p:cNvPr>
          <p:cNvCxnSpPr/>
          <p:nvPr/>
        </p:nvCxnSpPr>
        <p:spPr bwMode="auto">
          <a:xfrm>
            <a:off x="7868876" y="3813989"/>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1594447A-5611-9077-8338-60F503BD02A2}"/>
              </a:ext>
            </a:extLst>
          </p:cNvPr>
          <p:cNvCxnSpPr/>
          <p:nvPr/>
        </p:nvCxnSpPr>
        <p:spPr bwMode="auto">
          <a:xfrm>
            <a:off x="8502722" y="4058175"/>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EF6D179C-1F47-1597-D846-4C812E948053}"/>
              </a:ext>
            </a:extLst>
          </p:cNvPr>
          <p:cNvCxnSpPr/>
          <p:nvPr/>
        </p:nvCxnSpPr>
        <p:spPr bwMode="auto">
          <a:xfrm>
            <a:off x="8601436" y="4271189"/>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F5A6D722-049E-62ED-9468-C0C232B4F6A7}"/>
              </a:ext>
            </a:extLst>
          </p:cNvPr>
          <p:cNvCxnSpPr/>
          <p:nvPr/>
        </p:nvCxnSpPr>
        <p:spPr bwMode="auto">
          <a:xfrm>
            <a:off x="9069027" y="4525766"/>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2AE8E784-6DD0-3080-DD31-6B4A9489EFEF}"/>
              </a:ext>
            </a:extLst>
          </p:cNvPr>
          <p:cNvCxnSpPr/>
          <p:nvPr/>
        </p:nvCxnSpPr>
        <p:spPr bwMode="auto">
          <a:xfrm>
            <a:off x="9157350" y="4754366"/>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C49E2677-EE31-8F9C-5E51-4569C4DCED5C}"/>
              </a:ext>
            </a:extLst>
          </p:cNvPr>
          <p:cNvCxnSpPr/>
          <p:nvPr/>
        </p:nvCxnSpPr>
        <p:spPr bwMode="auto">
          <a:xfrm>
            <a:off x="10019795" y="4962184"/>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3B602145-5ED8-EE44-6FAD-E6C6DC51CA22}"/>
              </a:ext>
            </a:extLst>
          </p:cNvPr>
          <p:cNvCxnSpPr/>
          <p:nvPr/>
        </p:nvCxnSpPr>
        <p:spPr bwMode="auto">
          <a:xfrm>
            <a:off x="7022018" y="2582666"/>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B10D33E0-48D6-F90B-99F4-7AF626AF897C}"/>
              </a:ext>
            </a:extLst>
          </p:cNvPr>
          <p:cNvCxnSpPr/>
          <p:nvPr/>
        </p:nvCxnSpPr>
        <p:spPr bwMode="auto">
          <a:xfrm>
            <a:off x="7027213" y="2759311"/>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A385A09E-A656-9454-D1C2-6A71CB868734}"/>
              </a:ext>
            </a:extLst>
          </p:cNvPr>
          <p:cNvCxnSpPr/>
          <p:nvPr/>
        </p:nvCxnSpPr>
        <p:spPr bwMode="auto">
          <a:xfrm>
            <a:off x="7027213" y="2951542"/>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8BEE4F7D-D219-89E5-847A-579A4245DFBC}"/>
              </a:ext>
            </a:extLst>
          </p:cNvPr>
          <p:cNvCxnSpPr/>
          <p:nvPr/>
        </p:nvCxnSpPr>
        <p:spPr bwMode="auto">
          <a:xfrm>
            <a:off x="7022017" y="3138287"/>
            <a:ext cx="0" cy="0"/>
          </a:xfrm>
          <a:prstGeom prst="line">
            <a:avLst/>
          </a:prstGeom>
          <a:noFill/>
          <a:ln w="19050" cap="flat" cmpd="sng" algn="ctr">
            <a:solidFill>
              <a:schemeClr val="accent3"/>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7D3B568C-28C7-16BF-5F1F-8A84FC8E4729}"/>
              </a:ext>
            </a:extLst>
          </p:cNvPr>
          <p:cNvCxnSpPr/>
          <p:nvPr/>
        </p:nvCxnSpPr>
        <p:spPr bwMode="auto">
          <a:xfrm>
            <a:off x="7214249" y="3268465"/>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7FE6D4B1-0559-B72E-4286-5922BE93BA18}"/>
              </a:ext>
            </a:extLst>
          </p:cNvPr>
          <p:cNvCxnSpPr/>
          <p:nvPr/>
        </p:nvCxnSpPr>
        <p:spPr bwMode="auto">
          <a:xfrm>
            <a:off x="7733794" y="3367178"/>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3DB5BABD-DD30-2A2A-9B6D-BBB00898BB98}"/>
              </a:ext>
            </a:extLst>
          </p:cNvPr>
          <p:cNvCxnSpPr/>
          <p:nvPr/>
        </p:nvCxnSpPr>
        <p:spPr bwMode="auto">
          <a:xfrm>
            <a:off x="7733794" y="3538628"/>
            <a:ext cx="0" cy="162360"/>
          </a:xfrm>
          <a:prstGeom prst="line">
            <a:avLst/>
          </a:prstGeom>
          <a:noFill/>
          <a:ln w="19050" cap="flat" cmpd="sng" algn="ctr">
            <a:solidFill>
              <a:schemeClr val="accent3"/>
            </a:solidFill>
            <a:prstDash val="solid"/>
            <a:round/>
            <a:headEnd type="none" w="med" len="med"/>
            <a:tailEnd type="none" w="med" len="med"/>
          </a:ln>
          <a:effectLst/>
        </p:spPr>
      </p:cxnSp>
      <p:sp>
        <p:nvSpPr>
          <p:cNvPr id="9295" name="Freeform: Shape 9294">
            <a:extLst>
              <a:ext uri="{FF2B5EF4-FFF2-40B4-BE49-F238E27FC236}">
                <a16:creationId xmlns:a16="http://schemas.microsoft.com/office/drawing/2014/main" id="{FDA76D60-8D0F-3FB1-AE86-674180EE9E7E}"/>
              </a:ext>
            </a:extLst>
          </p:cNvPr>
          <p:cNvSpPr/>
          <p:nvPr/>
        </p:nvSpPr>
        <p:spPr bwMode="auto">
          <a:xfrm>
            <a:off x="6686550" y="2083377"/>
            <a:ext cx="3335482" cy="3028950"/>
          </a:xfrm>
          <a:custGeom>
            <a:avLst/>
            <a:gdLst>
              <a:gd name="connsiteX0" fmla="*/ 0 w 3335482"/>
              <a:gd name="connsiteY0" fmla="*/ 0 h 3028950"/>
              <a:gd name="connsiteX1" fmla="*/ 259773 w 3335482"/>
              <a:gd name="connsiteY1" fmla="*/ 0 h 3028950"/>
              <a:gd name="connsiteX2" fmla="*/ 259773 w 3335482"/>
              <a:gd name="connsiteY2" fmla="*/ 197428 h 3028950"/>
              <a:gd name="connsiteX3" fmla="*/ 296141 w 3335482"/>
              <a:gd name="connsiteY3" fmla="*/ 197428 h 3028950"/>
              <a:gd name="connsiteX4" fmla="*/ 296141 w 3335482"/>
              <a:gd name="connsiteY4" fmla="*/ 441614 h 3028950"/>
              <a:gd name="connsiteX5" fmla="*/ 342900 w 3335482"/>
              <a:gd name="connsiteY5" fmla="*/ 441614 h 3028950"/>
              <a:gd name="connsiteX6" fmla="*/ 342900 w 3335482"/>
              <a:gd name="connsiteY6" fmla="*/ 1091046 h 3028950"/>
              <a:gd name="connsiteX7" fmla="*/ 524741 w 3335482"/>
              <a:gd name="connsiteY7" fmla="*/ 1091046 h 3028950"/>
              <a:gd name="connsiteX8" fmla="*/ 524741 w 3335482"/>
              <a:gd name="connsiteY8" fmla="*/ 1309255 h 3028950"/>
              <a:gd name="connsiteX9" fmla="*/ 1059873 w 3335482"/>
              <a:gd name="connsiteY9" fmla="*/ 1309255 h 3028950"/>
              <a:gd name="connsiteX10" fmla="*/ 1059873 w 3335482"/>
              <a:gd name="connsiteY10" fmla="*/ 1745673 h 3028950"/>
              <a:gd name="connsiteX11" fmla="*/ 1184564 w 3335482"/>
              <a:gd name="connsiteY11" fmla="*/ 1745673 h 3028950"/>
              <a:gd name="connsiteX12" fmla="*/ 1184564 w 3335482"/>
              <a:gd name="connsiteY12" fmla="*/ 1958687 h 3028950"/>
              <a:gd name="connsiteX13" fmla="*/ 1818409 w 3335482"/>
              <a:gd name="connsiteY13" fmla="*/ 1958687 h 3028950"/>
              <a:gd name="connsiteX14" fmla="*/ 1818409 w 3335482"/>
              <a:gd name="connsiteY14" fmla="*/ 2176896 h 3028950"/>
              <a:gd name="connsiteX15" fmla="*/ 1917123 w 3335482"/>
              <a:gd name="connsiteY15" fmla="*/ 2176896 h 3028950"/>
              <a:gd name="connsiteX16" fmla="*/ 1917123 w 3335482"/>
              <a:gd name="connsiteY16" fmla="*/ 2395105 h 3028950"/>
              <a:gd name="connsiteX17" fmla="*/ 2395105 w 3335482"/>
              <a:gd name="connsiteY17" fmla="*/ 2395105 h 3028950"/>
              <a:gd name="connsiteX18" fmla="*/ 2400300 w 3335482"/>
              <a:gd name="connsiteY18" fmla="*/ 2618509 h 3028950"/>
              <a:gd name="connsiteX19" fmla="*/ 2483427 w 3335482"/>
              <a:gd name="connsiteY19" fmla="*/ 2618509 h 3028950"/>
              <a:gd name="connsiteX20" fmla="*/ 2483427 w 3335482"/>
              <a:gd name="connsiteY20" fmla="*/ 2826328 h 3028950"/>
              <a:gd name="connsiteX21" fmla="*/ 3335482 w 3335482"/>
              <a:gd name="connsiteY21" fmla="*/ 2826328 h 3028950"/>
              <a:gd name="connsiteX22" fmla="*/ 3335482 w 3335482"/>
              <a:gd name="connsiteY22" fmla="*/ 3028950 h 302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35482" h="3028950">
                <a:moveTo>
                  <a:pt x="0" y="0"/>
                </a:moveTo>
                <a:lnTo>
                  <a:pt x="259773" y="0"/>
                </a:lnTo>
                <a:lnTo>
                  <a:pt x="259773" y="197428"/>
                </a:lnTo>
                <a:lnTo>
                  <a:pt x="296141" y="197428"/>
                </a:lnTo>
                <a:lnTo>
                  <a:pt x="296141" y="441614"/>
                </a:lnTo>
                <a:lnTo>
                  <a:pt x="342900" y="441614"/>
                </a:lnTo>
                <a:lnTo>
                  <a:pt x="342900" y="1091046"/>
                </a:lnTo>
                <a:lnTo>
                  <a:pt x="524741" y="1091046"/>
                </a:lnTo>
                <a:lnTo>
                  <a:pt x="524741" y="1309255"/>
                </a:lnTo>
                <a:lnTo>
                  <a:pt x="1059873" y="1309255"/>
                </a:lnTo>
                <a:lnTo>
                  <a:pt x="1059873" y="1745673"/>
                </a:lnTo>
                <a:lnTo>
                  <a:pt x="1184564" y="1745673"/>
                </a:lnTo>
                <a:lnTo>
                  <a:pt x="1184564" y="1958687"/>
                </a:lnTo>
                <a:lnTo>
                  <a:pt x="1818409" y="1958687"/>
                </a:lnTo>
                <a:lnTo>
                  <a:pt x="1818409" y="2176896"/>
                </a:lnTo>
                <a:lnTo>
                  <a:pt x="1917123" y="2176896"/>
                </a:lnTo>
                <a:lnTo>
                  <a:pt x="1917123" y="2395105"/>
                </a:lnTo>
                <a:lnTo>
                  <a:pt x="2395105" y="2395105"/>
                </a:lnTo>
                <a:lnTo>
                  <a:pt x="2400300" y="2618509"/>
                </a:lnTo>
                <a:lnTo>
                  <a:pt x="2483427" y="2618509"/>
                </a:lnTo>
                <a:lnTo>
                  <a:pt x="2483427" y="2826328"/>
                </a:lnTo>
                <a:lnTo>
                  <a:pt x="3335482" y="2826328"/>
                </a:lnTo>
                <a:lnTo>
                  <a:pt x="3335482" y="3028950"/>
                </a:lnTo>
              </a:path>
            </a:pathLst>
          </a:custGeom>
          <a:noFill/>
          <a:ln w="28575">
            <a:solidFill>
              <a:schemeClr val="accent3"/>
            </a:solidFill>
            <a:prstDash val="sysDash"/>
            <a:miter lim="800000"/>
            <a:headEnd/>
            <a:tailEnd/>
          </a:ln>
        </p:spPr>
        <p:txBody>
          <a:bodyPr rtlCol="0" anchor="ctr"/>
          <a:lstStyle/>
          <a:p>
            <a:pPr algn="ctr"/>
            <a:endParaRPr lang="en-US"/>
          </a:p>
        </p:txBody>
      </p:sp>
      <p:sp>
        <p:nvSpPr>
          <p:cNvPr id="9296" name="Freeform: Shape 9295">
            <a:extLst>
              <a:ext uri="{FF2B5EF4-FFF2-40B4-BE49-F238E27FC236}">
                <a16:creationId xmlns:a16="http://schemas.microsoft.com/office/drawing/2014/main" id="{067262DF-2D6C-1F2D-BCF4-E637BACB1A3B}"/>
              </a:ext>
            </a:extLst>
          </p:cNvPr>
          <p:cNvSpPr/>
          <p:nvPr/>
        </p:nvSpPr>
        <p:spPr bwMode="auto">
          <a:xfrm>
            <a:off x="6665768" y="2078182"/>
            <a:ext cx="4810991" cy="2862695"/>
          </a:xfrm>
          <a:custGeom>
            <a:avLst/>
            <a:gdLst>
              <a:gd name="connsiteX0" fmla="*/ 0 w 4810991"/>
              <a:gd name="connsiteY0" fmla="*/ 0 h 2862695"/>
              <a:gd name="connsiteX1" fmla="*/ 238991 w 4810991"/>
              <a:gd name="connsiteY1" fmla="*/ 0 h 2862695"/>
              <a:gd name="connsiteX2" fmla="*/ 238991 w 4810991"/>
              <a:gd name="connsiteY2" fmla="*/ 129886 h 2862695"/>
              <a:gd name="connsiteX3" fmla="*/ 264968 w 4810991"/>
              <a:gd name="connsiteY3" fmla="*/ 129886 h 2862695"/>
              <a:gd name="connsiteX4" fmla="*/ 264968 w 4810991"/>
              <a:gd name="connsiteY4" fmla="*/ 197427 h 2862695"/>
              <a:gd name="connsiteX5" fmla="*/ 348096 w 4810991"/>
              <a:gd name="connsiteY5" fmla="*/ 197427 h 2862695"/>
              <a:gd name="connsiteX6" fmla="*/ 348096 w 4810991"/>
              <a:gd name="connsiteY6" fmla="*/ 306532 h 2862695"/>
              <a:gd name="connsiteX7" fmla="*/ 353291 w 4810991"/>
              <a:gd name="connsiteY7" fmla="*/ 306532 h 2862695"/>
              <a:gd name="connsiteX8" fmla="*/ 353291 w 4810991"/>
              <a:gd name="connsiteY8" fmla="*/ 493568 h 2862695"/>
              <a:gd name="connsiteX9" fmla="*/ 384464 w 4810991"/>
              <a:gd name="connsiteY9" fmla="*/ 493568 h 2862695"/>
              <a:gd name="connsiteX10" fmla="*/ 384464 w 4810991"/>
              <a:gd name="connsiteY10" fmla="*/ 576695 h 2862695"/>
              <a:gd name="connsiteX11" fmla="*/ 405246 w 4810991"/>
              <a:gd name="connsiteY11" fmla="*/ 576695 h 2862695"/>
              <a:gd name="connsiteX12" fmla="*/ 405246 w 4810991"/>
              <a:gd name="connsiteY12" fmla="*/ 670213 h 2862695"/>
              <a:gd name="connsiteX13" fmla="*/ 431223 w 4810991"/>
              <a:gd name="connsiteY13" fmla="*/ 670213 h 2862695"/>
              <a:gd name="connsiteX14" fmla="*/ 431223 w 4810991"/>
              <a:gd name="connsiteY14" fmla="*/ 763732 h 2862695"/>
              <a:gd name="connsiteX15" fmla="*/ 452005 w 4810991"/>
              <a:gd name="connsiteY15" fmla="*/ 763732 h 2862695"/>
              <a:gd name="connsiteX16" fmla="*/ 452005 w 4810991"/>
              <a:gd name="connsiteY16" fmla="*/ 867641 h 2862695"/>
              <a:gd name="connsiteX17" fmla="*/ 571500 w 4810991"/>
              <a:gd name="connsiteY17" fmla="*/ 867641 h 2862695"/>
              <a:gd name="connsiteX18" fmla="*/ 571500 w 4810991"/>
              <a:gd name="connsiteY18" fmla="*/ 961159 h 2862695"/>
              <a:gd name="connsiteX19" fmla="*/ 628650 w 4810991"/>
              <a:gd name="connsiteY19" fmla="*/ 961159 h 2862695"/>
              <a:gd name="connsiteX20" fmla="*/ 628650 w 4810991"/>
              <a:gd name="connsiteY20" fmla="*/ 1059873 h 2862695"/>
              <a:gd name="connsiteX21" fmla="*/ 722168 w 4810991"/>
              <a:gd name="connsiteY21" fmla="*/ 1059873 h 2862695"/>
              <a:gd name="connsiteX22" fmla="*/ 722168 w 4810991"/>
              <a:gd name="connsiteY22" fmla="*/ 1153391 h 2862695"/>
              <a:gd name="connsiteX23" fmla="*/ 748146 w 4810991"/>
              <a:gd name="connsiteY23" fmla="*/ 1153391 h 2862695"/>
              <a:gd name="connsiteX24" fmla="*/ 748146 w 4810991"/>
              <a:gd name="connsiteY24" fmla="*/ 1537854 h 2862695"/>
              <a:gd name="connsiteX25" fmla="*/ 1007918 w 4810991"/>
              <a:gd name="connsiteY25" fmla="*/ 1537854 h 2862695"/>
              <a:gd name="connsiteX26" fmla="*/ 1007918 w 4810991"/>
              <a:gd name="connsiteY26" fmla="*/ 1626177 h 2862695"/>
              <a:gd name="connsiteX27" fmla="*/ 1070264 w 4810991"/>
              <a:gd name="connsiteY27" fmla="*/ 1636568 h 2862695"/>
              <a:gd name="connsiteX28" fmla="*/ 1070264 w 4810991"/>
              <a:gd name="connsiteY28" fmla="*/ 1730086 h 2862695"/>
              <a:gd name="connsiteX29" fmla="*/ 1117023 w 4810991"/>
              <a:gd name="connsiteY29" fmla="*/ 1730086 h 2862695"/>
              <a:gd name="connsiteX30" fmla="*/ 1117023 w 4810991"/>
              <a:gd name="connsiteY30" fmla="*/ 1730086 h 2862695"/>
              <a:gd name="connsiteX31" fmla="*/ 1117023 w 4810991"/>
              <a:gd name="connsiteY31" fmla="*/ 1823604 h 2862695"/>
              <a:gd name="connsiteX32" fmla="*/ 1158587 w 4810991"/>
              <a:gd name="connsiteY32" fmla="*/ 1823604 h 2862695"/>
              <a:gd name="connsiteX33" fmla="*/ 1158587 w 4810991"/>
              <a:gd name="connsiteY33" fmla="*/ 1917123 h 2862695"/>
              <a:gd name="connsiteX34" fmla="*/ 1210541 w 4810991"/>
              <a:gd name="connsiteY34" fmla="*/ 1917123 h 2862695"/>
              <a:gd name="connsiteX35" fmla="*/ 1210541 w 4810991"/>
              <a:gd name="connsiteY35" fmla="*/ 2005445 h 2862695"/>
              <a:gd name="connsiteX36" fmla="*/ 1413164 w 4810991"/>
              <a:gd name="connsiteY36" fmla="*/ 2005445 h 2862695"/>
              <a:gd name="connsiteX37" fmla="*/ 1407968 w 4810991"/>
              <a:gd name="connsiteY37" fmla="*/ 2109354 h 2862695"/>
              <a:gd name="connsiteX38" fmla="*/ 1418359 w 4810991"/>
              <a:gd name="connsiteY38" fmla="*/ 2098963 h 2862695"/>
              <a:gd name="connsiteX39" fmla="*/ 1444337 w 4810991"/>
              <a:gd name="connsiteY39" fmla="*/ 2098963 h 2862695"/>
              <a:gd name="connsiteX40" fmla="*/ 1444337 w 4810991"/>
              <a:gd name="connsiteY40" fmla="*/ 2197677 h 2862695"/>
              <a:gd name="connsiteX41" fmla="*/ 1475509 w 4810991"/>
              <a:gd name="connsiteY41" fmla="*/ 2197677 h 2862695"/>
              <a:gd name="connsiteX42" fmla="*/ 1475509 w 4810991"/>
              <a:gd name="connsiteY42" fmla="*/ 2291195 h 2862695"/>
              <a:gd name="connsiteX43" fmla="*/ 1553441 w 4810991"/>
              <a:gd name="connsiteY43" fmla="*/ 2291195 h 2862695"/>
              <a:gd name="connsiteX44" fmla="*/ 1553441 w 4810991"/>
              <a:gd name="connsiteY44" fmla="*/ 2384713 h 2862695"/>
              <a:gd name="connsiteX45" fmla="*/ 1865168 w 4810991"/>
              <a:gd name="connsiteY45" fmla="*/ 2384713 h 2862695"/>
              <a:gd name="connsiteX46" fmla="*/ 1865168 w 4810991"/>
              <a:gd name="connsiteY46" fmla="*/ 2478232 h 2862695"/>
              <a:gd name="connsiteX47" fmla="*/ 1901537 w 4810991"/>
              <a:gd name="connsiteY47" fmla="*/ 2478232 h 2862695"/>
              <a:gd name="connsiteX48" fmla="*/ 1901537 w 4810991"/>
              <a:gd name="connsiteY48" fmla="*/ 2576945 h 2862695"/>
              <a:gd name="connsiteX49" fmla="*/ 2062596 w 4810991"/>
              <a:gd name="connsiteY49" fmla="*/ 2576945 h 2862695"/>
              <a:gd name="connsiteX50" fmla="*/ 2062596 w 4810991"/>
              <a:gd name="connsiteY50" fmla="*/ 2670463 h 2862695"/>
              <a:gd name="connsiteX51" fmla="*/ 3771900 w 4810991"/>
              <a:gd name="connsiteY51" fmla="*/ 2670463 h 2862695"/>
              <a:gd name="connsiteX52" fmla="*/ 3771900 w 4810991"/>
              <a:gd name="connsiteY52" fmla="*/ 2769177 h 2862695"/>
              <a:gd name="connsiteX53" fmla="*/ 4701887 w 4810991"/>
              <a:gd name="connsiteY53" fmla="*/ 2769177 h 2862695"/>
              <a:gd name="connsiteX54" fmla="*/ 4701887 w 4810991"/>
              <a:gd name="connsiteY54" fmla="*/ 2862695 h 2862695"/>
              <a:gd name="connsiteX55" fmla="*/ 4810991 w 4810991"/>
              <a:gd name="connsiteY55" fmla="*/ 2862695 h 2862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810991" h="2862695">
                <a:moveTo>
                  <a:pt x="0" y="0"/>
                </a:moveTo>
                <a:lnTo>
                  <a:pt x="238991" y="0"/>
                </a:lnTo>
                <a:lnTo>
                  <a:pt x="238991" y="129886"/>
                </a:lnTo>
                <a:lnTo>
                  <a:pt x="264968" y="129886"/>
                </a:lnTo>
                <a:lnTo>
                  <a:pt x="264968" y="197427"/>
                </a:lnTo>
                <a:lnTo>
                  <a:pt x="348096" y="197427"/>
                </a:lnTo>
                <a:lnTo>
                  <a:pt x="348096" y="306532"/>
                </a:lnTo>
                <a:lnTo>
                  <a:pt x="353291" y="306532"/>
                </a:lnTo>
                <a:lnTo>
                  <a:pt x="353291" y="493568"/>
                </a:lnTo>
                <a:lnTo>
                  <a:pt x="384464" y="493568"/>
                </a:lnTo>
                <a:lnTo>
                  <a:pt x="384464" y="576695"/>
                </a:lnTo>
                <a:lnTo>
                  <a:pt x="405246" y="576695"/>
                </a:lnTo>
                <a:lnTo>
                  <a:pt x="405246" y="670213"/>
                </a:lnTo>
                <a:lnTo>
                  <a:pt x="431223" y="670213"/>
                </a:lnTo>
                <a:lnTo>
                  <a:pt x="431223" y="763732"/>
                </a:lnTo>
                <a:lnTo>
                  <a:pt x="452005" y="763732"/>
                </a:lnTo>
                <a:lnTo>
                  <a:pt x="452005" y="867641"/>
                </a:lnTo>
                <a:lnTo>
                  <a:pt x="571500" y="867641"/>
                </a:lnTo>
                <a:lnTo>
                  <a:pt x="571500" y="961159"/>
                </a:lnTo>
                <a:lnTo>
                  <a:pt x="628650" y="961159"/>
                </a:lnTo>
                <a:lnTo>
                  <a:pt x="628650" y="1059873"/>
                </a:lnTo>
                <a:lnTo>
                  <a:pt x="722168" y="1059873"/>
                </a:lnTo>
                <a:lnTo>
                  <a:pt x="722168" y="1153391"/>
                </a:lnTo>
                <a:lnTo>
                  <a:pt x="748146" y="1153391"/>
                </a:lnTo>
                <a:lnTo>
                  <a:pt x="748146" y="1537854"/>
                </a:lnTo>
                <a:lnTo>
                  <a:pt x="1007918" y="1537854"/>
                </a:lnTo>
                <a:lnTo>
                  <a:pt x="1007918" y="1626177"/>
                </a:lnTo>
                <a:lnTo>
                  <a:pt x="1070264" y="1636568"/>
                </a:lnTo>
                <a:lnTo>
                  <a:pt x="1070264" y="1730086"/>
                </a:lnTo>
                <a:lnTo>
                  <a:pt x="1117023" y="1730086"/>
                </a:lnTo>
                <a:lnTo>
                  <a:pt x="1117023" y="1730086"/>
                </a:lnTo>
                <a:lnTo>
                  <a:pt x="1117023" y="1823604"/>
                </a:lnTo>
                <a:lnTo>
                  <a:pt x="1158587" y="1823604"/>
                </a:lnTo>
                <a:lnTo>
                  <a:pt x="1158587" y="1917123"/>
                </a:lnTo>
                <a:lnTo>
                  <a:pt x="1210541" y="1917123"/>
                </a:lnTo>
                <a:lnTo>
                  <a:pt x="1210541" y="2005445"/>
                </a:lnTo>
                <a:lnTo>
                  <a:pt x="1413164" y="2005445"/>
                </a:lnTo>
                <a:cubicBezTo>
                  <a:pt x="1407536" y="2095487"/>
                  <a:pt x="1407968" y="2060810"/>
                  <a:pt x="1407968" y="2109354"/>
                </a:cubicBezTo>
                <a:lnTo>
                  <a:pt x="1418359" y="2098963"/>
                </a:lnTo>
                <a:lnTo>
                  <a:pt x="1444337" y="2098963"/>
                </a:lnTo>
                <a:lnTo>
                  <a:pt x="1444337" y="2197677"/>
                </a:lnTo>
                <a:lnTo>
                  <a:pt x="1475509" y="2197677"/>
                </a:lnTo>
                <a:lnTo>
                  <a:pt x="1475509" y="2291195"/>
                </a:lnTo>
                <a:lnTo>
                  <a:pt x="1553441" y="2291195"/>
                </a:lnTo>
                <a:lnTo>
                  <a:pt x="1553441" y="2384713"/>
                </a:lnTo>
                <a:lnTo>
                  <a:pt x="1865168" y="2384713"/>
                </a:lnTo>
                <a:lnTo>
                  <a:pt x="1865168" y="2478232"/>
                </a:lnTo>
                <a:lnTo>
                  <a:pt x="1901537" y="2478232"/>
                </a:lnTo>
                <a:lnTo>
                  <a:pt x="1901537" y="2576945"/>
                </a:lnTo>
                <a:lnTo>
                  <a:pt x="2062596" y="2576945"/>
                </a:lnTo>
                <a:lnTo>
                  <a:pt x="2062596" y="2670463"/>
                </a:lnTo>
                <a:lnTo>
                  <a:pt x="3771900" y="2670463"/>
                </a:lnTo>
                <a:lnTo>
                  <a:pt x="3771900" y="2769177"/>
                </a:lnTo>
                <a:lnTo>
                  <a:pt x="4701887" y="2769177"/>
                </a:lnTo>
                <a:lnTo>
                  <a:pt x="4701887" y="2862695"/>
                </a:lnTo>
                <a:lnTo>
                  <a:pt x="4810991" y="2862695"/>
                </a:lnTo>
              </a:path>
            </a:pathLst>
          </a:custGeom>
          <a:noFill/>
          <a:ln w="28575">
            <a:solidFill>
              <a:schemeClr val="accent3"/>
            </a:solidFill>
            <a:miter lim="800000"/>
            <a:headEnd/>
            <a:tailEnd/>
          </a:ln>
        </p:spPr>
        <p:txBody>
          <a:bodyPr rtlCol="0" anchor="ctr"/>
          <a:lstStyle/>
          <a:p>
            <a:pPr algn="ctr"/>
            <a:endParaRPr lang="en-US"/>
          </a:p>
        </p:txBody>
      </p:sp>
      <p:sp>
        <p:nvSpPr>
          <p:cNvPr id="9297" name="TextBox 9296">
            <a:extLst>
              <a:ext uri="{FF2B5EF4-FFF2-40B4-BE49-F238E27FC236}">
                <a16:creationId xmlns:a16="http://schemas.microsoft.com/office/drawing/2014/main" id="{CDEFE4E7-BC7D-1E86-AA4F-1C11E97FD545}"/>
              </a:ext>
            </a:extLst>
          </p:cNvPr>
          <p:cNvSpPr txBox="1"/>
          <p:nvPr/>
        </p:nvSpPr>
        <p:spPr bwMode="auto">
          <a:xfrm>
            <a:off x="9432402" y="2104721"/>
            <a:ext cx="2340496"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spcBef>
                <a:spcPct val="50000"/>
              </a:spcBef>
            </a:pPr>
            <a:r>
              <a:rPr lang="en-US" sz="1600" b="0" dirty="0">
                <a:solidFill>
                  <a:schemeClr val="accent3"/>
                </a:solidFill>
                <a:latin typeface="Calibri" panose="020F0502020204030204" pitchFamily="34" charset="0"/>
              </a:rPr>
              <a:t>AI+PALBO &amp; Monoclonal</a:t>
            </a:r>
            <a:br>
              <a:rPr lang="en-US" sz="1600" b="0" dirty="0">
                <a:solidFill>
                  <a:schemeClr val="accent1"/>
                </a:solidFill>
                <a:latin typeface="Calibri" panose="020F0502020204030204" pitchFamily="34" charset="0"/>
              </a:rPr>
            </a:br>
            <a:r>
              <a:rPr lang="en-US" sz="1600" b="0" dirty="0">
                <a:solidFill>
                  <a:schemeClr val="accent1"/>
                </a:solidFill>
                <a:latin typeface="Calibri" panose="020F0502020204030204" pitchFamily="34" charset="0"/>
              </a:rPr>
              <a:t>FULV+PALBO &amp; Monoclonal</a:t>
            </a:r>
            <a:br>
              <a:rPr lang="en-US" sz="1600" b="0" dirty="0">
                <a:solidFill>
                  <a:schemeClr val="accent1"/>
                </a:solidFill>
                <a:latin typeface="Calibri" panose="020F0502020204030204" pitchFamily="34" charset="0"/>
              </a:rPr>
            </a:br>
            <a:r>
              <a:rPr lang="en-US" sz="1600" b="0" dirty="0">
                <a:solidFill>
                  <a:schemeClr val="accent3"/>
                </a:solidFill>
                <a:latin typeface="Calibri" panose="020F0502020204030204" pitchFamily="34" charset="0"/>
              </a:rPr>
              <a:t>AI+PALBO &amp; Polyclonal</a:t>
            </a:r>
            <a:br>
              <a:rPr lang="en-US" sz="1600" b="0" dirty="0">
                <a:solidFill>
                  <a:schemeClr val="accent3"/>
                </a:solidFill>
                <a:latin typeface="Calibri" panose="020F0502020204030204" pitchFamily="34" charset="0"/>
              </a:rPr>
            </a:br>
            <a:r>
              <a:rPr lang="en-US" sz="1600" b="0" dirty="0">
                <a:solidFill>
                  <a:schemeClr val="accent1"/>
                </a:solidFill>
                <a:latin typeface="Calibri" panose="020F0502020204030204" pitchFamily="34" charset="0"/>
              </a:rPr>
              <a:t>FULV+PALBO &amp; Polyclonal</a:t>
            </a:r>
          </a:p>
        </p:txBody>
      </p:sp>
      <p:cxnSp>
        <p:nvCxnSpPr>
          <p:cNvPr id="9298" name="Straight Connector 9297">
            <a:extLst>
              <a:ext uri="{FF2B5EF4-FFF2-40B4-BE49-F238E27FC236}">
                <a16:creationId xmlns:a16="http://schemas.microsoft.com/office/drawing/2014/main" id="{D04E533B-D7B3-D2AE-C770-14A137FF6887}"/>
              </a:ext>
            </a:extLst>
          </p:cNvPr>
          <p:cNvCxnSpPr/>
          <p:nvPr/>
        </p:nvCxnSpPr>
        <p:spPr bwMode="auto">
          <a:xfrm>
            <a:off x="9106716" y="2229931"/>
            <a:ext cx="244189" cy="0"/>
          </a:xfrm>
          <a:prstGeom prst="line">
            <a:avLst/>
          </a:prstGeom>
          <a:noFill/>
          <a:ln w="28575" cap="flat" cmpd="sng" algn="ctr">
            <a:solidFill>
              <a:schemeClr val="accent3"/>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6148B730-E9D6-51B9-38DD-408FA36F9CDA}"/>
              </a:ext>
            </a:extLst>
          </p:cNvPr>
          <p:cNvCxnSpPr/>
          <p:nvPr/>
        </p:nvCxnSpPr>
        <p:spPr bwMode="auto">
          <a:xfrm>
            <a:off x="9106716" y="2469539"/>
            <a:ext cx="244189" cy="0"/>
          </a:xfrm>
          <a:prstGeom prst="line">
            <a:avLst/>
          </a:prstGeom>
          <a:noFill/>
          <a:ln w="28575" cap="flat" cmpd="sng" algn="ctr">
            <a:solidFill>
              <a:schemeClr val="accent1"/>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24E068C2-1006-2BE0-3F60-9CB53670EFBE}"/>
              </a:ext>
            </a:extLst>
          </p:cNvPr>
          <p:cNvCxnSpPr/>
          <p:nvPr/>
        </p:nvCxnSpPr>
        <p:spPr bwMode="auto">
          <a:xfrm>
            <a:off x="9220271" y="2144480"/>
            <a:ext cx="0" cy="162360"/>
          </a:xfrm>
          <a:prstGeom prst="line">
            <a:avLst/>
          </a:prstGeom>
          <a:noFill/>
          <a:ln w="19050" cap="flat" cmpd="sng" algn="ctr">
            <a:solidFill>
              <a:schemeClr val="accent3"/>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6F1DC39D-6094-52BA-A7E6-2998CD5AC7B9}"/>
              </a:ext>
            </a:extLst>
          </p:cNvPr>
          <p:cNvCxnSpPr/>
          <p:nvPr/>
        </p:nvCxnSpPr>
        <p:spPr bwMode="auto">
          <a:xfrm>
            <a:off x="9220271" y="2390065"/>
            <a:ext cx="0" cy="162360"/>
          </a:xfrm>
          <a:prstGeom prst="line">
            <a:avLst/>
          </a:prstGeom>
          <a:noFill/>
          <a:ln w="19050" cap="flat" cmpd="sng" algn="ctr">
            <a:solidFill>
              <a:schemeClr val="accent1"/>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607524F6-93DC-42BA-8BE3-184B29176763}"/>
              </a:ext>
            </a:extLst>
          </p:cNvPr>
          <p:cNvCxnSpPr/>
          <p:nvPr/>
        </p:nvCxnSpPr>
        <p:spPr bwMode="auto">
          <a:xfrm>
            <a:off x="9106716" y="2944527"/>
            <a:ext cx="244189" cy="0"/>
          </a:xfrm>
          <a:prstGeom prst="line">
            <a:avLst/>
          </a:prstGeom>
          <a:noFill/>
          <a:ln w="28575" cap="flat" cmpd="sng" algn="ctr">
            <a:solidFill>
              <a:schemeClr val="accent1"/>
            </a:solidFill>
            <a:prstDash val="sysDash"/>
            <a:round/>
            <a:headEnd type="none" w="med" len="med"/>
            <a:tailEnd type="none" w="med" len="med"/>
          </a:ln>
          <a:effectLst/>
        </p:spPr>
      </p:cxnSp>
      <p:cxnSp>
        <p:nvCxnSpPr>
          <p:cNvPr id="9305" name="Straight Connector 9304">
            <a:extLst>
              <a:ext uri="{FF2B5EF4-FFF2-40B4-BE49-F238E27FC236}">
                <a16:creationId xmlns:a16="http://schemas.microsoft.com/office/drawing/2014/main" id="{0C71F68C-A0E3-C2DE-13EF-11339493317C}"/>
              </a:ext>
            </a:extLst>
          </p:cNvPr>
          <p:cNvCxnSpPr/>
          <p:nvPr/>
        </p:nvCxnSpPr>
        <p:spPr bwMode="auto">
          <a:xfrm>
            <a:off x="9220271" y="2865053"/>
            <a:ext cx="0" cy="162360"/>
          </a:xfrm>
          <a:prstGeom prst="line">
            <a:avLst/>
          </a:prstGeom>
          <a:noFill/>
          <a:ln w="19050" cap="flat" cmpd="sng" algn="ctr">
            <a:solidFill>
              <a:schemeClr val="accent1"/>
            </a:solidFill>
            <a:prstDash val="solid"/>
            <a:round/>
            <a:headEnd type="none" w="med" len="med"/>
            <a:tailEnd type="none" w="med" len="med"/>
          </a:ln>
          <a:effectLst/>
        </p:spPr>
      </p:cxnSp>
      <p:sp>
        <p:nvSpPr>
          <p:cNvPr id="18" name="TextBox 17">
            <a:extLst>
              <a:ext uri="{FF2B5EF4-FFF2-40B4-BE49-F238E27FC236}">
                <a16:creationId xmlns:a16="http://schemas.microsoft.com/office/drawing/2014/main" id="{03646EAA-4EE3-7C05-535A-566325A5A364}"/>
              </a:ext>
            </a:extLst>
          </p:cNvPr>
          <p:cNvSpPr txBox="1"/>
          <p:nvPr/>
        </p:nvSpPr>
        <p:spPr bwMode="auto">
          <a:xfrm>
            <a:off x="6761065" y="5353241"/>
            <a:ext cx="45811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9230" name="Group 9229">
            <a:extLst>
              <a:ext uri="{FF2B5EF4-FFF2-40B4-BE49-F238E27FC236}">
                <a16:creationId xmlns:a16="http://schemas.microsoft.com/office/drawing/2014/main" id="{D16A16B8-7110-B0C8-D013-C9816DA9A072}"/>
              </a:ext>
            </a:extLst>
          </p:cNvPr>
          <p:cNvGrpSpPr/>
          <p:nvPr/>
        </p:nvGrpSpPr>
        <p:grpSpPr>
          <a:xfrm>
            <a:off x="9098176" y="2634495"/>
            <a:ext cx="244189" cy="162360"/>
            <a:chOff x="3686991" y="3023803"/>
            <a:chExt cx="244189" cy="162360"/>
          </a:xfrm>
        </p:grpSpPr>
        <p:cxnSp>
          <p:nvCxnSpPr>
            <p:cNvPr id="38" name="Straight Connector 37">
              <a:extLst>
                <a:ext uri="{FF2B5EF4-FFF2-40B4-BE49-F238E27FC236}">
                  <a16:creationId xmlns:a16="http://schemas.microsoft.com/office/drawing/2014/main" id="{67A4D88B-D7AF-36F3-B63A-E6B13D460C8F}"/>
                </a:ext>
              </a:extLst>
            </p:cNvPr>
            <p:cNvCxnSpPr/>
            <p:nvPr/>
          </p:nvCxnSpPr>
          <p:spPr bwMode="auto">
            <a:xfrm>
              <a:off x="3686991" y="3103277"/>
              <a:ext cx="244189" cy="0"/>
            </a:xfrm>
            <a:prstGeom prst="line">
              <a:avLst/>
            </a:prstGeom>
            <a:noFill/>
            <a:ln w="28575" cap="flat" cmpd="sng" algn="ctr">
              <a:solidFill>
                <a:schemeClr val="accent3"/>
              </a:solidFill>
              <a:prstDash val="sysDash"/>
              <a:round/>
              <a:headEnd type="none" w="med" len="med"/>
              <a:tailEnd type="none" w="med" len="med"/>
            </a:ln>
            <a:effectLst/>
          </p:spPr>
        </p:cxnSp>
        <p:cxnSp>
          <p:nvCxnSpPr>
            <p:cNvPr id="9227" name="Straight Connector 9226">
              <a:extLst>
                <a:ext uri="{FF2B5EF4-FFF2-40B4-BE49-F238E27FC236}">
                  <a16:creationId xmlns:a16="http://schemas.microsoft.com/office/drawing/2014/main" id="{330A3A74-BA06-C922-3201-4930288F927D}"/>
                </a:ext>
              </a:extLst>
            </p:cNvPr>
            <p:cNvCxnSpPr/>
            <p:nvPr/>
          </p:nvCxnSpPr>
          <p:spPr bwMode="auto">
            <a:xfrm>
              <a:off x="3800546" y="3023803"/>
              <a:ext cx="0" cy="16236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81" name="Group 9280">
            <a:extLst>
              <a:ext uri="{FF2B5EF4-FFF2-40B4-BE49-F238E27FC236}">
                <a16:creationId xmlns:a16="http://schemas.microsoft.com/office/drawing/2014/main" id="{F2F3B079-21B9-07F7-D62D-ED0CC5B3C861}"/>
              </a:ext>
            </a:extLst>
          </p:cNvPr>
          <p:cNvGrpSpPr/>
          <p:nvPr/>
        </p:nvGrpSpPr>
        <p:grpSpPr>
          <a:xfrm>
            <a:off x="3534591" y="2143779"/>
            <a:ext cx="244189" cy="162360"/>
            <a:chOff x="3534591" y="2359898"/>
            <a:chExt cx="244189" cy="162360"/>
          </a:xfrm>
        </p:grpSpPr>
        <p:cxnSp>
          <p:nvCxnSpPr>
            <p:cNvPr id="9306" name="Straight Connector 9305">
              <a:extLst>
                <a:ext uri="{FF2B5EF4-FFF2-40B4-BE49-F238E27FC236}">
                  <a16:creationId xmlns:a16="http://schemas.microsoft.com/office/drawing/2014/main" id="{D973FFD1-D282-DE2D-6A32-E24DAA418B1D}"/>
                </a:ext>
              </a:extLst>
            </p:cNvPr>
            <p:cNvCxnSpPr/>
            <p:nvPr/>
          </p:nvCxnSpPr>
          <p:spPr bwMode="auto">
            <a:xfrm>
              <a:off x="3534591" y="2439372"/>
              <a:ext cx="244189" cy="0"/>
            </a:xfrm>
            <a:prstGeom prst="line">
              <a:avLst/>
            </a:prstGeom>
            <a:noFill/>
            <a:ln w="28575" cap="flat" cmpd="sng" algn="ctr">
              <a:solidFill>
                <a:schemeClr val="accent1"/>
              </a:solidFill>
              <a:prstDash val="sysDash"/>
              <a:round/>
              <a:headEnd type="none" w="med" len="med"/>
              <a:tailEnd type="none" w="med" len="med"/>
            </a:ln>
            <a:effectLst/>
          </p:spPr>
        </p:cxnSp>
        <p:cxnSp>
          <p:nvCxnSpPr>
            <p:cNvPr id="9307" name="Straight Connector 9306">
              <a:extLst>
                <a:ext uri="{FF2B5EF4-FFF2-40B4-BE49-F238E27FC236}">
                  <a16:creationId xmlns:a16="http://schemas.microsoft.com/office/drawing/2014/main" id="{755C5ECD-635F-4245-0A2E-57A9AABF0734}"/>
                </a:ext>
              </a:extLst>
            </p:cNvPr>
            <p:cNvCxnSpPr/>
            <p:nvPr/>
          </p:nvCxnSpPr>
          <p:spPr bwMode="auto">
            <a:xfrm>
              <a:off x="3648146" y="2359898"/>
              <a:ext cx="0" cy="16236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309" name="Group 9308">
            <a:extLst>
              <a:ext uri="{FF2B5EF4-FFF2-40B4-BE49-F238E27FC236}">
                <a16:creationId xmlns:a16="http://schemas.microsoft.com/office/drawing/2014/main" id="{5BACAD6D-1959-DDF8-B7D4-D3AF85627AA5}"/>
              </a:ext>
            </a:extLst>
          </p:cNvPr>
          <p:cNvGrpSpPr/>
          <p:nvPr/>
        </p:nvGrpSpPr>
        <p:grpSpPr>
          <a:xfrm>
            <a:off x="3545013" y="2622390"/>
            <a:ext cx="244189" cy="162360"/>
            <a:chOff x="3534591" y="2871403"/>
            <a:chExt cx="244189" cy="162360"/>
          </a:xfrm>
        </p:grpSpPr>
        <p:cxnSp>
          <p:nvCxnSpPr>
            <p:cNvPr id="9310" name="Straight Connector 9309">
              <a:extLst>
                <a:ext uri="{FF2B5EF4-FFF2-40B4-BE49-F238E27FC236}">
                  <a16:creationId xmlns:a16="http://schemas.microsoft.com/office/drawing/2014/main" id="{CA869AC1-7AEB-CD8D-F67E-3C5DFDF07DC0}"/>
                </a:ext>
              </a:extLst>
            </p:cNvPr>
            <p:cNvCxnSpPr/>
            <p:nvPr/>
          </p:nvCxnSpPr>
          <p:spPr bwMode="auto">
            <a:xfrm>
              <a:off x="3534591" y="2950877"/>
              <a:ext cx="244189" cy="0"/>
            </a:xfrm>
            <a:prstGeom prst="line">
              <a:avLst/>
            </a:prstGeom>
            <a:noFill/>
            <a:ln w="28575" cap="flat" cmpd="sng" algn="ctr">
              <a:solidFill>
                <a:schemeClr val="accent3"/>
              </a:solidFill>
              <a:prstDash val="sysDash"/>
              <a:round/>
              <a:headEnd type="none" w="med" len="med"/>
              <a:tailEnd type="none" w="med" len="med"/>
            </a:ln>
            <a:effectLst/>
          </p:spPr>
        </p:cxnSp>
        <p:cxnSp>
          <p:nvCxnSpPr>
            <p:cNvPr id="9311" name="Straight Connector 9310">
              <a:extLst>
                <a:ext uri="{FF2B5EF4-FFF2-40B4-BE49-F238E27FC236}">
                  <a16:creationId xmlns:a16="http://schemas.microsoft.com/office/drawing/2014/main" id="{98ABF893-4258-8CC3-ED1B-70B197537421}"/>
                </a:ext>
              </a:extLst>
            </p:cNvPr>
            <p:cNvCxnSpPr/>
            <p:nvPr/>
          </p:nvCxnSpPr>
          <p:spPr bwMode="auto">
            <a:xfrm>
              <a:off x="3648146" y="2871403"/>
              <a:ext cx="0" cy="162360"/>
            </a:xfrm>
            <a:prstGeom prst="line">
              <a:avLst/>
            </a:prstGeom>
            <a:noFill/>
            <a:ln w="19050"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3037029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21952D5F-EF48-5794-E66A-5BFF87F1E397}"/>
              </a:ext>
            </a:extLst>
          </p:cNvPr>
          <p:cNvGrpSpPr/>
          <p:nvPr/>
        </p:nvGrpSpPr>
        <p:grpSpPr>
          <a:xfrm>
            <a:off x="5316279" y="1903228"/>
            <a:ext cx="6209414" cy="3306725"/>
            <a:chOff x="5316279" y="1903228"/>
            <a:chExt cx="6209414" cy="3306725"/>
          </a:xfrm>
        </p:grpSpPr>
        <p:sp>
          <p:nvSpPr>
            <p:cNvPr id="46" name="Freeform 45">
              <a:extLst>
                <a:ext uri="{FF2B5EF4-FFF2-40B4-BE49-F238E27FC236}">
                  <a16:creationId xmlns:a16="http://schemas.microsoft.com/office/drawing/2014/main" id="{20B5C342-D143-C684-8FE4-92A2CAD16C15}"/>
                </a:ext>
              </a:extLst>
            </p:cNvPr>
            <p:cNvSpPr/>
            <p:nvPr/>
          </p:nvSpPr>
          <p:spPr bwMode="auto">
            <a:xfrm>
              <a:off x="5316279" y="1903228"/>
              <a:ext cx="6209414" cy="3306725"/>
            </a:xfrm>
            <a:custGeom>
              <a:avLst/>
              <a:gdLst>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101009 w 6209414"/>
                <a:gd name="connsiteY4" fmla="*/ 95693 h 3306725"/>
                <a:gd name="connsiteX5" fmla="*/ 212651 w 6209414"/>
                <a:gd name="connsiteY5" fmla="*/ 95693 h 3306725"/>
                <a:gd name="connsiteX6" fmla="*/ 212651 w 6209414"/>
                <a:gd name="connsiteY6" fmla="*/ 164805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60498 w 6209414"/>
                <a:gd name="connsiteY10" fmla="*/ 164805 h 3306725"/>
                <a:gd name="connsiteX11" fmla="*/ 260498 w 6209414"/>
                <a:gd name="connsiteY11" fmla="*/ 271130 h 3306725"/>
                <a:gd name="connsiteX12" fmla="*/ 329609 w 6209414"/>
                <a:gd name="connsiteY12" fmla="*/ 271130 h 3306725"/>
                <a:gd name="connsiteX13" fmla="*/ 329609 w 6209414"/>
                <a:gd name="connsiteY13" fmla="*/ 430619 h 3306725"/>
                <a:gd name="connsiteX14" fmla="*/ 382772 w 6209414"/>
                <a:gd name="connsiteY14" fmla="*/ 430619 h 3306725"/>
                <a:gd name="connsiteX15" fmla="*/ 382772 w 6209414"/>
                <a:gd name="connsiteY15" fmla="*/ 499730 h 3306725"/>
                <a:gd name="connsiteX16" fmla="*/ 430619 w 6209414"/>
                <a:gd name="connsiteY16" fmla="*/ 499730 h 3306725"/>
                <a:gd name="connsiteX17" fmla="*/ 430619 w 6209414"/>
                <a:gd name="connsiteY17" fmla="*/ 648586 h 3306725"/>
                <a:gd name="connsiteX18" fmla="*/ 430619 w 6209414"/>
                <a:gd name="connsiteY18" fmla="*/ 648586 h 3306725"/>
                <a:gd name="connsiteX19" fmla="*/ 430619 w 6209414"/>
                <a:gd name="connsiteY19" fmla="*/ 648586 h 3306725"/>
                <a:gd name="connsiteX20" fmla="*/ 483781 w 6209414"/>
                <a:gd name="connsiteY20" fmla="*/ 648586 h 3306725"/>
                <a:gd name="connsiteX21" fmla="*/ 483781 w 6209414"/>
                <a:gd name="connsiteY21" fmla="*/ 919716 h 3306725"/>
                <a:gd name="connsiteX22" fmla="*/ 568842 w 6209414"/>
                <a:gd name="connsiteY22" fmla="*/ 919716 h 3306725"/>
                <a:gd name="connsiteX23" fmla="*/ 568842 w 6209414"/>
                <a:gd name="connsiteY23" fmla="*/ 972879 h 3306725"/>
                <a:gd name="connsiteX24" fmla="*/ 792126 w 6209414"/>
                <a:gd name="connsiteY24" fmla="*/ 972879 h 3306725"/>
                <a:gd name="connsiteX25" fmla="*/ 792126 w 6209414"/>
                <a:gd name="connsiteY25" fmla="*/ 1026042 h 3306725"/>
                <a:gd name="connsiteX26" fmla="*/ 792126 w 6209414"/>
                <a:gd name="connsiteY26" fmla="*/ 1026042 h 3306725"/>
                <a:gd name="connsiteX27" fmla="*/ 845288 w 6209414"/>
                <a:gd name="connsiteY27" fmla="*/ 1026042 h 3306725"/>
                <a:gd name="connsiteX28" fmla="*/ 845288 w 6209414"/>
                <a:gd name="connsiteY28" fmla="*/ 1132367 h 3306725"/>
                <a:gd name="connsiteX29" fmla="*/ 903768 w 6209414"/>
                <a:gd name="connsiteY29" fmla="*/ 1132367 h 3306725"/>
                <a:gd name="connsiteX30" fmla="*/ 903768 w 6209414"/>
                <a:gd name="connsiteY30" fmla="*/ 1249325 h 3306725"/>
                <a:gd name="connsiteX31" fmla="*/ 903768 w 6209414"/>
                <a:gd name="connsiteY31" fmla="*/ 1249325 h 3306725"/>
                <a:gd name="connsiteX32" fmla="*/ 946298 w 6209414"/>
                <a:gd name="connsiteY32" fmla="*/ 1249325 h 3306725"/>
                <a:gd name="connsiteX33" fmla="*/ 946298 w 6209414"/>
                <a:gd name="connsiteY33" fmla="*/ 1398181 h 3306725"/>
                <a:gd name="connsiteX34" fmla="*/ 946298 w 6209414"/>
                <a:gd name="connsiteY34" fmla="*/ 1398181 h 3306725"/>
                <a:gd name="connsiteX35" fmla="*/ 999461 w 6209414"/>
                <a:gd name="connsiteY35" fmla="*/ 1398181 h 3306725"/>
                <a:gd name="connsiteX36" fmla="*/ 999461 w 6209414"/>
                <a:gd name="connsiteY36" fmla="*/ 1679944 h 3306725"/>
                <a:gd name="connsiteX37" fmla="*/ 1063256 w 6209414"/>
                <a:gd name="connsiteY37" fmla="*/ 1679944 h 3306725"/>
                <a:gd name="connsiteX38" fmla="*/ 1063256 w 6209414"/>
                <a:gd name="connsiteY38" fmla="*/ 1791586 h 3306725"/>
                <a:gd name="connsiteX39" fmla="*/ 1196163 w 6209414"/>
                <a:gd name="connsiteY39" fmla="*/ 1791586 h 3306725"/>
                <a:gd name="connsiteX40" fmla="*/ 1196163 w 6209414"/>
                <a:gd name="connsiteY40" fmla="*/ 1850065 h 3306725"/>
                <a:gd name="connsiteX41" fmla="*/ 1286540 w 6209414"/>
                <a:gd name="connsiteY41" fmla="*/ 1850065 h 3306725"/>
                <a:gd name="connsiteX42" fmla="*/ 1286540 w 6209414"/>
                <a:gd name="connsiteY42" fmla="*/ 1961707 h 3306725"/>
                <a:gd name="connsiteX43" fmla="*/ 1355651 w 6209414"/>
                <a:gd name="connsiteY43" fmla="*/ 1961707 h 3306725"/>
                <a:gd name="connsiteX44" fmla="*/ 1355651 w 6209414"/>
                <a:gd name="connsiteY44" fmla="*/ 2068032 h 3306725"/>
                <a:gd name="connsiteX45" fmla="*/ 1408814 w 6209414"/>
                <a:gd name="connsiteY45" fmla="*/ 2068032 h 3306725"/>
                <a:gd name="connsiteX46" fmla="*/ 1408814 w 6209414"/>
                <a:gd name="connsiteY46" fmla="*/ 2179674 h 3306725"/>
                <a:gd name="connsiteX47" fmla="*/ 1504507 w 6209414"/>
                <a:gd name="connsiteY47" fmla="*/ 2179674 h 3306725"/>
                <a:gd name="connsiteX48" fmla="*/ 1504507 w 6209414"/>
                <a:gd name="connsiteY48" fmla="*/ 2238153 h 3306725"/>
                <a:gd name="connsiteX49" fmla="*/ 1589568 w 6209414"/>
                <a:gd name="connsiteY49" fmla="*/ 2238153 h 3306725"/>
                <a:gd name="connsiteX50" fmla="*/ 1589568 w 6209414"/>
                <a:gd name="connsiteY50" fmla="*/ 2291316 h 3306725"/>
                <a:gd name="connsiteX51" fmla="*/ 1775637 w 6209414"/>
                <a:gd name="connsiteY51" fmla="*/ 2291316 h 3306725"/>
                <a:gd name="connsiteX52" fmla="*/ 1775637 w 6209414"/>
                <a:gd name="connsiteY52" fmla="*/ 2408274 h 3306725"/>
                <a:gd name="connsiteX53" fmla="*/ 1860698 w 6209414"/>
                <a:gd name="connsiteY53" fmla="*/ 2408274 h 3306725"/>
                <a:gd name="connsiteX54" fmla="*/ 1860698 w 6209414"/>
                <a:gd name="connsiteY54" fmla="*/ 2477386 h 3306725"/>
                <a:gd name="connsiteX55" fmla="*/ 1908544 w 6209414"/>
                <a:gd name="connsiteY55" fmla="*/ 2477386 h 3306725"/>
                <a:gd name="connsiteX56" fmla="*/ 1908544 w 6209414"/>
                <a:gd name="connsiteY56" fmla="*/ 2578395 h 3306725"/>
                <a:gd name="connsiteX57" fmla="*/ 2014870 w 6209414"/>
                <a:gd name="connsiteY57" fmla="*/ 2578395 h 3306725"/>
                <a:gd name="connsiteX58" fmla="*/ 2014870 w 6209414"/>
                <a:gd name="connsiteY58" fmla="*/ 2636874 h 3306725"/>
                <a:gd name="connsiteX59" fmla="*/ 2169042 w 6209414"/>
                <a:gd name="connsiteY59" fmla="*/ 2636874 h 3306725"/>
                <a:gd name="connsiteX60" fmla="*/ 2169042 w 6209414"/>
                <a:gd name="connsiteY60" fmla="*/ 2690037 h 3306725"/>
                <a:gd name="connsiteX61" fmla="*/ 2328530 w 6209414"/>
                <a:gd name="connsiteY61" fmla="*/ 2690037 h 3306725"/>
                <a:gd name="connsiteX62" fmla="*/ 2328530 w 6209414"/>
                <a:gd name="connsiteY62" fmla="*/ 2748516 h 3306725"/>
                <a:gd name="connsiteX63" fmla="*/ 2429540 w 6209414"/>
                <a:gd name="connsiteY63" fmla="*/ 2748516 h 3306725"/>
                <a:gd name="connsiteX64" fmla="*/ 2429540 w 6209414"/>
                <a:gd name="connsiteY64" fmla="*/ 2806995 h 3306725"/>
                <a:gd name="connsiteX65" fmla="*/ 2748516 w 6209414"/>
                <a:gd name="connsiteY65" fmla="*/ 2806995 h 3306725"/>
                <a:gd name="connsiteX66" fmla="*/ 2748516 w 6209414"/>
                <a:gd name="connsiteY66" fmla="*/ 2870791 h 3306725"/>
                <a:gd name="connsiteX67" fmla="*/ 2860158 w 6209414"/>
                <a:gd name="connsiteY67" fmla="*/ 2870791 h 3306725"/>
                <a:gd name="connsiteX68" fmla="*/ 2860158 w 6209414"/>
                <a:gd name="connsiteY68" fmla="*/ 2923953 h 3306725"/>
                <a:gd name="connsiteX69" fmla="*/ 3072809 w 6209414"/>
                <a:gd name="connsiteY69" fmla="*/ 2923953 h 3306725"/>
                <a:gd name="connsiteX70" fmla="*/ 3072809 w 6209414"/>
                <a:gd name="connsiteY70" fmla="*/ 2977116 h 3306725"/>
                <a:gd name="connsiteX71" fmla="*/ 3519377 w 6209414"/>
                <a:gd name="connsiteY71" fmla="*/ 2977116 h 3306725"/>
                <a:gd name="connsiteX72" fmla="*/ 3519377 w 6209414"/>
                <a:gd name="connsiteY72" fmla="*/ 3046228 h 3306725"/>
                <a:gd name="connsiteX73" fmla="*/ 3795823 w 6209414"/>
                <a:gd name="connsiteY73" fmla="*/ 3046228 h 3306725"/>
                <a:gd name="connsiteX74" fmla="*/ 3795823 w 6209414"/>
                <a:gd name="connsiteY74" fmla="*/ 3115339 h 3306725"/>
                <a:gd name="connsiteX75" fmla="*/ 3859619 w 6209414"/>
                <a:gd name="connsiteY75" fmla="*/ 3115339 h 3306725"/>
                <a:gd name="connsiteX76" fmla="*/ 3859619 w 6209414"/>
                <a:gd name="connsiteY76" fmla="*/ 3179135 h 3306725"/>
                <a:gd name="connsiteX77" fmla="*/ 4369981 w 6209414"/>
                <a:gd name="connsiteY77" fmla="*/ 3179135 h 3306725"/>
                <a:gd name="connsiteX78" fmla="*/ 4369981 w 6209414"/>
                <a:gd name="connsiteY78" fmla="*/ 3248246 h 3306725"/>
                <a:gd name="connsiteX79" fmla="*/ 5571461 w 6209414"/>
                <a:gd name="connsiteY79" fmla="*/ 3248246 h 3306725"/>
                <a:gd name="connsiteX80" fmla="*/ 5571461 w 6209414"/>
                <a:gd name="connsiteY80" fmla="*/ 3306725 h 3306725"/>
                <a:gd name="connsiteX81" fmla="*/ 6209414 w 6209414"/>
                <a:gd name="connsiteY81"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1959 w 6209414"/>
                <a:gd name="connsiteY4" fmla="*/ 121093 h 3306725"/>
                <a:gd name="connsiteX5" fmla="*/ 212651 w 6209414"/>
                <a:gd name="connsiteY5" fmla="*/ 95693 h 3306725"/>
                <a:gd name="connsiteX6" fmla="*/ 212651 w 6209414"/>
                <a:gd name="connsiteY6" fmla="*/ 164805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60498 w 6209414"/>
                <a:gd name="connsiteY10" fmla="*/ 164805 h 3306725"/>
                <a:gd name="connsiteX11" fmla="*/ 260498 w 6209414"/>
                <a:gd name="connsiteY11" fmla="*/ 271130 h 3306725"/>
                <a:gd name="connsiteX12" fmla="*/ 329609 w 6209414"/>
                <a:gd name="connsiteY12" fmla="*/ 271130 h 3306725"/>
                <a:gd name="connsiteX13" fmla="*/ 329609 w 6209414"/>
                <a:gd name="connsiteY13" fmla="*/ 430619 h 3306725"/>
                <a:gd name="connsiteX14" fmla="*/ 382772 w 6209414"/>
                <a:gd name="connsiteY14" fmla="*/ 430619 h 3306725"/>
                <a:gd name="connsiteX15" fmla="*/ 382772 w 6209414"/>
                <a:gd name="connsiteY15" fmla="*/ 499730 h 3306725"/>
                <a:gd name="connsiteX16" fmla="*/ 430619 w 6209414"/>
                <a:gd name="connsiteY16" fmla="*/ 499730 h 3306725"/>
                <a:gd name="connsiteX17" fmla="*/ 430619 w 6209414"/>
                <a:gd name="connsiteY17" fmla="*/ 648586 h 3306725"/>
                <a:gd name="connsiteX18" fmla="*/ 430619 w 6209414"/>
                <a:gd name="connsiteY18" fmla="*/ 648586 h 3306725"/>
                <a:gd name="connsiteX19" fmla="*/ 430619 w 6209414"/>
                <a:gd name="connsiteY19" fmla="*/ 648586 h 3306725"/>
                <a:gd name="connsiteX20" fmla="*/ 483781 w 6209414"/>
                <a:gd name="connsiteY20" fmla="*/ 648586 h 3306725"/>
                <a:gd name="connsiteX21" fmla="*/ 483781 w 6209414"/>
                <a:gd name="connsiteY21" fmla="*/ 919716 h 3306725"/>
                <a:gd name="connsiteX22" fmla="*/ 568842 w 6209414"/>
                <a:gd name="connsiteY22" fmla="*/ 919716 h 3306725"/>
                <a:gd name="connsiteX23" fmla="*/ 568842 w 6209414"/>
                <a:gd name="connsiteY23" fmla="*/ 972879 h 3306725"/>
                <a:gd name="connsiteX24" fmla="*/ 792126 w 6209414"/>
                <a:gd name="connsiteY24" fmla="*/ 972879 h 3306725"/>
                <a:gd name="connsiteX25" fmla="*/ 792126 w 6209414"/>
                <a:gd name="connsiteY25" fmla="*/ 1026042 h 3306725"/>
                <a:gd name="connsiteX26" fmla="*/ 792126 w 6209414"/>
                <a:gd name="connsiteY26" fmla="*/ 1026042 h 3306725"/>
                <a:gd name="connsiteX27" fmla="*/ 845288 w 6209414"/>
                <a:gd name="connsiteY27" fmla="*/ 1026042 h 3306725"/>
                <a:gd name="connsiteX28" fmla="*/ 845288 w 6209414"/>
                <a:gd name="connsiteY28" fmla="*/ 1132367 h 3306725"/>
                <a:gd name="connsiteX29" fmla="*/ 903768 w 6209414"/>
                <a:gd name="connsiteY29" fmla="*/ 1132367 h 3306725"/>
                <a:gd name="connsiteX30" fmla="*/ 903768 w 6209414"/>
                <a:gd name="connsiteY30" fmla="*/ 1249325 h 3306725"/>
                <a:gd name="connsiteX31" fmla="*/ 903768 w 6209414"/>
                <a:gd name="connsiteY31" fmla="*/ 1249325 h 3306725"/>
                <a:gd name="connsiteX32" fmla="*/ 946298 w 6209414"/>
                <a:gd name="connsiteY32" fmla="*/ 1249325 h 3306725"/>
                <a:gd name="connsiteX33" fmla="*/ 946298 w 6209414"/>
                <a:gd name="connsiteY33" fmla="*/ 1398181 h 3306725"/>
                <a:gd name="connsiteX34" fmla="*/ 946298 w 6209414"/>
                <a:gd name="connsiteY34" fmla="*/ 1398181 h 3306725"/>
                <a:gd name="connsiteX35" fmla="*/ 999461 w 6209414"/>
                <a:gd name="connsiteY35" fmla="*/ 1398181 h 3306725"/>
                <a:gd name="connsiteX36" fmla="*/ 999461 w 6209414"/>
                <a:gd name="connsiteY36" fmla="*/ 1679944 h 3306725"/>
                <a:gd name="connsiteX37" fmla="*/ 1063256 w 6209414"/>
                <a:gd name="connsiteY37" fmla="*/ 1679944 h 3306725"/>
                <a:gd name="connsiteX38" fmla="*/ 1063256 w 6209414"/>
                <a:gd name="connsiteY38" fmla="*/ 1791586 h 3306725"/>
                <a:gd name="connsiteX39" fmla="*/ 1196163 w 6209414"/>
                <a:gd name="connsiteY39" fmla="*/ 1791586 h 3306725"/>
                <a:gd name="connsiteX40" fmla="*/ 1196163 w 6209414"/>
                <a:gd name="connsiteY40" fmla="*/ 1850065 h 3306725"/>
                <a:gd name="connsiteX41" fmla="*/ 1286540 w 6209414"/>
                <a:gd name="connsiteY41" fmla="*/ 1850065 h 3306725"/>
                <a:gd name="connsiteX42" fmla="*/ 1286540 w 6209414"/>
                <a:gd name="connsiteY42" fmla="*/ 1961707 h 3306725"/>
                <a:gd name="connsiteX43" fmla="*/ 1355651 w 6209414"/>
                <a:gd name="connsiteY43" fmla="*/ 1961707 h 3306725"/>
                <a:gd name="connsiteX44" fmla="*/ 1355651 w 6209414"/>
                <a:gd name="connsiteY44" fmla="*/ 2068032 h 3306725"/>
                <a:gd name="connsiteX45" fmla="*/ 1408814 w 6209414"/>
                <a:gd name="connsiteY45" fmla="*/ 2068032 h 3306725"/>
                <a:gd name="connsiteX46" fmla="*/ 1408814 w 6209414"/>
                <a:gd name="connsiteY46" fmla="*/ 2179674 h 3306725"/>
                <a:gd name="connsiteX47" fmla="*/ 1504507 w 6209414"/>
                <a:gd name="connsiteY47" fmla="*/ 2179674 h 3306725"/>
                <a:gd name="connsiteX48" fmla="*/ 1504507 w 6209414"/>
                <a:gd name="connsiteY48" fmla="*/ 2238153 h 3306725"/>
                <a:gd name="connsiteX49" fmla="*/ 1589568 w 6209414"/>
                <a:gd name="connsiteY49" fmla="*/ 2238153 h 3306725"/>
                <a:gd name="connsiteX50" fmla="*/ 1589568 w 6209414"/>
                <a:gd name="connsiteY50" fmla="*/ 2291316 h 3306725"/>
                <a:gd name="connsiteX51" fmla="*/ 1775637 w 6209414"/>
                <a:gd name="connsiteY51" fmla="*/ 2291316 h 3306725"/>
                <a:gd name="connsiteX52" fmla="*/ 1775637 w 6209414"/>
                <a:gd name="connsiteY52" fmla="*/ 2408274 h 3306725"/>
                <a:gd name="connsiteX53" fmla="*/ 1860698 w 6209414"/>
                <a:gd name="connsiteY53" fmla="*/ 2408274 h 3306725"/>
                <a:gd name="connsiteX54" fmla="*/ 1860698 w 6209414"/>
                <a:gd name="connsiteY54" fmla="*/ 2477386 h 3306725"/>
                <a:gd name="connsiteX55" fmla="*/ 1908544 w 6209414"/>
                <a:gd name="connsiteY55" fmla="*/ 2477386 h 3306725"/>
                <a:gd name="connsiteX56" fmla="*/ 1908544 w 6209414"/>
                <a:gd name="connsiteY56" fmla="*/ 2578395 h 3306725"/>
                <a:gd name="connsiteX57" fmla="*/ 2014870 w 6209414"/>
                <a:gd name="connsiteY57" fmla="*/ 2578395 h 3306725"/>
                <a:gd name="connsiteX58" fmla="*/ 2014870 w 6209414"/>
                <a:gd name="connsiteY58" fmla="*/ 2636874 h 3306725"/>
                <a:gd name="connsiteX59" fmla="*/ 2169042 w 6209414"/>
                <a:gd name="connsiteY59" fmla="*/ 2636874 h 3306725"/>
                <a:gd name="connsiteX60" fmla="*/ 2169042 w 6209414"/>
                <a:gd name="connsiteY60" fmla="*/ 2690037 h 3306725"/>
                <a:gd name="connsiteX61" fmla="*/ 2328530 w 6209414"/>
                <a:gd name="connsiteY61" fmla="*/ 2690037 h 3306725"/>
                <a:gd name="connsiteX62" fmla="*/ 2328530 w 6209414"/>
                <a:gd name="connsiteY62" fmla="*/ 2748516 h 3306725"/>
                <a:gd name="connsiteX63" fmla="*/ 2429540 w 6209414"/>
                <a:gd name="connsiteY63" fmla="*/ 2748516 h 3306725"/>
                <a:gd name="connsiteX64" fmla="*/ 2429540 w 6209414"/>
                <a:gd name="connsiteY64" fmla="*/ 2806995 h 3306725"/>
                <a:gd name="connsiteX65" fmla="*/ 2748516 w 6209414"/>
                <a:gd name="connsiteY65" fmla="*/ 2806995 h 3306725"/>
                <a:gd name="connsiteX66" fmla="*/ 2748516 w 6209414"/>
                <a:gd name="connsiteY66" fmla="*/ 2870791 h 3306725"/>
                <a:gd name="connsiteX67" fmla="*/ 2860158 w 6209414"/>
                <a:gd name="connsiteY67" fmla="*/ 2870791 h 3306725"/>
                <a:gd name="connsiteX68" fmla="*/ 2860158 w 6209414"/>
                <a:gd name="connsiteY68" fmla="*/ 2923953 h 3306725"/>
                <a:gd name="connsiteX69" fmla="*/ 3072809 w 6209414"/>
                <a:gd name="connsiteY69" fmla="*/ 2923953 h 3306725"/>
                <a:gd name="connsiteX70" fmla="*/ 3072809 w 6209414"/>
                <a:gd name="connsiteY70" fmla="*/ 2977116 h 3306725"/>
                <a:gd name="connsiteX71" fmla="*/ 3519377 w 6209414"/>
                <a:gd name="connsiteY71" fmla="*/ 2977116 h 3306725"/>
                <a:gd name="connsiteX72" fmla="*/ 3519377 w 6209414"/>
                <a:gd name="connsiteY72" fmla="*/ 3046228 h 3306725"/>
                <a:gd name="connsiteX73" fmla="*/ 3795823 w 6209414"/>
                <a:gd name="connsiteY73" fmla="*/ 3046228 h 3306725"/>
                <a:gd name="connsiteX74" fmla="*/ 3795823 w 6209414"/>
                <a:gd name="connsiteY74" fmla="*/ 3115339 h 3306725"/>
                <a:gd name="connsiteX75" fmla="*/ 3859619 w 6209414"/>
                <a:gd name="connsiteY75" fmla="*/ 3115339 h 3306725"/>
                <a:gd name="connsiteX76" fmla="*/ 3859619 w 6209414"/>
                <a:gd name="connsiteY76" fmla="*/ 3179135 h 3306725"/>
                <a:gd name="connsiteX77" fmla="*/ 4369981 w 6209414"/>
                <a:gd name="connsiteY77" fmla="*/ 3179135 h 3306725"/>
                <a:gd name="connsiteX78" fmla="*/ 4369981 w 6209414"/>
                <a:gd name="connsiteY78" fmla="*/ 3248246 h 3306725"/>
                <a:gd name="connsiteX79" fmla="*/ 5571461 w 6209414"/>
                <a:gd name="connsiteY79" fmla="*/ 3248246 h 3306725"/>
                <a:gd name="connsiteX80" fmla="*/ 5571461 w 6209414"/>
                <a:gd name="connsiteY80" fmla="*/ 3306725 h 3306725"/>
                <a:gd name="connsiteX81" fmla="*/ 6209414 w 6209414"/>
                <a:gd name="connsiteY81"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70293 h 3306725"/>
                <a:gd name="connsiteX5" fmla="*/ 212651 w 6209414"/>
                <a:gd name="connsiteY5" fmla="*/ 95693 h 3306725"/>
                <a:gd name="connsiteX6" fmla="*/ 212651 w 6209414"/>
                <a:gd name="connsiteY6" fmla="*/ 164805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60498 w 6209414"/>
                <a:gd name="connsiteY10" fmla="*/ 164805 h 3306725"/>
                <a:gd name="connsiteX11" fmla="*/ 260498 w 6209414"/>
                <a:gd name="connsiteY11" fmla="*/ 271130 h 3306725"/>
                <a:gd name="connsiteX12" fmla="*/ 329609 w 6209414"/>
                <a:gd name="connsiteY12" fmla="*/ 271130 h 3306725"/>
                <a:gd name="connsiteX13" fmla="*/ 329609 w 6209414"/>
                <a:gd name="connsiteY13" fmla="*/ 430619 h 3306725"/>
                <a:gd name="connsiteX14" fmla="*/ 382772 w 6209414"/>
                <a:gd name="connsiteY14" fmla="*/ 430619 h 3306725"/>
                <a:gd name="connsiteX15" fmla="*/ 382772 w 6209414"/>
                <a:gd name="connsiteY15" fmla="*/ 499730 h 3306725"/>
                <a:gd name="connsiteX16" fmla="*/ 430619 w 6209414"/>
                <a:gd name="connsiteY16" fmla="*/ 499730 h 3306725"/>
                <a:gd name="connsiteX17" fmla="*/ 430619 w 6209414"/>
                <a:gd name="connsiteY17" fmla="*/ 648586 h 3306725"/>
                <a:gd name="connsiteX18" fmla="*/ 430619 w 6209414"/>
                <a:gd name="connsiteY18" fmla="*/ 648586 h 3306725"/>
                <a:gd name="connsiteX19" fmla="*/ 430619 w 6209414"/>
                <a:gd name="connsiteY19" fmla="*/ 648586 h 3306725"/>
                <a:gd name="connsiteX20" fmla="*/ 483781 w 6209414"/>
                <a:gd name="connsiteY20" fmla="*/ 648586 h 3306725"/>
                <a:gd name="connsiteX21" fmla="*/ 483781 w 6209414"/>
                <a:gd name="connsiteY21" fmla="*/ 919716 h 3306725"/>
                <a:gd name="connsiteX22" fmla="*/ 568842 w 6209414"/>
                <a:gd name="connsiteY22" fmla="*/ 919716 h 3306725"/>
                <a:gd name="connsiteX23" fmla="*/ 568842 w 6209414"/>
                <a:gd name="connsiteY23" fmla="*/ 972879 h 3306725"/>
                <a:gd name="connsiteX24" fmla="*/ 792126 w 6209414"/>
                <a:gd name="connsiteY24" fmla="*/ 972879 h 3306725"/>
                <a:gd name="connsiteX25" fmla="*/ 792126 w 6209414"/>
                <a:gd name="connsiteY25" fmla="*/ 1026042 h 3306725"/>
                <a:gd name="connsiteX26" fmla="*/ 792126 w 6209414"/>
                <a:gd name="connsiteY26" fmla="*/ 1026042 h 3306725"/>
                <a:gd name="connsiteX27" fmla="*/ 845288 w 6209414"/>
                <a:gd name="connsiteY27" fmla="*/ 1026042 h 3306725"/>
                <a:gd name="connsiteX28" fmla="*/ 845288 w 6209414"/>
                <a:gd name="connsiteY28" fmla="*/ 1132367 h 3306725"/>
                <a:gd name="connsiteX29" fmla="*/ 903768 w 6209414"/>
                <a:gd name="connsiteY29" fmla="*/ 1132367 h 3306725"/>
                <a:gd name="connsiteX30" fmla="*/ 903768 w 6209414"/>
                <a:gd name="connsiteY30" fmla="*/ 1249325 h 3306725"/>
                <a:gd name="connsiteX31" fmla="*/ 903768 w 6209414"/>
                <a:gd name="connsiteY31" fmla="*/ 1249325 h 3306725"/>
                <a:gd name="connsiteX32" fmla="*/ 946298 w 6209414"/>
                <a:gd name="connsiteY32" fmla="*/ 1249325 h 3306725"/>
                <a:gd name="connsiteX33" fmla="*/ 946298 w 6209414"/>
                <a:gd name="connsiteY33" fmla="*/ 1398181 h 3306725"/>
                <a:gd name="connsiteX34" fmla="*/ 946298 w 6209414"/>
                <a:gd name="connsiteY34" fmla="*/ 1398181 h 3306725"/>
                <a:gd name="connsiteX35" fmla="*/ 999461 w 6209414"/>
                <a:gd name="connsiteY35" fmla="*/ 1398181 h 3306725"/>
                <a:gd name="connsiteX36" fmla="*/ 999461 w 6209414"/>
                <a:gd name="connsiteY36" fmla="*/ 1679944 h 3306725"/>
                <a:gd name="connsiteX37" fmla="*/ 1063256 w 6209414"/>
                <a:gd name="connsiteY37" fmla="*/ 1679944 h 3306725"/>
                <a:gd name="connsiteX38" fmla="*/ 1063256 w 6209414"/>
                <a:gd name="connsiteY38" fmla="*/ 1791586 h 3306725"/>
                <a:gd name="connsiteX39" fmla="*/ 1196163 w 6209414"/>
                <a:gd name="connsiteY39" fmla="*/ 1791586 h 3306725"/>
                <a:gd name="connsiteX40" fmla="*/ 1196163 w 6209414"/>
                <a:gd name="connsiteY40" fmla="*/ 1850065 h 3306725"/>
                <a:gd name="connsiteX41" fmla="*/ 1286540 w 6209414"/>
                <a:gd name="connsiteY41" fmla="*/ 1850065 h 3306725"/>
                <a:gd name="connsiteX42" fmla="*/ 1286540 w 6209414"/>
                <a:gd name="connsiteY42" fmla="*/ 1961707 h 3306725"/>
                <a:gd name="connsiteX43" fmla="*/ 1355651 w 6209414"/>
                <a:gd name="connsiteY43" fmla="*/ 1961707 h 3306725"/>
                <a:gd name="connsiteX44" fmla="*/ 1355651 w 6209414"/>
                <a:gd name="connsiteY44" fmla="*/ 2068032 h 3306725"/>
                <a:gd name="connsiteX45" fmla="*/ 1408814 w 6209414"/>
                <a:gd name="connsiteY45" fmla="*/ 2068032 h 3306725"/>
                <a:gd name="connsiteX46" fmla="*/ 1408814 w 6209414"/>
                <a:gd name="connsiteY46" fmla="*/ 2179674 h 3306725"/>
                <a:gd name="connsiteX47" fmla="*/ 1504507 w 6209414"/>
                <a:gd name="connsiteY47" fmla="*/ 2179674 h 3306725"/>
                <a:gd name="connsiteX48" fmla="*/ 1504507 w 6209414"/>
                <a:gd name="connsiteY48" fmla="*/ 2238153 h 3306725"/>
                <a:gd name="connsiteX49" fmla="*/ 1589568 w 6209414"/>
                <a:gd name="connsiteY49" fmla="*/ 2238153 h 3306725"/>
                <a:gd name="connsiteX50" fmla="*/ 1589568 w 6209414"/>
                <a:gd name="connsiteY50" fmla="*/ 2291316 h 3306725"/>
                <a:gd name="connsiteX51" fmla="*/ 1775637 w 6209414"/>
                <a:gd name="connsiteY51" fmla="*/ 2291316 h 3306725"/>
                <a:gd name="connsiteX52" fmla="*/ 1775637 w 6209414"/>
                <a:gd name="connsiteY52" fmla="*/ 2408274 h 3306725"/>
                <a:gd name="connsiteX53" fmla="*/ 1860698 w 6209414"/>
                <a:gd name="connsiteY53" fmla="*/ 2408274 h 3306725"/>
                <a:gd name="connsiteX54" fmla="*/ 1860698 w 6209414"/>
                <a:gd name="connsiteY54" fmla="*/ 2477386 h 3306725"/>
                <a:gd name="connsiteX55" fmla="*/ 1908544 w 6209414"/>
                <a:gd name="connsiteY55" fmla="*/ 2477386 h 3306725"/>
                <a:gd name="connsiteX56" fmla="*/ 1908544 w 6209414"/>
                <a:gd name="connsiteY56" fmla="*/ 2578395 h 3306725"/>
                <a:gd name="connsiteX57" fmla="*/ 2014870 w 6209414"/>
                <a:gd name="connsiteY57" fmla="*/ 2578395 h 3306725"/>
                <a:gd name="connsiteX58" fmla="*/ 2014870 w 6209414"/>
                <a:gd name="connsiteY58" fmla="*/ 2636874 h 3306725"/>
                <a:gd name="connsiteX59" fmla="*/ 2169042 w 6209414"/>
                <a:gd name="connsiteY59" fmla="*/ 2636874 h 3306725"/>
                <a:gd name="connsiteX60" fmla="*/ 2169042 w 6209414"/>
                <a:gd name="connsiteY60" fmla="*/ 2690037 h 3306725"/>
                <a:gd name="connsiteX61" fmla="*/ 2328530 w 6209414"/>
                <a:gd name="connsiteY61" fmla="*/ 2690037 h 3306725"/>
                <a:gd name="connsiteX62" fmla="*/ 2328530 w 6209414"/>
                <a:gd name="connsiteY62" fmla="*/ 2748516 h 3306725"/>
                <a:gd name="connsiteX63" fmla="*/ 2429540 w 6209414"/>
                <a:gd name="connsiteY63" fmla="*/ 2748516 h 3306725"/>
                <a:gd name="connsiteX64" fmla="*/ 2429540 w 6209414"/>
                <a:gd name="connsiteY64" fmla="*/ 2806995 h 3306725"/>
                <a:gd name="connsiteX65" fmla="*/ 2748516 w 6209414"/>
                <a:gd name="connsiteY65" fmla="*/ 2806995 h 3306725"/>
                <a:gd name="connsiteX66" fmla="*/ 2748516 w 6209414"/>
                <a:gd name="connsiteY66" fmla="*/ 2870791 h 3306725"/>
                <a:gd name="connsiteX67" fmla="*/ 2860158 w 6209414"/>
                <a:gd name="connsiteY67" fmla="*/ 2870791 h 3306725"/>
                <a:gd name="connsiteX68" fmla="*/ 2860158 w 6209414"/>
                <a:gd name="connsiteY68" fmla="*/ 2923953 h 3306725"/>
                <a:gd name="connsiteX69" fmla="*/ 3072809 w 6209414"/>
                <a:gd name="connsiteY69" fmla="*/ 2923953 h 3306725"/>
                <a:gd name="connsiteX70" fmla="*/ 3072809 w 6209414"/>
                <a:gd name="connsiteY70" fmla="*/ 2977116 h 3306725"/>
                <a:gd name="connsiteX71" fmla="*/ 3519377 w 6209414"/>
                <a:gd name="connsiteY71" fmla="*/ 2977116 h 3306725"/>
                <a:gd name="connsiteX72" fmla="*/ 3519377 w 6209414"/>
                <a:gd name="connsiteY72" fmla="*/ 3046228 h 3306725"/>
                <a:gd name="connsiteX73" fmla="*/ 3795823 w 6209414"/>
                <a:gd name="connsiteY73" fmla="*/ 3046228 h 3306725"/>
                <a:gd name="connsiteX74" fmla="*/ 3795823 w 6209414"/>
                <a:gd name="connsiteY74" fmla="*/ 3115339 h 3306725"/>
                <a:gd name="connsiteX75" fmla="*/ 3859619 w 6209414"/>
                <a:gd name="connsiteY75" fmla="*/ 3115339 h 3306725"/>
                <a:gd name="connsiteX76" fmla="*/ 3859619 w 6209414"/>
                <a:gd name="connsiteY76" fmla="*/ 3179135 h 3306725"/>
                <a:gd name="connsiteX77" fmla="*/ 4369981 w 6209414"/>
                <a:gd name="connsiteY77" fmla="*/ 3179135 h 3306725"/>
                <a:gd name="connsiteX78" fmla="*/ 4369981 w 6209414"/>
                <a:gd name="connsiteY78" fmla="*/ 3248246 h 3306725"/>
                <a:gd name="connsiteX79" fmla="*/ 5571461 w 6209414"/>
                <a:gd name="connsiteY79" fmla="*/ 3248246 h 3306725"/>
                <a:gd name="connsiteX80" fmla="*/ 5571461 w 6209414"/>
                <a:gd name="connsiteY80" fmla="*/ 3306725 h 3306725"/>
                <a:gd name="connsiteX81" fmla="*/ 6209414 w 6209414"/>
                <a:gd name="connsiteY81"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212651 w 6209414"/>
                <a:gd name="connsiteY5" fmla="*/ 95693 h 3306725"/>
                <a:gd name="connsiteX6" fmla="*/ 212651 w 6209414"/>
                <a:gd name="connsiteY6" fmla="*/ 164805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60498 w 6209414"/>
                <a:gd name="connsiteY10" fmla="*/ 164805 h 3306725"/>
                <a:gd name="connsiteX11" fmla="*/ 260498 w 6209414"/>
                <a:gd name="connsiteY11" fmla="*/ 271130 h 3306725"/>
                <a:gd name="connsiteX12" fmla="*/ 329609 w 6209414"/>
                <a:gd name="connsiteY12" fmla="*/ 271130 h 3306725"/>
                <a:gd name="connsiteX13" fmla="*/ 329609 w 6209414"/>
                <a:gd name="connsiteY13" fmla="*/ 430619 h 3306725"/>
                <a:gd name="connsiteX14" fmla="*/ 382772 w 6209414"/>
                <a:gd name="connsiteY14" fmla="*/ 430619 h 3306725"/>
                <a:gd name="connsiteX15" fmla="*/ 382772 w 6209414"/>
                <a:gd name="connsiteY15" fmla="*/ 499730 h 3306725"/>
                <a:gd name="connsiteX16" fmla="*/ 430619 w 6209414"/>
                <a:gd name="connsiteY16" fmla="*/ 499730 h 3306725"/>
                <a:gd name="connsiteX17" fmla="*/ 430619 w 6209414"/>
                <a:gd name="connsiteY17" fmla="*/ 648586 h 3306725"/>
                <a:gd name="connsiteX18" fmla="*/ 430619 w 6209414"/>
                <a:gd name="connsiteY18" fmla="*/ 648586 h 3306725"/>
                <a:gd name="connsiteX19" fmla="*/ 430619 w 6209414"/>
                <a:gd name="connsiteY19" fmla="*/ 648586 h 3306725"/>
                <a:gd name="connsiteX20" fmla="*/ 483781 w 6209414"/>
                <a:gd name="connsiteY20" fmla="*/ 648586 h 3306725"/>
                <a:gd name="connsiteX21" fmla="*/ 483781 w 6209414"/>
                <a:gd name="connsiteY21" fmla="*/ 919716 h 3306725"/>
                <a:gd name="connsiteX22" fmla="*/ 568842 w 6209414"/>
                <a:gd name="connsiteY22" fmla="*/ 919716 h 3306725"/>
                <a:gd name="connsiteX23" fmla="*/ 568842 w 6209414"/>
                <a:gd name="connsiteY23" fmla="*/ 972879 h 3306725"/>
                <a:gd name="connsiteX24" fmla="*/ 792126 w 6209414"/>
                <a:gd name="connsiteY24" fmla="*/ 972879 h 3306725"/>
                <a:gd name="connsiteX25" fmla="*/ 792126 w 6209414"/>
                <a:gd name="connsiteY25" fmla="*/ 1026042 h 3306725"/>
                <a:gd name="connsiteX26" fmla="*/ 792126 w 6209414"/>
                <a:gd name="connsiteY26" fmla="*/ 1026042 h 3306725"/>
                <a:gd name="connsiteX27" fmla="*/ 845288 w 6209414"/>
                <a:gd name="connsiteY27" fmla="*/ 1026042 h 3306725"/>
                <a:gd name="connsiteX28" fmla="*/ 845288 w 6209414"/>
                <a:gd name="connsiteY28" fmla="*/ 1132367 h 3306725"/>
                <a:gd name="connsiteX29" fmla="*/ 903768 w 6209414"/>
                <a:gd name="connsiteY29" fmla="*/ 1132367 h 3306725"/>
                <a:gd name="connsiteX30" fmla="*/ 903768 w 6209414"/>
                <a:gd name="connsiteY30" fmla="*/ 1249325 h 3306725"/>
                <a:gd name="connsiteX31" fmla="*/ 903768 w 6209414"/>
                <a:gd name="connsiteY31" fmla="*/ 1249325 h 3306725"/>
                <a:gd name="connsiteX32" fmla="*/ 946298 w 6209414"/>
                <a:gd name="connsiteY32" fmla="*/ 1249325 h 3306725"/>
                <a:gd name="connsiteX33" fmla="*/ 946298 w 6209414"/>
                <a:gd name="connsiteY33" fmla="*/ 1398181 h 3306725"/>
                <a:gd name="connsiteX34" fmla="*/ 946298 w 6209414"/>
                <a:gd name="connsiteY34" fmla="*/ 1398181 h 3306725"/>
                <a:gd name="connsiteX35" fmla="*/ 999461 w 6209414"/>
                <a:gd name="connsiteY35" fmla="*/ 1398181 h 3306725"/>
                <a:gd name="connsiteX36" fmla="*/ 999461 w 6209414"/>
                <a:gd name="connsiteY36" fmla="*/ 1679944 h 3306725"/>
                <a:gd name="connsiteX37" fmla="*/ 1063256 w 6209414"/>
                <a:gd name="connsiteY37" fmla="*/ 1679944 h 3306725"/>
                <a:gd name="connsiteX38" fmla="*/ 1063256 w 6209414"/>
                <a:gd name="connsiteY38" fmla="*/ 1791586 h 3306725"/>
                <a:gd name="connsiteX39" fmla="*/ 1196163 w 6209414"/>
                <a:gd name="connsiteY39" fmla="*/ 1791586 h 3306725"/>
                <a:gd name="connsiteX40" fmla="*/ 1196163 w 6209414"/>
                <a:gd name="connsiteY40" fmla="*/ 1850065 h 3306725"/>
                <a:gd name="connsiteX41" fmla="*/ 1286540 w 6209414"/>
                <a:gd name="connsiteY41" fmla="*/ 1850065 h 3306725"/>
                <a:gd name="connsiteX42" fmla="*/ 1286540 w 6209414"/>
                <a:gd name="connsiteY42" fmla="*/ 1961707 h 3306725"/>
                <a:gd name="connsiteX43" fmla="*/ 1355651 w 6209414"/>
                <a:gd name="connsiteY43" fmla="*/ 1961707 h 3306725"/>
                <a:gd name="connsiteX44" fmla="*/ 1355651 w 6209414"/>
                <a:gd name="connsiteY44" fmla="*/ 2068032 h 3306725"/>
                <a:gd name="connsiteX45" fmla="*/ 1408814 w 6209414"/>
                <a:gd name="connsiteY45" fmla="*/ 2068032 h 3306725"/>
                <a:gd name="connsiteX46" fmla="*/ 1408814 w 6209414"/>
                <a:gd name="connsiteY46" fmla="*/ 2179674 h 3306725"/>
                <a:gd name="connsiteX47" fmla="*/ 1504507 w 6209414"/>
                <a:gd name="connsiteY47" fmla="*/ 2179674 h 3306725"/>
                <a:gd name="connsiteX48" fmla="*/ 1504507 w 6209414"/>
                <a:gd name="connsiteY48" fmla="*/ 2238153 h 3306725"/>
                <a:gd name="connsiteX49" fmla="*/ 1589568 w 6209414"/>
                <a:gd name="connsiteY49" fmla="*/ 2238153 h 3306725"/>
                <a:gd name="connsiteX50" fmla="*/ 1589568 w 6209414"/>
                <a:gd name="connsiteY50" fmla="*/ 2291316 h 3306725"/>
                <a:gd name="connsiteX51" fmla="*/ 1775637 w 6209414"/>
                <a:gd name="connsiteY51" fmla="*/ 2291316 h 3306725"/>
                <a:gd name="connsiteX52" fmla="*/ 1775637 w 6209414"/>
                <a:gd name="connsiteY52" fmla="*/ 2408274 h 3306725"/>
                <a:gd name="connsiteX53" fmla="*/ 1860698 w 6209414"/>
                <a:gd name="connsiteY53" fmla="*/ 2408274 h 3306725"/>
                <a:gd name="connsiteX54" fmla="*/ 1860698 w 6209414"/>
                <a:gd name="connsiteY54" fmla="*/ 2477386 h 3306725"/>
                <a:gd name="connsiteX55" fmla="*/ 1908544 w 6209414"/>
                <a:gd name="connsiteY55" fmla="*/ 2477386 h 3306725"/>
                <a:gd name="connsiteX56" fmla="*/ 1908544 w 6209414"/>
                <a:gd name="connsiteY56" fmla="*/ 2578395 h 3306725"/>
                <a:gd name="connsiteX57" fmla="*/ 2014870 w 6209414"/>
                <a:gd name="connsiteY57" fmla="*/ 2578395 h 3306725"/>
                <a:gd name="connsiteX58" fmla="*/ 2014870 w 6209414"/>
                <a:gd name="connsiteY58" fmla="*/ 2636874 h 3306725"/>
                <a:gd name="connsiteX59" fmla="*/ 2169042 w 6209414"/>
                <a:gd name="connsiteY59" fmla="*/ 2636874 h 3306725"/>
                <a:gd name="connsiteX60" fmla="*/ 2169042 w 6209414"/>
                <a:gd name="connsiteY60" fmla="*/ 2690037 h 3306725"/>
                <a:gd name="connsiteX61" fmla="*/ 2328530 w 6209414"/>
                <a:gd name="connsiteY61" fmla="*/ 2690037 h 3306725"/>
                <a:gd name="connsiteX62" fmla="*/ 2328530 w 6209414"/>
                <a:gd name="connsiteY62" fmla="*/ 2748516 h 3306725"/>
                <a:gd name="connsiteX63" fmla="*/ 2429540 w 6209414"/>
                <a:gd name="connsiteY63" fmla="*/ 2748516 h 3306725"/>
                <a:gd name="connsiteX64" fmla="*/ 2429540 w 6209414"/>
                <a:gd name="connsiteY64" fmla="*/ 2806995 h 3306725"/>
                <a:gd name="connsiteX65" fmla="*/ 2748516 w 6209414"/>
                <a:gd name="connsiteY65" fmla="*/ 2806995 h 3306725"/>
                <a:gd name="connsiteX66" fmla="*/ 2748516 w 6209414"/>
                <a:gd name="connsiteY66" fmla="*/ 2870791 h 3306725"/>
                <a:gd name="connsiteX67" fmla="*/ 2860158 w 6209414"/>
                <a:gd name="connsiteY67" fmla="*/ 2870791 h 3306725"/>
                <a:gd name="connsiteX68" fmla="*/ 2860158 w 6209414"/>
                <a:gd name="connsiteY68" fmla="*/ 2923953 h 3306725"/>
                <a:gd name="connsiteX69" fmla="*/ 3072809 w 6209414"/>
                <a:gd name="connsiteY69" fmla="*/ 2923953 h 3306725"/>
                <a:gd name="connsiteX70" fmla="*/ 3072809 w 6209414"/>
                <a:gd name="connsiteY70" fmla="*/ 2977116 h 3306725"/>
                <a:gd name="connsiteX71" fmla="*/ 3519377 w 6209414"/>
                <a:gd name="connsiteY71" fmla="*/ 2977116 h 3306725"/>
                <a:gd name="connsiteX72" fmla="*/ 3519377 w 6209414"/>
                <a:gd name="connsiteY72" fmla="*/ 3046228 h 3306725"/>
                <a:gd name="connsiteX73" fmla="*/ 3795823 w 6209414"/>
                <a:gd name="connsiteY73" fmla="*/ 3046228 h 3306725"/>
                <a:gd name="connsiteX74" fmla="*/ 3795823 w 6209414"/>
                <a:gd name="connsiteY74" fmla="*/ 3115339 h 3306725"/>
                <a:gd name="connsiteX75" fmla="*/ 3859619 w 6209414"/>
                <a:gd name="connsiteY75" fmla="*/ 3115339 h 3306725"/>
                <a:gd name="connsiteX76" fmla="*/ 3859619 w 6209414"/>
                <a:gd name="connsiteY76" fmla="*/ 3179135 h 3306725"/>
                <a:gd name="connsiteX77" fmla="*/ 4369981 w 6209414"/>
                <a:gd name="connsiteY77" fmla="*/ 3179135 h 3306725"/>
                <a:gd name="connsiteX78" fmla="*/ 4369981 w 6209414"/>
                <a:gd name="connsiteY78" fmla="*/ 3248246 h 3306725"/>
                <a:gd name="connsiteX79" fmla="*/ 5571461 w 6209414"/>
                <a:gd name="connsiteY79" fmla="*/ 3248246 h 3306725"/>
                <a:gd name="connsiteX80" fmla="*/ 5571461 w 6209414"/>
                <a:gd name="connsiteY80" fmla="*/ 3306725 h 3306725"/>
                <a:gd name="connsiteX81" fmla="*/ 6209414 w 6209414"/>
                <a:gd name="connsiteY81"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212651 w 6209414"/>
                <a:gd name="connsiteY5" fmla="*/ 95693 h 3306725"/>
                <a:gd name="connsiteX6" fmla="*/ 141546 w 6209414"/>
                <a:gd name="connsiteY6" fmla="*/ 779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60498 w 6209414"/>
                <a:gd name="connsiteY11" fmla="*/ 164805 h 3306725"/>
                <a:gd name="connsiteX12" fmla="*/ 260498 w 6209414"/>
                <a:gd name="connsiteY12" fmla="*/ 271130 h 3306725"/>
                <a:gd name="connsiteX13" fmla="*/ 329609 w 6209414"/>
                <a:gd name="connsiteY13" fmla="*/ 271130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83781 w 6209414"/>
                <a:gd name="connsiteY21" fmla="*/ 648586 h 3306725"/>
                <a:gd name="connsiteX22" fmla="*/ 483781 w 6209414"/>
                <a:gd name="connsiteY22" fmla="*/ 919716 h 3306725"/>
                <a:gd name="connsiteX23" fmla="*/ 568842 w 6209414"/>
                <a:gd name="connsiteY23" fmla="*/ 919716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212651 w 6209414"/>
                <a:gd name="connsiteY5" fmla="*/ 95693 h 3306725"/>
                <a:gd name="connsiteX6" fmla="*/ 157421 w 6209414"/>
                <a:gd name="connsiteY6" fmla="*/ 176397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60498 w 6209414"/>
                <a:gd name="connsiteY11" fmla="*/ 164805 h 3306725"/>
                <a:gd name="connsiteX12" fmla="*/ 260498 w 6209414"/>
                <a:gd name="connsiteY12" fmla="*/ 271130 h 3306725"/>
                <a:gd name="connsiteX13" fmla="*/ 329609 w 6209414"/>
                <a:gd name="connsiteY13" fmla="*/ 271130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83781 w 6209414"/>
                <a:gd name="connsiteY21" fmla="*/ 648586 h 3306725"/>
                <a:gd name="connsiteX22" fmla="*/ 483781 w 6209414"/>
                <a:gd name="connsiteY22" fmla="*/ 919716 h 3306725"/>
                <a:gd name="connsiteX23" fmla="*/ 568842 w 6209414"/>
                <a:gd name="connsiteY23" fmla="*/ 919716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157421 w 6209414"/>
                <a:gd name="connsiteY6" fmla="*/ 176397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60498 w 6209414"/>
                <a:gd name="connsiteY11" fmla="*/ 164805 h 3306725"/>
                <a:gd name="connsiteX12" fmla="*/ 260498 w 6209414"/>
                <a:gd name="connsiteY12" fmla="*/ 271130 h 3306725"/>
                <a:gd name="connsiteX13" fmla="*/ 329609 w 6209414"/>
                <a:gd name="connsiteY13" fmla="*/ 271130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83781 w 6209414"/>
                <a:gd name="connsiteY21" fmla="*/ 648586 h 3306725"/>
                <a:gd name="connsiteX22" fmla="*/ 483781 w 6209414"/>
                <a:gd name="connsiteY22" fmla="*/ 919716 h 3306725"/>
                <a:gd name="connsiteX23" fmla="*/ 568842 w 6209414"/>
                <a:gd name="connsiteY23" fmla="*/ 919716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60498 w 6209414"/>
                <a:gd name="connsiteY11" fmla="*/ 164805 h 3306725"/>
                <a:gd name="connsiteX12" fmla="*/ 260498 w 6209414"/>
                <a:gd name="connsiteY12" fmla="*/ 271130 h 3306725"/>
                <a:gd name="connsiteX13" fmla="*/ 329609 w 6209414"/>
                <a:gd name="connsiteY13" fmla="*/ 271130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83781 w 6209414"/>
                <a:gd name="connsiteY21" fmla="*/ 648586 h 3306725"/>
                <a:gd name="connsiteX22" fmla="*/ 483781 w 6209414"/>
                <a:gd name="connsiteY22" fmla="*/ 919716 h 3306725"/>
                <a:gd name="connsiteX23" fmla="*/ 568842 w 6209414"/>
                <a:gd name="connsiteY23" fmla="*/ 919716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60498 w 6209414"/>
                <a:gd name="connsiteY11" fmla="*/ 164805 h 3306725"/>
                <a:gd name="connsiteX12" fmla="*/ 257323 w 6209414"/>
                <a:gd name="connsiteY12" fmla="*/ 233030 h 3306725"/>
                <a:gd name="connsiteX13" fmla="*/ 329609 w 6209414"/>
                <a:gd name="connsiteY13" fmla="*/ 271130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83781 w 6209414"/>
                <a:gd name="connsiteY21" fmla="*/ 648586 h 3306725"/>
                <a:gd name="connsiteX22" fmla="*/ 483781 w 6209414"/>
                <a:gd name="connsiteY22" fmla="*/ 919716 h 3306725"/>
                <a:gd name="connsiteX23" fmla="*/ 568842 w 6209414"/>
                <a:gd name="connsiteY23" fmla="*/ 919716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60498 w 6209414"/>
                <a:gd name="connsiteY11" fmla="*/ 164805 h 3306725"/>
                <a:gd name="connsiteX12" fmla="*/ 257323 w 6209414"/>
                <a:gd name="connsiteY12" fmla="*/ 23303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83781 w 6209414"/>
                <a:gd name="connsiteY21" fmla="*/ 648586 h 3306725"/>
                <a:gd name="connsiteX22" fmla="*/ 483781 w 6209414"/>
                <a:gd name="connsiteY22" fmla="*/ 919716 h 3306725"/>
                <a:gd name="connsiteX23" fmla="*/ 568842 w 6209414"/>
                <a:gd name="connsiteY23" fmla="*/ 919716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60498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83781 w 6209414"/>
                <a:gd name="connsiteY21" fmla="*/ 648586 h 3306725"/>
                <a:gd name="connsiteX22" fmla="*/ 483781 w 6209414"/>
                <a:gd name="connsiteY22" fmla="*/ 919716 h 3306725"/>
                <a:gd name="connsiteX23" fmla="*/ 568842 w 6209414"/>
                <a:gd name="connsiteY23" fmla="*/ 919716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83781 w 6209414"/>
                <a:gd name="connsiteY21" fmla="*/ 648586 h 3306725"/>
                <a:gd name="connsiteX22" fmla="*/ 483781 w 6209414"/>
                <a:gd name="connsiteY22" fmla="*/ 919716 h 3306725"/>
                <a:gd name="connsiteX23" fmla="*/ 568842 w 6209414"/>
                <a:gd name="connsiteY23" fmla="*/ 919716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83781 w 6209414"/>
                <a:gd name="connsiteY21" fmla="*/ 648586 h 3306725"/>
                <a:gd name="connsiteX22" fmla="*/ 467906 w 6209414"/>
                <a:gd name="connsiteY22" fmla="*/ 814941 h 3306725"/>
                <a:gd name="connsiteX23" fmla="*/ 568842 w 6209414"/>
                <a:gd name="connsiteY23" fmla="*/ 919716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61556 w 6209414"/>
                <a:gd name="connsiteY21" fmla="*/ 651761 h 3306725"/>
                <a:gd name="connsiteX22" fmla="*/ 467906 w 6209414"/>
                <a:gd name="connsiteY22" fmla="*/ 814941 h 3306725"/>
                <a:gd name="connsiteX23" fmla="*/ 568842 w 6209414"/>
                <a:gd name="connsiteY23" fmla="*/ 919716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61556 w 6209414"/>
                <a:gd name="connsiteY21" fmla="*/ 651761 h 3306725"/>
                <a:gd name="connsiteX22" fmla="*/ 467906 w 6209414"/>
                <a:gd name="connsiteY22" fmla="*/ 814941 h 3306725"/>
                <a:gd name="connsiteX23" fmla="*/ 568842 w 6209414"/>
                <a:gd name="connsiteY23" fmla="*/ 919716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67906 w 6209414"/>
                <a:gd name="connsiteY21" fmla="*/ 654936 h 3306725"/>
                <a:gd name="connsiteX22" fmla="*/ 467906 w 6209414"/>
                <a:gd name="connsiteY22" fmla="*/ 814941 h 3306725"/>
                <a:gd name="connsiteX23" fmla="*/ 568842 w 6209414"/>
                <a:gd name="connsiteY23" fmla="*/ 919716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7431 w 6209414"/>
                <a:gd name="connsiteY21" fmla="*/ 658111 h 3306725"/>
                <a:gd name="connsiteX22" fmla="*/ 467906 w 6209414"/>
                <a:gd name="connsiteY22" fmla="*/ 814941 h 3306725"/>
                <a:gd name="connsiteX23" fmla="*/ 568842 w 6209414"/>
                <a:gd name="connsiteY23" fmla="*/ 919716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7431 w 6209414"/>
                <a:gd name="connsiteY21" fmla="*/ 648586 h 3306725"/>
                <a:gd name="connsiteX22" fmla="*/ 467906 w 6209414"/>
                <a:gd name="connsiteY22" fmla="*/ 814941 h 3306725"/>
                <a:gd name="connsiteX23" fmla="*/ 568842 w 6209414"/>
                <a:gd name="connsiteY23" fmla="*/ 919716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80606 w 6209414"/>
                <a:gd name="connsiteY21" fmla="*/ 648586 h 3306725"/>
                <a:gd name="connsiteX22" fmla="*/ 467906 w 6209414"/>
                <a:gd name="connsiteY22" fmla="*/ 814941 h 3306725"/>
                <a:gd name="connsiteX23" fmla="*/ 568842 w 6209414"/>
                <a:gd name="connsiteY23" fmla="*/ 919716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1081 w 6209414"/>
                <a:gd name="connsiteY21" fmla="*/ 648586 h 3306725"/>
                <a:gd name="connsiteX22" fmla="*/ 467906 w 6209414"/>
                <a:gd name="connsiteY22" fmla="*/ 814941 h 3306725"/>
                <a:gd name="connsiteX23" fmla="*/ 568842 w 6209414"/>
                <a:gd name="connsiteY23" fmla="*/ 919716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1081 w 6209414"/>
                <a:gd name="connsiteY21" fmla="*/ 648586 h 3306725"/>
                <a:gd name="connsiteX22" fmla="*/ 467906 w 6209414"/>
                <a:gd name="connsiteY22" fmla="*/ 814941 h 3306725"/>
                <a:gd name="connsiteX23" fmla="*/ 492642 w 6209414"/>
                <a:gd name="connsiteY23" fmla="*/ 916541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1081 w 6209414"/>
                <a:gd name="connsiteY21" fmla="*/ 648586 h 3306725"/>
                <a:gd name="connsiteX22" fmla="*/ 467906 w 6209414"/>
                <a:gd name="connsiteY22" fmla="*/ 814941 h 3306725"/>
                <a:gd name="connsiteX23" fmla="*/ 489467 w 6209414"/>
                <a:gd name="connsiteY23" fmla="*/ 821291 h 3306725"/>
                <a:gd name="connsiteX24" fmla="*/ 568842 w 6209414"/>
                <a:gd name="connsiteY24" fmla="*/ 9728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1081 w 6209414"/>
                <a:gd name="connsiteY21" fmla="*/ 648586 h 3306725"/>
                <a:gd name="connsiteX22" fmla="*/ 467906 w 6209414"/>
                <a:gd name="connsiteY22" fmla="*/ 814941 h 3306725"/>
                <a:gd name="connsiteX23" fmla="*/ 489467 w 6209414"/>
                <a:gd name="connsiteY23" fmla="*/ 821291 h 3306725"/>
                <a:gd name="connsiteX24" fmla="*/ 495817 w 6209414"/>
                <a:gd name="connsiteY24" fmla="*/ 922079 h 3306725"/>
                <a:gd name="connsiteX25" fmla="*/ 792126 w 6209414"/>
                <a:gd name="connsiteY25" fmla="*/ 972879 h 3306725"/>
                <a:gd name="connsiteX26" fmla="*/ 792126 w 6209414"/>
                <a:gd name="connsiteY26" fmla="*/ 1026042 h 3306725"/>
                <a:gd name="connsiteX27" fmla="*/ 792126 w 6209414"/>
                <a:gd name="connsiteY27" fmla="*/ 1026042 h 3306725"/>
                <a:gd name="connsiteX28" fmla="*/ 845288 w 6209414"/>
                <a:gd name="connsiteY28" fmla="*/ 1026042 h 3306725"/>
                <a:gd name="connsiteX29" fmla="*/ 845288 w 6209414"/>
                <a:gd name="connsiteY29" fmla="*/ 1132367 h 3306725"/>
                <a:gd name="connsiteX30" fmla="*/ 903768 w 6209414"/>
                <a:gd name="connsiteY30" fmla="*/ 1132367 h 3306725"/>
                <a:gd name="connsiteX31" fmla="*/ 903768 w 6209414"/>
                <a:gd name="connsiteY31" fmla="*/ 1249325 h 3306725"/>
                <a:gd name="connsiteX32" fmla="*/ 903768 w 6209414"/>
                <a:gd name="connsiteY32" fmla="*/ 1249325 h 3306725"/>
                <a:gd name="connsiteX33" fmla="*/ 946298 w 6209414"/>
                <a:gd name="connsiteY33" fmla="*/ 1249325 h 3306725"/>
                <a:gd name="connsiteX34" fmla="*/ 946298 w 6209414"/>
                <a:gd name="connsiteY34" fmla="*/ 1398181 h 3306725"/>
                <a:gd name="connsiteX35" fmla="*/ 946298 w 6209414"/>
                <a:gd name="connsiteY35" fmla="*/ 1398181 h 3306725"/>
                <a:gd name="connsiteX36" fmla="*/ 999461 w 6209414"/>
                <a:gd name="connsiteY36" fmla="*/ 1398181 h 3306725"/>
                <a:gd name="connsiteX37" fmla="*/ 999461 w 6209414"/>
                <a:gd name="connsiteY37" fmla="*/ 1679944 h 3306725"/>
                <a:gd name="connsiteX38" fmla="*/ 1063256 w 6209414"/>
                <a:gd name="connsiteY38" fmla="*/ 1679944 h 3306725"/>
                <a:gd name="connsiteX39" fmla="*/ 1063256 w 6209414"/>
                <a:gd name="connsiteY39" fmla="*/ 1791586 h 3306725"/>
                <a:gd name="connsiteX40" fmla="*/ 1196163 w 6209414"/>
                <a:gd name="connsiteY40" fmla="*/ 1791586 h 3306725"/>
                <a:gd name="connsiteX41" fmla="*/ 1196163 w 6209414"/>
                <a:gd name="connsiteY41" fmla="*/ 1850065 h 3306725"/>
                <a:gd name="connsiteX42" fmla="*/ 1286540 w 6209414"/>
                <a:gd name="connsiteY42" fmla="*/ 1850065 h 3306725"/>
                <a:gd name="connsiteX43" fmla="*/ 1286540 w 6209414"/>
                <a:gd name="connsiteY43" fmla="*/ 1961707 h 3306725"/>
                <a:gd name="connsiteX44" fmla="*/ 1355651 w 6209414"/>
                <a:gd name="connsiteY44" fmla="*/ 1961707 h 3306725"/>
                <a:gd name="connsiteX45" fmla="*/ 1355651 w 6209414"/>
                <a:gd name="connsiteY45" fmla="*/ 2068032 h 3306725"/>
                <a:gd name="connsiteX46" fmla="*/ 1408814 w 6209414"/>
                <a:gd name="connsiteY46" fmla="*/ 2068032 h 3306725"/>
                <a:gd name="connsiteX47" fmla="*/ 1408814 w 6209414"/>
                <a:gd name="connsiteY47" fmla="*/ 2179674 h 3306725"/>
                <a:gd name="connsiteX48" fmla="*/ 1504507 w 6209414"/>
                <a:gd name="connsiteY48" fmla="*/ 2179674 h 3306725"/>
                <a:gd name="connsiteX49" fmla="*/ 1504507 w 6209414"/>
                <a:gd name="connsiteY49" fmla="*/ 2238153 h 3306725"/>
                <a:gd name="connsiteX50" fmla="*/ 1589568 w 6209414"/>
                <a:gd name="connsiteY50" fmla="*/ 2238153 h 3306725"/>
                <a:gd name="connsiteX51" fmla="*/ 1589568 w 6209414"/>
                <a:gd name="connsiteY51" fmla="*/ 2291316 h 3306725"/>
                <a:gd name="connsiteX52" fmla="*/ 1775637 w 6209414"/>
                <a:gd name="connsiteY52" fmla="*/ 2291316 h 3306725"/>
                <a:gd name="connsiteX53" fmla="*/ 1775637 w 6209414"/>
                <a:gd name="connsiteY53" fmla="*/ 2408274 h 3306725"/>
                <a:gd name="connsiteX54" fmla="*/ 1860698 w 6209414"/>
                <a:gd name="connsiteY54" fmla="*/ 2408274 h 3306725"/>
                <a:gd name="connsiteX55" fmla="*/ 1860698 w 6209414"/>
                <a:gd name="connsiteY55" fmla="*/ 2477386 h 3306725"/>
                <a:gd name="connsiteX56" fmla="*/ 1908544 w 6209414"/>
                <a:gd name="connsiteY56" fmla="*/ 2477386 h 3306725"/>
                <a:gd name="connsiteX57" fmla="*/ 1908544 w 6209414"/>
                <a:gd name="connsiteY57" fmla="*/ 2578395 h 3306725"/>
                <a:gd name="connsiteX58" fmla="*/ 2014870 w 6209414"/>
                <a:gd name="connsiteY58" fmla="*/ 2578395 h 3306725"/>
                <a:gd name="connsiteX59" fmla="*/ 2014870 w 6209414"/>
                <a:gd name="connsiteY59" fmla="*/ 2636874 h 3306725"/>
                <a:gd name="connsiteX60" fmla="*/ 2169042 w 6209414"/>
                <a:gd name="connsiteY60" fmla="*/ 2636874 h 3306725"/>
                <a:gd name="connsiteX61" fmla="*/ 2169042 w 6209414"/>
                <a:gd name="connsiteY61" fmla="*/ 2690037 h 3306725"/>
                <a:gd name="connsiteX62" fmla="*/ 2328530 w 6209414"/>
                <a:gd name="connsiteY62" fmla="*/ 2690037 h 3306725"/>
                <a:gd name="connsiteX63" fmla="*/ 2328530 w 6209414"/>
                <a:gd name="connsiteY63" fmla="*/ 2748516 h 3306725"/>
                <a:gd name="connsiteX64" fmla="*/ 2429540 w 6209414"/>
                <a:gd name="connsiteY64" fmla="*/ 2748516 h 3306725"/>
                <a:gd name="connsiteX65" fmla="*/ 2429540 w 6209414"/>
                <a:gd name="connsiteY65" fmla="*/ 2806995 h 3306725"/>
                <a:gd name="connsiteX66" fmla="*/ 2748516 w 6209414"/>
                <a:gd name="connsiteY66" fmla="*/ 2806995 h 3306725"/>
                <a:gd name="connsiteX67" fmla="*/ 2748516 w 6209414"/>
                <a:gd name="connsiteY67" fmla="*/ 2870791 h 3306725"/>
                <a:gd name="connsiteX68" fmla="*/ 2860158 w 6209414"/>
                <a:gd name="connsiteY68" fmla="*/ 2870791 h 3306725"/>
                <a:gd name="connsiteX69" fmla="*/ 2860158 w 6209414"/>
                <a:gd name="connsiteY69" fmla="*/ 2923953 h 3306725"/>
                <a:gd name="connsiteX70" fmla="*/ 3072809 w 6209414"/>
                <a:gd name="connsiteY70" fmla="*/ 2923953 h 3306725"/>
                <a:gd name="connsiteX71" fmla="*/ 3072809 w 6209414"/>
                <a:gd name="connsiteY71" fmla="*/ 2977116 h 3306725"/>
                <a:gd name="connsiteX72" fmla="*/ 3519377 w 6209414"/>
                <a:gd name="connsiteY72" fmla="*/ 2977116 h 3306725"/>
                <a:gd name="connsiteX73" fmla="*/ 3519377 w 6209414"/>
                <a:gd name="connsiteY73" fmla="*/ 3046228 h 3306725"/>
                <a:gd name="connsiteX74" fmla="*/ 3795823 w 6209414"/>
                <a:gd name="connsiteY74" fmla="*/ 3046228 h 3306725"/>
                <a:gd name="connsiteX75" fmla="*/ 3795823 w 6209414"/>
                <a:gd name="connsiteY75" fmla="*/ 3115339 h 3306725"/>
                <a:gd name="connsiteX76" fmla="*/ 3859619 w 6209414"/>
                <a:gd name="connsiteY76" fmla="*/ 3115339 h 3306725"/>
                <a:gd name="connsiteX77" fmla="*/ 3859619 w 6209414"/>
                <a:gd name="connsiteY77" fmla="*/ 3179135 h 3306725"/>
                <a:gd name="connsiteX78" fmla="*/ 4369981 w 6209414"/>
                <a:gd name="connsiteY78" fmla="*/ 3179135 h 3306725"/>
                <a:gd name="connsiteX79" fmla="*/ 4369981 w 6209414"/>
                <a:gd name="connsiteY79" fmla="*/ 3248246 h 3306725"/>
                <a:gd name="connsiteX80" fmla="*/ 5571461 w 6209414"/>
                <a:gd name="connsiteY80" fmla="*/ 3248246 h 3306725"/>
                <a:gd name="connsiteX81" fmla="*/ 5571461 w 6209414"/>
                <a:gd name="connsiteY81" fmla="*/ 3306725 h 3306725"/>
                <a:gd name="connsiteX82" fmla="*/ 6209414 w 6209414"/>
                <a:gd name="connsiteY82"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1081 w 6209414"/>
                <a:gd name="connsiteY21" fmla="*/ 648586 h 3306725"/>
                <a:gd name="connsiteX22" fmla="*/ 467906 w 6209414"/>
                <a:gd name="connsiteY22" fmla="*/ 814941 h 3306725"/>
                <a:gd name="connsiteX23" fmla="*/ 489467 w 6209414"/>
                <a:gd name="connsiteY23" fmla="*/ 821291 h 3306725"/>
                <a:gd name="connsiteX24" fmla="*/ 495817 w 6209414"/>
                <a:gd name="connsiteY24" fmla="*/ 922079 h 3306725"/>
                <a:gd name="connsiteX25" fmla="*/ 551121 w 6209414"/>
                <a:gd name="connsiteY25" fmla="*/ 932047 h 3306725"/>
                <a:gd name="connsiteX26" fmla="*/ 792126 w 6209414"/>
                <a:gd name="connsiteY26" fmla="*/ 972879 h 3306725"/>
                <a:gd name="connsiteX27" fmla="*/ 792126 w 6209414"/>
                <a:gd name="connsiteY27" fmla="*/ 1026042 h 3306725"/>
                <a:gd name="connsiteX28" fmla="*/ 792126 w 6209414"/>
                <a:gd name="connsiteY28" fmla="*/ 1026042 h 3306725"/>
                <a:gd name="connsiteX29" fmla="*/ 845288 w 6209414"/>
                <a:gd name="connsiteY29" fmla="*/ 1026042 h 3306725"/>
                <a:gd name="connsiteX30" fmla="*/ 845288 w 6209414"/>
                <a:gd name="connsiteY30" fmla="*/ 1132367 h 3306725"/>
                <a:gd name="connsiteX31" fmla="*/ 903768 w 6209414"/>
                <a:gd name="connsiteY31" fmla="*/ 1132367 h 3306725"/>
                <a:gd name="connsiteX32" fmla="*/ 903768 w 6209414"/>
                <a:gd name="connsiteY32" fmla="*/ 1249325 h 3306725"/>
                <a:gd name="connsiteX33" fmla="*/ 903768 w 6209414"/>
                <a:gd name="connsiteY33" fmla="*/ 1249325 h 3306725"/>
                <a:gd name="connsiteX34" fmla="*/ 946298 w 6209414"/>
                <a:gd name="connsiteY34" fmla="*/ 1249325 h 3306725"/>
                <a:gd name="connsiteX35" fmla="*/ 946298 w 6209414"/>
                <a:gd name="connsiteY35" fmla="*/ 1398181 h 3306725"/>
                <a:gd name="connsiteX36" fmla="*/ 946298 w 6209414"/>
                <a:gd name="connsiteY36" fmla="*/ 1398181 h 3306725"/>
                <a:gd name="connsiteX37" fmla="*/ 999461 w 6209414"/>
                <a:gd name="connsiteY37" fmla="*/ 1398181 h 3306725"/>
                <a:gd name="connsiteX38" fmla="*/ 999461 w 6209414"/>
                <a:gd name="connsiteY38" fmla="*/ 1679944 h 3306725"/>
                <a:gd name="connsiteX39" fmla="*/ 1063256 w 6209414"/>
                <a:gd name="connsiteY39" fmla="*/ 1679944 h 3306725"/>
                <a:gd name="connsiteX40" fmla="*/ 1063256 w 6209414"/>
                <a:gd name="connsiteY40" fmla="*/ 1791586 h 3306725"/>
                <a:gd name="connsiteX41" fmla="*/ 1196163 w 6209414"/>
                <a:gd name="connsiteY41" fmla="*/ 1791586 h 3306725"/>
                <a:gd name="connsiteX42" fmla="*/ 1196163 w 6209414"/>
                <a:gd name="connsiteY42" fmla="*/ 1850065 h 3306725"/>
                <a:gd name="connsiteX43" fmla="*/ 1286540 w 6209414"/>
                <a:gd name="connsiteY43" fmla="*/ 1850065 h 3306725"/>
                <a:gd name="connsiteX44" fmla="*/ 1286540 w 6209414"/>
                <a:gd name="connsiteY44" fmla="*/ 1961707 h 3306725"/>
                <a:gd name="connsiteX45" fmla="*/ 1355651 w 6209414"/>
                <a:gd name="connsiteY45" fmla="*/ 1961707 h 3306725"/>
                <a:gd name="connsiteX46" fmla="*/ 1355651 w 6209414"/>
                <a:gd name="connsiteY46" fmla="*/ 2068032 h 3306725"/>
                <a:gd name="connsiteX47" fmla="*/ 1408814 w 6209414"/>
                <a:gd name="connsiteY47" fmla="*/ 2068032 h 3306725"/>
                <a:gd name="connsiteX48" fmla="*/ 1408814 w 6209414"/>
                <a:gd name="connsiteY48" fmla="*/ 2179674 h 3306725"/>
                <a:gd name="connsiteX49" fmla="*/ 1504507 w 6209414"/>
                <a:gd name="connsiteY49" fmla="*/ 2179674 h 3306725"/>
                <a:gd name="connsiteX50" fmla="*/ 1504507 w 6209414"/>
                <a:gd name="connsiteY50" fmla="*/ 2238153 h 3306725"/>
                <a:gd name="connsiteX51" fmla="*/ 1589568 w 6209414"/>
                <a:gd name="connsiteY51" fmla="*/ 2238153 h 3306725"/>
                <a:gd name="connsiteX52" fmla="*/ 1589568 w 6209414"/>
                <a:gd name="connsiteY52" fmla="*/ 2291316 h 3306725"/>
                <a:gd name="connsiteX53" fmla="*/ 1775637 w 6209414"/>
                <a:gd name="connsiteY53" fmla="*/ 2291316 h 3306725"/>
                <a:gd name="connsiteX54" fmla="*/ 1775637 w 6209414"/>
                <a:gd name="connsiteY54" fmla="*/ 2408274 h 3306725"/>
                <a:gd name="connsiteX55" fmla="*/ 1860698 w 6209414"/>
                <a:gd name="connsiteY55" fmla="*/ 2408274 h 3306725"/>
                <a:gd name="connsiteX56" fmla="*/ 1860698 w 6209414"/>
                <a:gd name="connsiteY56" fmla="*/ 2477386 h 3306725"/>
                <a:gd name="connsiteX57" fmla="*/ 1908544 w 6209414"/>
                <a:gd name="connsiteY57" fmla="*/ 2477386 h 3306725"/>
                <a:gd name="connsiteX58" fmla="*/ 1908544 w 6209414"/>
                <a:gd name="connsiteY58" fmla="*/ 2578395 h 3306725"/>
                <a:gd name="connsiteX59" fmla="*/ 2014870 w 6209414"/>
                <a:gd name="connsiteY59" fmla="*/ 2578395 h 3306725"/>
                <a:gd name="connsiteX60" fmla="*/ 2014870 w 6209414"/>
                <a:gd name="connsiteY60" fmla="*/ 2636874 h 3306725"/>
                <a:gd name="connsiteX61" fmla="*/ 2169042 w 6209414"/>
                <a:gd name="connsiteY61" fmla="*/ 2636874 h 3306725"/>
                <a:gd name="connsiteX62" fmla="*/ 2169042 w 6209414"/>
                <a:gd name="connsiteY62" fmla="*/ 2690037 h 3306725"/>
                <a:gd name="connsiteX63" fmla="*/ 2328530 w 6209414"/>
                <a:gd name="connsiteY63" fmla="*/ 2690037 h 3306725"/>
                <a:gd name="connsiteX64" fmla="*/ 2328530 w 6209414"/>
                <a:gd name="connsiteY64" fmla="*/ 2748516 h 3306725"/>
                <a:gd name="connsiteX65" fmla="*/ 2429540 w 6209414"/>
                <a:gd name="connsiteY65" fmla="*/ 2748516 h 3306725"/>
                <a:gd name="connsiteX66" fmla="*/ 2429540 w 6209414"/>
                <a:gd name="connsiteY66" fmla="*/ 2806995 h 3306725"/>
                <a:gd name="connsiteX67" fmla="*/ 2748516 w 6209414"/>
                <a:gd name="connsiteY67" fmla="*/ 2806995 h 3306725"/>
                <a:gd name="connsiteX68" fmla="*/ 2748516 w 6209414"/>
                <a:gd name="connsiteY68" fmla="*/ 2870791 h 3306725"/>
                <a:gd name="connsiteX69" fmla="*/ 2860158 w 6209414"/>
                <a:gd name="connsiteY69" fmla="*/ 2870791 h 3306725"/>
                <a:gd name="connsiteX70" fmla="*/ 2860158 w 6209414"/>
                <a:gd name="connsiteY70" fmla="*/ 2923953 h 3306725"/>
                <a:gd name="connsiteX71" fmla="*/ 3072809 w 6209414"/>
                <a:gd name="connsiteY71" fmla="*/ 2923953 h 3306725"/>
                <a:gd name="connsiteX72" fmla="*/ 3072809 w 6209414"/>
                <a:gd name="connsiteY72" fmla="*/ 2977116 h 3306725"/>
                <a:gd name="connsiteX73" fmla="*/ 3519377 w 6209414"/>
                <a:gd name="connsiteY73" fmla="*/ 2977116 h 3306725"/>
                <a:gd name="connsiteX74" fmla="*/ 3519377 w 6209414"/>
                <a:gd name="connsiteY74" fmla="*/ 3046228 h 3306725"/>
                <a:gd name="connsiteX75" fmla="*/ 3795823 w 6209414"/>
                <a:gd name="connsiteY75" fmla="*/ 3046228 h 3306725"/>
                <a:gd name="connsiteX76" fmla="*/ 3795823 w 6209414"/>
                <a:gd name="connsiteY76" fmla="*/ 3115339 h 3306725"/>
                <a:gd name="connsiteX77" fmla="*/ 3859619 w 6209414"/>
                <a:gd name="connsiteY77" fmla="*/ 3115339 h 3306725"/>
                <a:gd name="connsiteX78" fmla="*/ 3859619 w 6209414"/>
                <a:gd name="connsiteY78" fmla="*/ 3179135 h 3306725"/>
                <a:gd name="connsiteX79" fmla="*/ 4369981 w 6209414"/>
                <a:gd name="connsiteY79" fmla="*/ 3179135 h 3306725"/>
                <a:gd name="connsiteX80" fmla="*/ 4369981 w 6209414"/>
                <a:gd name="connsiteY80" fmla="*/ 3248246 h 3306725"/>
                <a:gd name="connsiteX81" fmla="*/ 5571461 w 6209414"/>
                <a:gd name="connsiteY81" fmla="*/ 3248246 h 3306725"/>
                <a:gd name="connsiteX82" fmla="*/ 5571461 w 6209414"/>
                <a:gd name="connsiteY82" fmla="*/ 3306725 h 3306725"/>
                <a:gd name="connsiteX83" fmla="*/ 6209414 w 6209414"/>
                <a:gd name="connsiteY83"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1081 w 6209414"/>
                <a:gd name="connsiteY21" fmla="*/ 648586 h 3306725"/>
                <a:gd name="connsiteX22" fmla="*/ 467906 w 6209414"/>
                <a:gd name="connsiteY22" fmla="*/ 814941 h 3306725"/>
                <a:gd name="connsiteX23" fmla="*/ 489467 w 6209414"/>
                <a:gd name="connsiteY23" fmla="*/ 821291 h 3306725"/>
                <a:gd name="connsiteX24" fmla="*/ 495817 w 6209414"/>
                <a:gd name="connsiteY24" fmla="*/ 922079 h 3306725"/>
                <a:gd name="connsiteX25" fmla="*/ 554296 w 6209414"/>
                <a:gd name="connsiteY25" fmla="*/ 928872 h 3306725"/>
                <a:gd name="connsiteX26" fmla="*/ 792126 w 6209414"/>
                <a:gd name="connsiteY26" fmla="*/ 972879 h 3306725"/>
                <a:gd name="connsiteX27" fmla="*/ 792126 w 6209414"/>
                <a:gd name="connsiteY27" fmla="*/ 1026042 h 3306725"/>
                <a:gd name="connsiteX28" fmla="*/ 792126 w 6209414"/>
                <a:gd name="connsiteY28" fmla="*/ 1026042 h 3306725"/>
                <a:gd name="connsiteX29" fmla="*/ 845288 w 6209414"/>
                <a:gd name="connsiteY29" fmla="*/ 1026042 h 3306725"/>
                <a:gd name="connsiteX30" fmla="*/ 845288 w 6209414"/>
                <a:gd name="connsiteY30" fmla="*/ 1132367 h 3306725"/>
                <a:gd name="connsiteX31" fmla="*/ 903768 w 6209414"/>
                <a:gd name="connsiteY31" fmla="*/ 1132367 h 3306725"/>
                <a:gd name="connsiteX32" fmla="*/ 903768 w 6209414"/>
                <a:gd name="connsiteY32" fmla="*/ 1249325 h 3306725"/>
                <a:gd name="connsiteX33" fmla="*/ 903768 w 6209414"/>
                <a:gd name="connsiteY33" fmla="*/ 1249325 h 3306725"/>
                <a:gd name="connsiteX34" fmla="*/ 946298 w 6209414"/>
                <a:gd name="connsiteY34" fmla="*/ 1249325 h 3306725"/>
                <a:gd name="connsiteX35" fmla="*/ 946298 w 6209414"/>
                <a:gd name="connsiteY35" fmla="*/ 1398181 h 3306725"/>
                <a:gd name="connsiteX36" fmla="*/ 946298 w 6209414"/>
                <a:gd name="connsiteY36" fmla="*/ 1398181 h 3306725"/>
                <a:gd name="connsiteX37" fmla="*/ 999461 w 6209414"/>
                <a:gd name="connsiteY37" fmla="*/ 1398181 h 3306725"/>
                <a:gd name="connsiteX38" fmla="*/ 999461 w 6209414"/>
                <a:gd name="connsiteY38" fmla="*/ 1679944 h 3306725"/>
                <a:gd name="connsiteX39" fmla="*/ 1063256 w 6209414"/>
                <a:gd name="connsiteY39" fmla="*/ 1679944 h 3306725"/>
                <a:gd name="connsiteX40" fmla="*/ 1063256 w 6209414"/>
                <a:gd name="connsiteY40" fmla="*/ 1791586 h 3306725"/>
                <a:gd name="connsiteX41" fmla="*/ 1196163 w 6209414"/>
                <a:gd name="connsiteY41" fmla="*/ 1791586 h 3306725"/>
                <a:gd name="connsiteX42" fmla="*/ 1196163 w 6209414"/>
                <a:gd name="connsiteY42" fmla="*/ 1850065 h 3306725"/>
                <a:gd name="connsiteX43" fmla="*/ 1286540 w 6209414"/>
                <a:gd name="connsiteY43" fmla="*/ 1850065 h 3306725"/>
                <a:gd name="connsiteX44" fmla="*/ 1286540 w 6209414"/>
                <a:gd name="connsiteY44" fmla="*/ 1961707 h 3306725"/>
                <a:gd name="connsiteX45" fmla="*/ 1355651 w 6209414"/>
                <a:gd name="connsiteY45" fmla="*/ 1961707 h 3306725"/>
                <a:gd name="connsiteX46" fmla="*/ 1355651 w 6209414"/>
                <a:gd name="connsiteY46" fmla="*/ 2068032 h 3306725"/>
                <a:gd name="connsiteX47" fmla="*/ 1408814 w 6209414"/>
                <a:gd name="connsiteY47" fmla="*/ 2068032 h 3306725"/>
                <a:gd name="connsiteX48" fmla="*/ 1408814 w 6209414"/>
                <a:gd name="connsiteY48" fmla="*/ 2179674 h 3306725"/>
                <a:gd name="connsiteX49" fmla="*/ 1504507 w 6209414"/>
                <a:gd name="connsiteY49" fmla="*/ 2179674 h 3306725"/>
                <a:gd name="connsiteX50" fmla="*/ 1504507 w 6209414"/>
                <a:gd name="connsiteY50" fmla="*/ 2238153 h 3306725"/>
                <a:gd name="connsiteX51" fmla="*/ 1589568 w 6209414"/>
                <a:gd name="connsiteY51" fmla="*/ 2238153 h 3306725"/>
                <a:gd name="connsiteX52" fmla="*/ 1589568 w 6209414"/>
                <a:gd name="connsiteY52" fmla="*/ 2291316 h 3306725"/>
                <a:gd name="connsiteX53" fmla="*/ 1775637 w 6209414"/>
                <a:gd name="connsiteY53" fmla="*/ 2291316 h 3306725"/>
                <a:gd name="connsiteX54" fmla="*/ 1775637 w 6209414"/>
                <a:gd name="connsiteY54" fmla="*/ 2408274 h 3306725"/>
                <a:gd name="connsiteX55" fmla="*/ 1860698 w 6209414"/>
                <a:gd name="connsiteY55" fmla="*/ 2408274 h 3306725"/>
                <a:gd name="connsiteX56" fmla="*/ 1860698 w 6209414"/>
                <a:gd name="connsiteY56" fmla="*/ 2477386 h 3306725"/>
                <a:gd name="connsiteX57" fmla="*/ 1908544 w 6209414"/>
                <a:gd name="connsiteY57" fmla="*/ 2477386 h 3306725"/>
                <a:gd name="connsiteX58" fmla="*/ 1908544 w 6209414"/>
                <a:gd name="connsiteY58" fmla="*/ 2578395 h 3306725"/>
                <a:gd name="connsiteX59" fmla="*/ 2014870 w 6209414"/>
                <a:gd name="connsiteY59" fmla="*/ 2578395 h 3306725"/>
                <a:gd name="connsiteX60" fmla="*/ 2014870 w 6209414"/>
                <a:gd name="connsiteY60" fmla="*/ 2636874 h 3306725"/>
                <a:gd name="connsiteX61" fmla="*/ 2169042 w 6209414"/>
                <a:gd name="connsiteY61" fmla="*/ 2636874 h 3306725"/>
                <a:gd name="connsiteX62" fmla="*/ 2169042 w 6209414"/>
                <a:gd name="connsiteY62" fmla="*/ 2690037 h 3306725"/>
                <a:gd name="connsiteX63" fmla="*/ 2328530 w 6209414"/>
                <a:gd name="connsiteY63" fmla="*/ 2690037 h 3306725"/>
                <a:gd name="connsiteX64" fmla="*/ 2328530 w 6209414"/>
                <a:gd name="connsiteY64" fmla="*/ 2748516 h 3306725"/>
                <a:gd name="connsiteX65" fmla="*/ 2429540 w 6209414"/>
                <a:gd name="connsiteY65" fmla="*/ 2748516 h 3306725"/>
                <a:gd name="connsiteX66" fmla="*/ 2429540 w 6209414"/>
                <a:gd name="connsiteY66" fmla="*/ 2806995 h 3306725"/>
                <a:gd name="connsiteX67" fmla="*/ 2748516 w 6209414"/>
                <a:gd name="connsiteY67" fmla="*/ 2806995 h 3306725"/>
                <a:gd name="connsiteX68" fmla="*/ 2748516 w 6209414"/>
                <a:gd name="connsiteY68" fmla="*/ 2870791 h 3306725"/>
                <a:gd name="connsiteX69" fmla="*/ 2860158 w 6209414"/>
                <a:gd name="connsiteY69" fmla="*/ 2870791 h 3306725"/>
                <a:gd name="connsiteX70" fmla="*/ 2860158 w 6209414"/>
                <a:gd name="connsiteY70" fmla="*/ 2923953 h 3306725"/>
                <a:gd name="connsiteX71" fmla="*/ 3072809 w 6209414"/>
                <a:gd name="connsiteY71" fmla="*/ 2923953 h 3306725"/>
                <a:gd name="connsiteX72" fmla="*/ 3072809 w 6209414"/>
                <a:gd name="connsiteY72" fmla="*/ 2977116 h 3306725"/>
                <a:gd name="connsiteX73" fmla="*/ 3519377 w 6209414"/>
                <a:gd name="connsiteY73" fmla="*/ 2977116 h 3306725"/>
                <a:gd name="connsiteX74" fmla="*/ 3519377 w 6209414"/>
                <a:gd name="connsiteY74" fmla="*/ 3046228 h 3306725"/>
                <a:gd name="connsiteX75" fmla="*/ 3795823 w 6209414"/>
                <a:gd name="connsiteY75" fmla="*/ 3046228 h 3306725"/>
                <a:gd name="connsiteX76" fmla="*/ 3795823 w 6209414"/>
                <a:gd name="connsiteY76" fmla="*/ 3115339 h 3306725"/>
                <a:gd name="connsiteX77" fmla="*/ 3859619 w 6209414"/>
                <a:gd name="connsiteY77" fmla="*/ 3115339 h 3306725"/>
                <a:gd name="connsiteX78" fmla="*/ 3859619 w 6209414"/>
                <a:gd name="connsiteY78" fmla="*/ 3179135 h 3306725"/>
                <a:gd name="connsiteX79" fmla="*/ 4369981 w 6209414"/>
                <a:gd name="connsiteY79" fmla="*/ 3179135 h 3306725"/>
                <a:gd name="connsiteX80" fmla="*/ 4369981 w 6209414"/>
                <a:gd name="connsiteY80" fmla="*/ 3248246 h 3306725"/>
                <a:gd name="connsiteX81" fmla="*/ 5571461 w 6209414"/>
                <a:gd name="connsiteY81" fmla="*/ 3248246 h 3306725"/>
                <a:gd name="connsiteX82" fmla="*/ 5571461 w 6209414"/>
                <a:gd name="connsiteY82" fmla="*/ 3306725 h 3306725"/>
                <a:gd name="connsiteX83" fmla="*/ 6209414 w 6209414"/>
                <a:gd name="connsiteY83"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1081 w 6209414"/>
                <a:gd name="connsiteY21" fmla="*/ 648586 h 3306725"/>
                <a:gd name="connsiteX22" fmla="*/ 467906 w 6209414"/>
                <a:gd name="connsiteY22" fmla="*/ 814941 h 3306725"/>
                <a:gd name="connsiteX23" fmla="*/ 489467 w 6209414"/>
                <a:gd name="connsiteY23" fmla="*/ 821291 h 3306725"/>
                <a:gd name="connsiteX24" fmla="*/ 495817 w 6209414"/>
                <a:gd name="connsiteY24" fmla="*/ 922079 h 3306725"/>
                <a:gd name="connsiteX25" fmla="*/ 554296 w 6209414"/>
                <a:gd name="connsiteY25" fmla="*/ 928872 h 3306725"/>
                <a:gd name="connsiteX26" fmla="*/ 674946 w 6209414"/>
                <a:gd name="connsiteY26" fmla="*/ 951097 h 3306725"/>
                <a:gd name="connsiteX27" fmla="*/ 792126 w 6209414"/>
                <a:gd name="connsiteY27" fmla="*/ 972879 h 3306725"/>
                <a:gd name="connsiteX28" fmla="*/ 792126 w 6209414"/>
                <a:gd name="connsiteY28" fmla="*/ 1026042 h 3306725"/>
                <a:gd name="connsiteX29" fmla="*/ 792126 w 6209414"/>
                <a:gd name="connsiteY29" fmla="*/ 1026042 h 3306725"/>
                <a:gd name="connsiteX30" fmla="*/ 845288 w 6209414"/>
                <a:gd name="connsiteY30" fmla="*/ 1026042 h 3306725"/>
                <a:gd name="connsiteX31" fmla="*/ 845288 w 6209414"/>
                <a:gd name="connsiteY31" fmla="*/ 1132367 h 3306725"/>
                <a:gd name="connsiteX32" fmla="*/ 903768 w 6209414"/>
                <a:gd name="connsiteY32" fmla="*/ 1132367 h 3306725"/>
                <a:gd name="connsiteX33" fmla="*/ 903768 w 6209414"/>
                <a:gd name="connsiteY33" fmla="*/ 1249325 h 3306725"/>
                <a:gd name="connsiteX34" fmla="*/ 903768 w 6209414"/>
                <a:gd name="connsiteY34" fmla="*/ 1249325 h 3306725"/>
                <a:gd name="connsiteX35" fmla="*/ 946298 w 6209414"/>
                <a:gd name="connsiteY35" fmla="*/ 1249325 h 3306725"/>
                <a:gd name="connsiteX36" fmla="*/ 946298 w 6209414"/>
                <a:gd name="connsiteY36" fmla="*/ 1398181 h 3306725"/>
                <a:gd name="connsiteX37" fmla="*/ 946298 w 6209414"/>
                <a:gd name="connsiteY37" fmla="*/ 1398181 h 3306725"/>
                <a:gd name="connsiteX38" fmla="*/ 999461 w 6209414"/>
                <a:gd name="connsiteY38" fmla="*/ 1398181 h 3306725"/>
                <a:gd name="connsiteX39" fmla="*/ 999461 w 6209414"/>
                <a:gd name="connsiteY39" fmla="*/ 1679944 h 3306725"/>
                <a:gd name="connsiteX40" fmla="*/ 1063256 w 6209414"/>
                <a:gd name="connsiteY40" fmla="*/ 1679944 h 3306725"/>
                <a:gd name="connsiteX41" fmla="*/ 1063256 w 6209414"/>
                <a:gd name="connsiteY41" fmla="*/ 1791586 h 3306725"/>
                <a:gd name="connsiteX42" fmla="*/ 1196163 w 6209414"/>
                <a:gd name="connsiteY42" fmla="*/ 1791586 h 3306725"/>
                <a:gd name="connsiteX43" fmla="*/ 1196163 w 6209414"/>
                <a:gd name="connsiteY43" fmla="*/ 1850065 h 3306725"/>
                <a:gd name="connsiteX44" fmla="*/ 1286540 w 6209414"/>
                <a:gd name="connsiteY44" fmla="*/ 1850065 h 3306725"/>
                <a:gd name="connsiteX45" fmla="*/ 1286540 w 6209414"/>
                <a:gd name="connsiteY45" fmla="*/ 1961707 h 3306725"/>
                <a:gd name="connsiteX46" fmla="*/ 1355651 w 6209414"/>
                <a:gd name="connsiteY46" fmla="*/ 1961707 h 3306725"/>
                <a:gd name="connsiteX47" fmla="*/ 1355651 w 6209414"/>
                <a:gd name="connsiteY47" fmla="*/ 2068032 h 3306725"/>
                <a:gd name="connsiteX48" fmla="*/ 1408814 w 6209414"/>
                <a:gd name="connsiteY48" fmla="*/ 2068032 h 3306725"/>
                <a:gd name="connsiteX49" fmla="*/ 1408814 w 6209414"/>
                <a:gd name="connsiteY49" fmla="*/ 2179674 h 3306725"/>
                <a:gd name="connsiteX50" fmla="*/ 1504507 w 6209414"/>
                <a:gd name="connsiteY50" fmla="*/ 2179674 h 3306725"/>
                <a:gd name="connsiteX51" fmla="*/ 1504507 w 6209414"/>
                <a:gd name="connsiteY51" fmla="*/ 2238153 h 3306725"/>
                <a:gd name="connsiteX52" fmla="*/ 1589568 w 6209414"/>
                <a:gd name="connsiteY52" fmla="*/ 2238153 h 3306725"/>
                <a:gd name="connsiteX53" fmla="*/ 1589568 w 6209414"/>
                <a:gd name="connsiteY53" fmla="*/ 2291316 h 3306725"/>
                <a:gd name="connsiteX54" fmla="*/ 1775637 w 6209414"/>
                <a:gd name="connsiteY54" fmla="*/ 2291316 h 3306725"/>
                <a:gd name="connsiteX55" fmla="*/ 1775637 w 6209414"/>
                <a:gd name="connsiteY55" fmla="*/ 2408274 h 3306725"/>
                <a:gd name="connsiteX56" fmla="*/ 1860698 w 6209414"/>
                <a:gd name="connsiteY56" fmla="*/ 2408274 h 3306725"/>
                <a:gd name="connsiteX57" fmla="*/ 1860698 w 6209414"/>
                <a:gd name="connsiteY57" fmla="*/ 2477386 h 3306725"/>
                <a:gd name="connsiteX58" fmla="*/ 1908544 w 6209414"/>
                <a:gd name="connsiteY58" fmla="*/ 2477386 h 3306725"/>
                <a:gd name="connsiteX59" fmla="*/ 1908544 w 6209414"/>
                <a:gd name="connsiteY59" fmla="*/ 2578395 h 3306725"/>
                <a:gd name="connsiteX60" fmla="*/ 2014870 w 6209414"/>
                <a:gd name="connsiteY60" fmla="*/ 2578395 h 3306725"/>
                <a:gd name="connsiteX61" fmla="*/ 2014870 w 6209414"/>
                <a:gd name="connsiteY61" fmla="*/ 2636874 h 3306725"/>
                <a:gd name="connsiteX62" fmla="*/ 2169042 w 6209414"/>
                <a:gd name="connsiteY62" fmla="*/ 2636874 h 3306725"/>
                <a:gd name="connsiteX63" fmla="*/ 2169042 w 6209414"/>
                <a:gd name="connsiteY63" fmla="*/ 2690037 h 3306725"/>
                <a:gd name="connsiteX64" fmla="*/ 2328530 w 6209414"/>
                <a:gd name="connsiteY64" fmla="*/ 2690037 h 3306725"/>
                <a:gd name="connsiteX65" fmla="*/ 2328530 w 6209414"/>
                <a:gd name="connsiteY65" fmla="*/ 2748516 h 3306725"/>
                <a:gd name="connsiteX66" fmla="*/ 2429540 w 6209414"/>
                <a:gd name="connsiteY66" fmla="*/ 2748516 h 3306725"/>
                <a:gd name="connsiteX67" fmla="*/ 2429540 w 6209414"/>
                <a:gd name="connsiteY67" fmla="*/ 2806995 h 3306725"/>
                <a:gd name="connsiteX68" fmla="*/ 2748516 w 6209414"/>
                <a:gd name="connsiteY68" fmla="*/ 2806995 h 3306725"/>
                <a:gd name="connsiteX69" fmla="*/ 2748516 w 6209414"/>
                <a:gd name="connsiteY69" fmla="*/ 2870791 h 3306725"/>
                <a:gd name="connsiteX70" fmla="*/ 2860158 w 6209414"/>
                <a:gd name="connsiteY70" fmla="*/ 2870791 h 3306725"/>
                <a:gd name="connsiteX71" fmla="*/ 2860158 w 6209414"/>
                <a:gd name="connsiteY71" fmla="*/ 2923953 h 3306725"/>
                <a:gd name="connsiteX72" fmla="*/ 3072809 w 6209414"/>
                <a:gd name="connsiteY72" fmla="*/ 2923953 h 3306725"/>
                <a:gd name="connsiteX73" fmla="*/ 3072809 w 6209414"/>
                <a:gd name="connsiteY73" fmla="*/ 2977116 h 3306725"/>
                <a:gd name="connsiteX74" fmla="*/ 3519377 w 6209414"/>
                <a:gd name="connsiteY74" fmla="*/ 2977116 h 3306725"/>
                <a:gd name="connsiteX75" fmla="*/ 3519377 w 6209414"/>
                <a:gd name="connsiteY75" fmla="*/ 3046228 h 3306725"/>
                <a:gd name="connsiteX76" fmla="*/ 3795823 w 6209414"/>
                <a:gd name="connsiteY76" fmla="*/ 3046228 h 3306725"/>
                <a:gd name="connsiteX77" fmla="*/ 3795823 w 6209414"/>
                <a:gd name="connsiteY77" fmla="*/ 3115339 h 3306725"/>
                <a:gd name="connsiteX78" fmla="*/ 3859619 w 6209414"/>
                <a:gd name="connsiteY78" fmla="*/ 3115339 h 3306725"/>
                <a:gd name="connsiteX79" fmla="*/ 3859619 w 6209414"/>
                <a:gd name="connsiteY79" fmla="*/ 3179135 h 3306725"/>
                <a:gd name="connsiteX80" fmla="*/ 4369981 w 6209414"/>
                <a:gd name="connsiteY80" fmla="*/ 3179135 h 3306725"/>
                <a:gd name="connsiteX81" fmla="*/ 4369981 w 6209414"/>
                <a:gd name="connsiteY81" fmla="*/ 3248246 h 3306725"/>
                <a:gd name="connsiteX82" fmla="*/ 5571461 w 6209414"/>
                <a:gd name="connsiteY82" fmla="*/ 3248246 h 3306725"/>
                <a:gd name="connsiteX83" fmla="*/ 5571461 w 6209414"/>
                <a:gd name="connsiteY83" fmla="*/ 3306725 h 3306725"/>
                <a:gd name="connsiteX84" fmla="*/ 6209414 w 6209414"/>
                <a:gd name="connsiteY84"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1081 w 6209414"/>
                <a:gd name="connsiteY21" fmla="*/ 648586 h 3306725"/>
                <a:gd name="connsiteX22" fmla="*/ 467906 w 6209414"/>
                <a:gd name="connsiteY22" fmla="*/ 814941 h 3306725"/>
                <a:gd name="connsiteX23" fmla="*/ 489467 w 6209414"/>
                <a:gd name="connsiteY23" fmla="*/ 821291 h 3306725"/>
                <a:gd name="connsiteX24" fmla="*/ 495817 w 6209414"/>
                <a:gd name="connsiteY24" fmla="*/ 922079 h 3306725"/>
                <a:gd name="connsiteX25" fmla="*/ 554296 w 6209414"/>
                <a:gd name="connsiteY25" fmla="*/ 928872 h 3306725"/>
                <a:gd name="connsiteX26" fmla="*/ 560646 w 6209414"/>
                <a:gd name="connsiteY26" fmla="*/ 976497 h 3306725"/>
                <a:gd name="connsiteX27" fmla="*/ 792126 w 6209414"/>
                <a:gd name="connsiteY27" fmla="*/ 972879 h 3306725"/>
                <a:gd name="connsiteX28" fmla="*/ 792126 w 6209414"/>
                <a:gd name="connsiteY28" fmla="*/ 1026042 h 3306725"/>
                <a:gd name="connsiteX29" fmla="*/ 792126 w 6209414"/>
                <a:gd name="connsiteY29" fmla="*/ 1026042 h 3306725"/>
                <a:gd name="connsiteX30" fmla="*/ 845288 w 6209414"/>
                <a:gd name="connsiteY30" fmla="*/ 1026042 h 3306725"/>
                <a:gd name="connsiteX31" fmla="*/ 845288 w 6209414"/>
                <a:gd name="connsiteY31" fmla="*/ 1132367 h 3306725"/>
                <a:gd name="connsiteX32" fmla="*/ 903768 w 6209414"/>
                <a:gd name="connsiteY32" fmla="*/ 1132367 h 3306725"/>
                <a:gd name="connsiteX33" fmla="*/ 903768 w 6209414"/>
                <a:gd name="connsiteY33" fmla="*/ 1249325 h 3306725"/>
                <a:gd name="connsiteX34" fmla="*/ 903768 w 6209414"/>
                <a:gd name="connsiteY34" fmla="*/ 1249325 h 3306725"/>
                <a:gd name="connsiteX35" fmla="*/ 946298 w 6209414"/>
                <a:gd name="connsiteY35" fmla="*/ 1249325 h 3306725"/>
                <a:gd name="connsiteX36" fmla="*/ 946298 w 6209414"/>
                <a:gd name="connsiteY36" fmla="*/ 1398181 h 3306725"/>
                <a:gd name="connsiteX37" fmla="*/ 946298 w 6209414"/>
                <a:gd name="connsiteY37" fmla="*/ 1398181 h 3306725"/>
                <a:gd name="connsiteX38" fmla="*/ 999461 w 6209414"/>
                <a:gd name="connsiteY38" fmla="*/ 1398181 h 3306725"/>
                <a:gd name="connsiteX39" fmla="*/ 999461 w 6209414"/>
                <a:gd name="connsiteY39" fmla="*/ 1679944 h 3306725"/>
                <a:gd name="connsiteX40" fmla="*/ 1063256 w 6209414"/>
                <a:gd name="connsiteY40" fmla="*/ 1679944 h 3306725"/>
                <a:gd name="connsiteX41" fmla="*/ 1063256 w 6209414"/>
                <a:gd name="connsiteY41" fmla="*/ 1791586 h 3306725"/>
                <a:gd name="connsiteX42" fmla="*/ 1196163 w 6209414"/>
                <a:gd name="connsiteY42" fmla="*/ 1791586 h 3306725"/>
                <a:gd name="connsiteX43" fmla="*/ 1196163 w 6209414"/>
                <a:gd name="connsiteY43" fmla="*/ 1850065 h 3306725"/>
                <a:gd name="connsiteX44" fmla="*/ 1286540 w 6209414"/>
                <a:gd name="connsiteY44" fmla="*/ 1850065 h 3306725"/>
                <a:gd name="connsiteX45" fmla="*/ 1286540 w 6209414"/>
                <a:gd name="connsiteY45" fmla="*/ 1961707 h 3306725"/>
                <a:gd name="connsiteX46" fmla="*/ 1355651 w 6209414"/>
                <a:gd name="connsiteY46" fmla="*/ 1961707 h 3306725"/>
                <a:gd name="connsiteX47" fmla="*/ 1355651 w 6209414"/>
                <a:gd name="connsiteY47" fmla="*/ 2068032 h 3306725"/>
                <a:gd name="connsiteX48" fmla="*/ 1408814 w 6209414"/>
                <a:gd name="connsiteY48" fmla="*/ 2068032 h 3306725"/>
                <a:gd name="connsiteX49" fmla="*/ 1408814 w 6209414"/>
                <a:gd name="connsiteY49" fmla="*/ 2179674 h 3306725"/>
                <a:gd name="connsiteX50" fmla="*/ 1504507 w 6209414"/>
                <a:gd name="connsiteY50" fmla="*/ 2179674 h 3306725"/>
                <a:gd name="connsiteX51" fmla="*/ 1504507 w 6209414"/>
                <a:gd name="connsiteY51" fmla="*/ 2238153 h 3306725"/>
                <a:gd name="connsiteX52" fmla="*/ 1589568 w 6209414"/>
                <a:gd name="connsiteY52" fmla="*/ 2238153 h 3306725"/>
                <a:gd name="connsiteX53" fmla="*/ 1589568 w 6209414"/>
                <a:gd name="connsiteY53" fmla="*/ 2291316 h 3306725"/>
                <a:gd name="connsiteX54" fmla="*/ 1775637 w 6209414"/>
                <a:gd name="connsiteY54" fmla="*/ 2291316 h 3306725"/>
                <a:gd name="connsiteX55" fmla="*/ 1775637 w 6209414"/>
                <a:gd name="connsiteY55" fmla="*/ 2408274 h 3306725"/>
                <a:gd name="connsiteX56" fmla="*/ 1860698 w 6209414"/>
                <a:gd name="connsiteY56" fmla="*/ 2408274 h 3306725"/>
                <a:gd name="connsiteX57" fmla="*/ 1860698 w 6209414"/>
                <a:gd name="connsiteY57" fmla="*/ 2477386 h 3306725"/>
                <a:gd name="connsiteX58" fmla="*/ 1908544 w 6209414"/>
                <a:gd name="connsiteY58" fmla="*/ 2477386 h 3306725"/>
                <a:gd name="connsiteX59" fmla="*/ 1908544 w 6209414"/>
                <a:gd name="connsiteY59" fmla="*/ 2578395 h 3306725"/>
                <a:gd name="connsiteX60" fmla="*/ 2014870 w 6209414"/>
                <a:gd name="connsiteY60" fmla="*/ 2578395 h 3306725"/>
                <a:gd name="connsiteX61" fmla="*/ 2014870 w 6209414"/>
                <a:gd name="connsiteY61" fmla="*/ 2636874 h 3306725"/>
                <a:gd name="connsiteX62" fmla="*/ 2169042 w 6209414"/>
                <a:gd name="connsiteY62" fmla="*/ 2636874 h 3306725"/>
                <a:gd name="connsiteX63" fmla="*/ 2169042 w 6209414"/>
                <a:gd name="connsiteY63" fmla="*/ 2690037 h 3306725"/>
                <a:gd name="connsiteX64" fmla="*/ 2328530 w 6209414"/>
                <a:gd name="connsiteY64" fmla="*/ 2690037 h 3306725"/>
                <a:gd name="connsiteX65" fmla="*/ 2328530 w 6209414"/>
                <a:gd name="connsiteY65" fmla="*/ 2748516 h 3306725"/>
                <a:gd name="connsiteX66" fmla="*/ 2429540 w 6209414"/>
                <a:gd name="connsiteY66" fmla="*/ 2748516 h 3306725"/>
                <a:gd name="connsiteX67" fmla="*/ 2429540 w 6209414"/>
                <a:gd name="connsiteY67" fmla="*/ 2806995 h 3306725"/>
                <a:gd name="connsiteX68" fmla="*/ 2748516 w 6209414"/>
                <a:gd name="connsiteY68" fmla="*/ 2806995 h 3306725"/>
                <a:gd name="connsiteX69" fmla="*/ 2748516 w 6209414"/>
                <a:gd name="connsiteY69" fmla="*/ 2870791 h 3306725"/>
                <a:gd name="connsiteX70" fmla="*/ 2860158 w 6209414"/>
                <a:gd name="connsiteY70" fmla="*/ 2870791 h 3306725"/>
                <a:gd name="connsiteX71" fmla="*/ 2860158 w 6209414"/>
                <a:gd name="connsiteY71" fmla="*/ 2923953 h 3306725"/>
                <a:gd name="connsiteX72" fmla="*/ 3072809 w 6209414"/>
                <a:gd name="connsiteY72" fmla="*/ 2923953 h 3306725"/>
                <a:gd name="connsiteX73" fmla="*/ 3072809 w 6209414"/>
                <a:gd name="connsiteY73" fmla="*/ 2977116 h 3306725"/>
                <a:gd name="connsiteX74" fmla="*/ 3519377 w 6209414"/>
                <a:gd name="connsiteY74" fmla="*/ 2977116 h 3306725"/>
                <a:gd name="connsiteX75" fmla="*/ 3519377 w 6209414"/>
                <a:gd name="connsiteY75" fmla="*/ 3046228 h 3306725"/>
                <a:gd name="connsiteX76" fmla="*/ 3795823 w 6209414"/>
                <a:gd name="connsiteY76" fmla="*/ 3046228 h 3306725"/>
                <a:gd name="connsiteX77" fmla="*/ 3795823 w 6209414"/>
                <a:gd name="connsiteY77" fmla="*/ 3115339 h 3306725"/>
                <a:gd name="connsiteX78" fmla="*/ 3859619 w 6209414"/>
                <a:gd name="connsiteY78" fmla="*/ 3115339 h 3306725"/>
                <a:gd name="connsiteX79" fmla="*/ 3859619 w 6209414"/>
                <a:gd name="connsiteY79" fmla="*/ 3179135 h 3306725"/>
                <a:gd name="connsiteX80" fmla="*/ 4369981 w 6209414"/>
                <a:gd name="connsiteY80" fmla="*/ 3179135 h 3306725"/>
                <a:gd name="connsiteX81" fmla="*/ 4369981 w 6209414"/>
                <a:gd name="connsiteY81" fmla="*/ 3248246 h 3306725"/>
                <a:gd name="connsiteX82" fmla="*/ 5571461 w 6209414"/>
                <a:gd name="connsiteY82" fmla="*/ 3248246 h 3306725"/>
                <a:gd name="connsiteX83" fmla="*/ 5571461 w 6209414"/>
                <a:gd name="connsiteY83" fmla="*/ 3306725 h 3306725"/>
                <a:gd name="connsiteX84" fmla="*/ 6209414 w 6209414"/>
                <a:gd name="connsiteY84"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1081 w 6209414"/>
                <a:gd name="connsiteY21" fmla="*/ 648586 h 3306725"/>
                <a:gd name="connsiteX22" fmla="*/ 467906 w 6209414"/>
                <a:gd name="connsiteY22" fmla="*/ 814941 h 3306725"/>
                <a:gd name="connsiteX23" fmla="*/ 489467 w 6209414"/>
                <a:gd name="connsiteY23" fmla="*/ 821291 h 3306725"/>
                <a:gd name="connsiteX24" fmla="*/ 495817 w 6209414"/>
                <a:gd name="connsiteY24" fmla="*/ 922079 h 3306725"/>
                <a:gd name="connsiteX25" fmla="*/ 554296 w 6209414"/>
                <a:gd name="connsiteY25" fmla="*/ 928872 h 3306725"/>
                <a:gd name="connsiteX26" fmla="*/ 560646 w 6209414"/>
                <a:gd name="connsiteY26" fmla="*/ 976497 h 3306725"/>
                <a:gd name="connsiteX27" fmla="*/ 792126 w 6209414"/>
                <a:gd name="connsiteY27" fmla="*/ 972879 h 3306725"/>
                <a:gd name="connsiteX28" fmla="*/ 792126 w 6209414"/>
                <a:gd name="connsiteY28" fmla="*/ 1026042 h 3306725"/>
                <a:gd name="connsiteX29" fmla="*/ 792126 w 6209414"/>
                <a:gd name="connsiteY29" fmla="*/ 1026042 h 3306725"/>
                <a:gd name="connsiteX30" fmla="*/ 845288 w 6209414"/>
                <a:gd name="connsiteY30" fmla="*/ 1026042 h 3306725"/>
                <a:gd name="connsiteX31" fmla="*/ 845288 w 6209414"/>
                <a:gd name="connsiteY31" fmla="*/ 1132367 h 3306725"/>
                <a:gd name="connsiteX32" fmla="*/ 903768 w 6209414"/>
                <a:gd name="connsiteY32" fmla="*/ 1132367 h 3306725"/>
                <a:gd name="connsiteX33" fmla="*/ 903768 w 6209414"/>
                <a:gd name="connsiteY33" fmla="*/ 1249325 h 3306725"/>
                <a:gd name="connsiteX34" fmla="*/ 903768 w 6209414"/>
                <a:gd name="connsiteY34" fmla="*/ 1249325 h 3306725"/>
                <a:gd name="connsiteX35" fmla="*/ 946298 w 6209414"/>
                <a:gd name="connsiteY35" fmla="*/ 1249325 h 3306725"/>
                <a:gd name="connsiteX36" fmla="*/ 946298 w 6209414"/>
                <a:gd name="connsiteY36" fmla="*/ 1398181 h 3306725"/>
                <a:gd name="connsiteX37" fmla="*/ 946298 w 6209414"/>
                <a:gd name="connsiteY37" fmla="*/ 1398181 h 3306725"/>
                <a:gd name="connsiteX38" fmla="*/ 970886 w 6209414"/>
                <a:gd name="connsiteY38" fmla="*/ 1401356 h 3306725"/>
                <a:gd name="connsiteX39" fmla="*/ 999461 w 6209414"/>
                <a:gd name="connsiteY39" fmla="*/ 1679944 h 3306725"/>
                <a:gd name="connsiteX40" fmla="*/ 1063256 w 6209414"/>
                <a:gd name="connsiteY40" fmla="*/ 1679944 h 3306725"/>
                <a:gd name="connsiteX41" fmla="*/ 1063256 w 6209414"/>
                <a:gd name="connsiteY41" fmla="*/ 1791586 h 3306725"/>
                <a:gd name="connsiteX42" fmla="*/ 1196163 w 6209414"/>
                <a:gd name="connsiteY42" fmla="*/ 1791586 h 3306725"/>
                <a:gd name="connsiteX43" fmla="*/ 1196163 w 6209414"/>
                <a:gd name="connsiteY43" fmla="*/ 1850065 h 3306725"/>
                <a:gd name="connsiteX44" fmla="*/ 1286540 w 6209414"/>
                <a:gd name="connsiteY44" fmla="*/ 1850065 h 3306725"/>
                <a:gd name="connsiteX45" fmla="*/ 1286540 w 6209414"/>
                <a:gd name="connsiteY45" fmla="*/ 1961707 h 3306725"/>
                <a:gd name="connsiteX46" fmla="*/ 1355651 w 6209414"/>
                <a:gd name="connsiteY46" fmla="*/ 1961707 h 3306725"/>
                <a:gd name="connsiteX47" fmla="*/ 1355651 w 6209414"/>
                <a:gd name="connsiteY47" fmla="*/ 2068032 h 3306725"/>
                <a:gd name="connsiteX48" fmla="*/ 1408814 w 6209414"/>
                <a:gd name="connsiteY48" fmla="*/ 2068032 h 3306725"/>
                <a:gd name="connsiteX49" fmla="*/ 1408814 w 6209414"/>
                <a:gd name="connsiteY49" fmla="*/ 2179674 h 3306725"/>
                <a:gd name="connsiteX50" fmla="*/ 1504507 w 6209414"/>
                <a:gd name="connsiteY50" fmla="*/ 2179674 h 3306725"/>
                <a:gd name="connsiteX51" fmla="*/ 1504507 w 6209414"/>
                <a:gd name="connsiteY51" fmla="*/ 2238153 h 3306725"/>
                <a:gd name="connsiteX52" fmla="*/ 1589568 w 6209414"/>
                <a:gd name="connsiteY52" fmla="*/ 2238153 h 3306725"/>
                <a:gd name="connsiteX53" fmla="*/ 1589568 w 6209414"/>
                <a:gd name="connsiteY53" fmla="*/ 2291316 h 3306725"/>
                <a:gd name="connsiteX54" fmla="*/ 1775637 w 6209414"/>
                <a:gd name="connsiteY54" fmla="*/ 2291316 h 3306725"/>
                <a:gd name="connsiteX55" fmla="*/ 1775637 w 6209414"/>
                <a:gd name="connsiteY55" fmla="*/ 2408274 h 3306725"/>
                <a:gd name="connsiteX56" fmla="*/ 1860698 w 6209414"/>
                <a:gd name="connsiteY56" fmla="*/ 2408274 h 3306725"/>
                <a:gd name="connsiteX57" fmla="*/ 1860698 w 6209414"/>
                <a:gd name="connsiteY57" fmla="*/ 2477386 h 3306725"/>
                <a:gd name="connsiteX58" fmla="*/ 1908544 w 6209414"/>
                <a:gd name="connsiteY58" fmla="*/ 2477386 h 3306725"/>
                <a:gd name="connsiteX59" fmla="*/ 1908544 w 6209414"/>
                <a:gd name="connsiteY59" fmla="*/ 2578395 h 3306725"/>
                <a:gd name="connsiteX60" fmla="*/ 2014870 w 6209414"/>
                <a:gd name="connsiteY60" fmla="*/ 2578395 h 3306725"/>
                <a:gd name="connsiteX61" fmla="*/ 2014870 w 6209414"/>
                <a:gd name="connsiteY61" fmla="*/ 2636874 h 3306725"/>
                <a:gd name="connsiteX62" fmla="*/ 2169042 w 6209414"/>
                <a:gd name="connsiteY62" fmla="*/ 2636874 h 3306725"/>
                <a:gd name="connsiteX63" fmla="*/ 2169042 w 6209414"/>
                <a:gd name="connsiteY63" fmla="*/ 2690037 h 3306725"/>
                <a:gd name="connsiteX64" fmla="*/ 2328530 w 6209414"/>
                <a:gd name="connsiteY64" fmla="*/ 2690037 h 3306725"/>
                <a:gd name="connsiteX65" fmla="*/ 2328530 w 6209414"/>
                <a:gd name="connsiteY65" fmla="*/ 2748516 h 3306725"/>
                <a:gd name="connsiteX66" fmla="*/ 2429540 w 6209414"/>
                <a:gd name="connsiteY66" fmla="*/ 2748516 h 3306725"/>
                <a:gd name="connsiteX67" fmla="*/ 2429540 w 6209414"/>
                <a:gd name="connsiteY67" fmla="*/ 2806995 h 3306725"/>
                <a:gd name="connsiteX68" fmla="*/ 2748516 w 6209414"/>
                <a:gd name="connsiteY68" fmla="*/ 2806995 h 3306725"/>
                <a:gd name="connsiteX69" fmla="*/ 2748516 w 6209414"/>
                <a:gd name="connsiteY69" fmla="*/ 2870791 h 3306725"/>
                <a:gd name="connsiteX70" fmla="*/ 2860158 w 6209414"/>
                <a:gd name="connsiteY70" fmla="*/ 2870791 h 3306725"/>
                <a:gd name="connsiteX71" fmla="*/ 2860158 w 6209414"/>
                <a:gd name="connsiteY71" fmla="*/ 2923953 h 3306725"/>
                <a:gd name="connsiteX72" fmla="*/ 3072809 w 6209414"/>
                <a:gd name="connsiteY72" fmla="*/ 2923953 h 3306725"/>
                <a:gd name="connsiteX73" fmla="*/ 3072809 w 6209414"/>
                <a:gd name="connsiteY73" fmla="*/ 2977116 h 3306725"/>
                <a:gd name="connsiteX74" fmla="*/ 3519377 w 6209414"/>
                <a:gd name="connsiteY74" fmla="*/ 2977116 h 3306725"/>
                <a:gd name="connsiteX75" fmla="*/ 3519377 w 6209414"/>
                <a:gd name="connsiteY75" fmla="*/ 3046228 h 3306725"/>
                <a:gd name="connsiteX76" fmla="*/ 3795823 w 6209414"/>
                <a:gd name="connsiteY76" fmla="*/ 3046228 h 3306725"/>
                <a:gd name="connsiteX77" fmla="*/ 3795823 w 6209414"/>
                <a:gd name="connsiteY77" fmla="*/ 3115339 h 3306725"/>
                <a:gd name="connsiteX78" fmla="*/ 3859619 w 6209414"/>
                <a:gd name="connsiteY78" fmla="*/ 3115339 h 3306725"/>
                <a:gd name="connsiteX79" fmla="*/ 3859619 w 6209414"/>
                <a:gd name="connsiteY79" fmla="*/ 3179135 h 3306725"/>
                <a:gd name="connsiteX80" fmla="*/ 4369981 w 6209414"/>
                <a:gd name="connsiteY80" fmla="*/ 3179135 h 3306725"/>
                <a:gd name="connsiteX81" fmla="*/ 4369981 w 6209414"/>
                <a:gd name="connsiteY81" fmla="*/ 3248246 h 3306725"/>
                <a:gd name="connsiteX82" fmla="*/ 5571461 w 6209414"/>
                <a:gd name="connsiteY82" fmla="*/ 3248246 h 3306725"/>
                <a:gd name="connsiteX83" fmla="*/ 5571461 w 6209414"/>
                <a:gd name="connsiteY83" fmla="*/ 3306725 h 3306725"/>
                <a:gd name="connsiteX84" fmla="*/ 6209414 w 6209414"/>
                <a:gd name="connsiteY84"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1081 w 6209414"/>
                <a:gd name="connsiteY21" fmla="*/ 648586 h 3306725"/>
                <a:gd name="connsiteX22" fmla="*/ 467906 w 6209414"/>
                <a:gd name="connsiteY22" fmla="*/ 814941 h 3306725"/>
                <a:gd name="connsiteX23" fmla="*/ 489467 w 6209414"/>
                <a:gd name="connsiteY23" fmla="*/ 821291 h 3306725"/>
                <a:gd name="connsiteX24" fmla="*/ 495817 w 6209414"/>
                <a:gd name="connsiteY24" fmla="*/ 922079 h 3306725"/>
                <a:gd name="connsiteX25" fmla="*/ 554296 w 6209414"/>
                <a:gd name="connsiteY25" fmla="*/ 928872 h 3306725"/>
                <a:gd name="connsiteX26" fmla="*/ 560646 w 6209414"/>
                <a:gd name="connsiteY26" fmla="*/ 976497 h 3306725"/>
                <a:gd name="connsiteX27" fmla="*/ 792126 w 6209414"/>
                <a:gd name="connsiteY27" fmla="*/ 972879 h 3306725"/>
                <a:gd name="connsiteX28" fmla="*/ 792126 w 6209414"/>
                <a:gd name="connsiteY28" fmla="*/ 1026042 h 3306725"/>
                <a:gd name="connsiteX29" fmla="*/ 792126 w 6209414"/>
                <a:gd name="connsiteY29" fmla="*/ 1026042 h 3306725"/>
                <a:gd name="connsiteX30" fmla="*/ 845288 w 6209414"/>
                <a:gd name="connsiteY30" fmla="*/ 1026042 h 3306725"/>
                <a:gd name="connsiteX31" fmla="*/ 845288 w 6209414"/>
                <a:gd name="connsiteY31" fmla="*/ 1132367 h 3306725"/>
                <a:gd name="connsiteX32" fmla="*/ 903768 w 6209414"/>
                <a:gd name="connsiteY32" fmla="*/ 1132367 h 3306725"/>
                <a:gd name="connsiteX33" fmla="*/ 903768 w 6209414"/>
                <a:gd name="connsiteY33" fmla="*/ 1249325 h 3306725"/>
                <a:gd name="connsiteX34" fmla="*/ 903768 w 6209414"/>
                <a:gd name="connsiteY34" fmla="*/ 1249325 h 3306725"/>
                <a:gd name="connsiteX35" fmla="*/ 939948 w 6209414"/>
                <a:gd name="connsiteY35" fmla="*/ 1258850 h 3306725"/>
                <a:gd name="connsiteX36" fmla="*/ 946298 w 6209414"/>
                <a:gd name="connsiteY36" fmla="*/ 1398181 h 3306725"/>
                <a:gd name="connsiteX37" fmla="*/ 946298 w 6209414"/>
                <a:gd name="connsiteY37" fmla="*/ 1398181 h 3306725"/>
                <a:gd name="connsiteX38" fmla="*/ 970886 w 6209414"/>
                <a:gd name="connsiteY38" fmla="*/ 1401356 h 3306725"/>
                <a:gd name="connsiteX39" fmla="*/ 999461 w 6209414"/>
                <a:gd name="connsiteY39" fmla="*/ 1679944 h 3306725"/>
                <a:gd name="connsiteX40" fmla="*/ 1063256 w 6209414"/>
                <a:gd name="connsiteY40" fmla="*/ 1679944 h 3306725"/>
                <a:gd name="connsiteX41" fmla="*/ 1063256 w 6209414"/>
                <a:gd name="connsiteY41" fmla="*/ 1791586 h 3306725"/>
                <a:gd name="connsiteX42" fmla="*/ 1196163 w 6209414"/>
                <a:gd name="connsiteY42" fmla="*/ 1791586 h 3306725"/>
                <a:gd name="connsiteX43" fmla="*/ 1196163 w 6209414"/>
                <a:gd name="connsiteY43" fmla="*/ 1850065 h 3306725"/>
                <a:gd name="connsiteX44" fmla="*/ 1286540 w 6209414"/>
                <a:gd name="connsiteY44" fmla="*/ 1850065 h 3306725"/>
                <a:gd name="connsiteX45" fmla="*/ 1286540 w 6209414"/>
                <a:gd name="connsiteY45" fmla="*/ 1961707 h 3306725"/>
                <a:gd name="connsiteX46" fmla="*/ 1355651 w 6209414"/>
                <a:gd name="connsiteY46" fmla="*/ 1961707 h 3306725"/>
                <a:gd name="connsiteX47" fmla="*/ 1355651 w 6209414"/>
                <a:gd name="connsiteY47" fmla="*/ 2068032 h 3306725"/>
                <a:gd name="connsiteX48" fmla="*/ 1408814 w 6209414"/>
                <a:gd name="connsiteY48" fmla="*/ 2068032 h 3306725"/>
                <a:gd name="connsiteX49" fmla="*/ 1408814 w 6209414"/>
                <a:gd name="connsiteY49" fmla="*/ 2179674 h 3306725"/>
                <a:gd name="connsiteX50" fmla="*/ 1504507 w 6209414"/>
                <a:gd name="connsiteY50" fmla="*/ 2179674 h 3306725"/>
                <a:gd name="connsiteX51" fmla="*/ 1504507 w 6209414"/>
                <a:gd name="connsiteY51" fmla="*/ 2238153 h 3306725"/>
                <a:gd name="connsiteX52" fmla="*/ 1589568 w 6209414"/>
                <a:gd name="connsiteY52" fmla="*/ 2238153 h 3306725"/>
                <a:gd name="connsiteX53" fmla="*/ 1589568 w 6209414"/>
                <a:gd name="connsiteY53" fmla="*/ 2291316 h 3306725"/>
                <a:gd name="connsiteX54" fmla="*/ 1775637 w 6209414"/>
                <a:gd name="connsiteY54" fmla="*/ 2291316 h 3306725"/>
                <a:gd name="connsiteX55" fmla="*/ 1775637 w 6209414"/>
                <a:gd name="connsiteY55" fmla="*/ 2408274 h 3306725"/>
                <a:gd name="connsiteX56" fmla="*/ 1860698 w 6209414"/>
                <a:gd name="connsiteY56" fmla="*/ 2408274 h 3306725"/>
                <a:gd name="connsiteX57" fmla="*/ 1860698 w 6209414"/>
                <a:gd name="connsiteY57" fmla="*/ 2477386 h 3306725"/>
                <a:gd name="connsiteX58" fmla="*/ 1908544 w 6209414"/>
                <a:gd name="connsiteY58" fmla="*/ 2477386 h 3306725"/>
                <a:gd name="connsiteX59" fmla="*/ 1908544 w 6209414"/>
                <a:gd name="connsiteY59" fmla="*/ 2578395 h 3306725"/>
                <a:gd name="connsiteX60" fmla="*/ 2014870 w 6209414"/>
                <a:gd name="connsiteY60" fmla="*/ 2578395 h 3306725"/>
                <a:gd name="connsiteX61" fmla="*/ 2014870 w 6209414"/>
                <a:gd name="connsiteY61" fmla="*/ 2636874 h 3306725"/>
                <a:gd name="connsiteX62" fmla="*/ 2169042 w 6209414"/>
                <a:gd name="connsiteY62" fmla="*/ 2636874 h 3306725"/>
                <a:gd name="connsiteX63" fmla="*/ 2169042 w 6209414"/>
                <a:gd name="connsiteY63" fmla="*/ 2690037 h 3306725"/>
                <a:gd name="connsiteX64" fmla="*/ 2328530 w 6209414"/>
                <a:gd name="connsiteY64" fmla="*/ 2690037 h 3306725"/>
                <a:gd name="connsiteX65" fmla="*/ 2328530 w 6209414"/>
                <a:gd name="connsiteY65" fmla="*/ 2748516 h 3306725"/>
                <a:gd name="connsiteX66" fmla="*/ 2429540 w 6209414"/>
                <a:gd name="connsiteY66" fmla="*/ 2748516 h 3306725"/>
                <a:gd name="connsiteX67" fmla="*/ 2429540 w 6209414"/>
                <a:gd name="connsiteY67" fmla="*/ 2806995 h 3306725"/>
                <a:gd name="connsiteX68" fmla="*/ 2748516 w 6209414"/>
                <a:gd name="connsiteY68" fmla="*/ 2806995 h 3306725"/>
                <a:gd name="connsiteX69" fmla="*/ 2748516 w 6209414"/>
                <a:gd name="connsiteY69" fmla="*/ 2870791 h 3306725"/>
                <a:gd name="connsiteX70" fmla="*/ 2860158 w 6209414"/>
                <a:gd name="connsiteY70" fmla="*/ 2870791 h 3306725"/>
                <a:gd name="connsiteX71" fmla="*/ 2860158 w 6209414"/>
                <a:gd name="connsiteY71" fmla="*/ 2923953 h 3306725"/>
                <a:gd name="connsiteX72" fmla="*/ 3072809 w 6209414"/>
                <a:gd name="connsiteY72" fmla="*/ 2923953 h 3306725"/>
                <a:gd name="connsiteX73" fmla="*/ 3072809 w 6209414"/>
                <a:gd name="connsiteY73" fmla="*/ 2977116 h 3306725"/>
                <a:gd name="connsiteX74" fmla="*/ 3519377 w 6209414"/>
                <a:gd name="connsiteY74" fmla="*/ 2977116 h 3306725"/>
                <a:gd name="connsiteX75" fmla="*/ 3519377 w 6209414"/>
                <a:gd name="connsiteY75" fmla="*/ 3046228 h 3306725"/>
                <a:gd name="connsiteX76" fmla="*/ 3795823 w 6209414"/>
                <a:gd name="connsiteY76" fmla="*/ 3046228 h 3306725"/>
                <a:gd name="connsiteX77" fmla="*/ 3795823 w 6209414"/>
                <a:gd name="connsiteY77" fmla="*/ 3115339 h 3306725"/>
                <a:gd name="connsiteX78" fmla="*/ 3859619 w 6209414"/>
                <a:gd name="connsiteY78" fmla="*/ 3115339 h 3306725"/>
                <a:gd name="connsiteX79" fmla="*/ 3859619 w 6209414"/>
                <a:gd name="connsiteY79" fmla="*/ 3179135 h 3306725"/>
                <a:gd name="connsiteX80" fmla="*/ 4369981 w 6209414"/>
                <a:gd name="connsiteY80" fmla="*/ 3179135 h 3306725"/>
                <a:gd name="connsiteX81" fmla="*/ 4369981 w 6209414"/>
                <a:gd name="connsiteY81" fmla="*/ 3248246 h 3306725"/>
                <a:gd name="connsiteX82" fmla="*/ 5571461 w 6209414"/>
                <a:gd name="connsiteY82" fmla="*/ 3248246 h 3306725"/>
                <a:gd name="connsiteX83" fmla="*/ 5571461 w 6209414"/>
                <a:gd name="connsiteY83" fmla="*/ 3306725 h 3306725"/>
                <a:gd name="connsiteX84" fmla="*/ 6209414 w 6209414"/>
                <a:gd name="connsiteY84"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1081 w 6209414"/>
                <a:gd name="connsiteY21" fmla="*/ 648586 h 3306725"/>
                <a:gd name="connsiteX22" fmla="*/ 467906 w 6209414"/>
                <a:gd name="connsiteY22" fmla="*/ 814941 h 3306725"/>
                <a:gd name="connsiteX23" fmla="*/ 489467 w 6209414"/>
                <a:gd name="connsiteY23" fmla="*/ 821291 h 3306725"/>
                <a:gd name="connsiteX24" fmla="*/ 495817 w 6209414"/>
                <a:gd name="connsiteY24" fmla="*/ 922079 h 3306725"/>
                <a:gd name="connsiteX25" fmla="*/ 554296 w 6209414"/>
                <a:gd name="connsiteY25" fmla="*/ 928872 h 3306725"/>
                <a:gd name="connsiteX26" fmla="*/ 560646 w 6209414"/>
                <a:gd name="connsiteY26" fmla="*/ 976497 h 3306725"/>
                <a:gd name="connsiteX27" fmla="*/ 792126 w 6209414"/>
                <a:gd name="connsiteY27" fmla="*/ 972879 h 3306725"/>
                <a:gd name="connsiteX28" fmla="*/ 792126 w 6209414"/>
                <a:gd name="connsiteY28" fmla="*/ 1026042 h 3306725"/>
                <a:gd name="connsiteX29" fmla="*/ 792126 w 6209414"/>
                <a:gd name="connsiteY29" fmla="*/ 1026042 h 3306725"/>
                <a:gd name="connsiteX30" fmla="*/ 845288 w 6209414"/>
                <a:gd name="connsiteY30" fmla="*/ 1026042 h 3306725"/>
                <a:gd name="connsiteX31" fmla="*/ 845288 w 6209414"/>
                <a:gd name="connsiteY31" fmla="*/ 1132367 h 3306725"/>
                <a:gd name="connsiteX32" fmla="*/ 903768 w 6209414"/>
                <a:gd name="connsiteY32" fmla="*/ 1132367 h 3306725"/>
                <a:gd name="connsiteX33" fmla="*/ 903768 w 6209414"/>
                <a:gd name="connsiteY33" fmla="*/ 1249325 h 3306725"/>
                <a:gd name="connsiteX34" fmla="*/ 903768 w 6209414"/>
                <a:gd name="connsiteY34" fmla="*/ 1249325 h 3306725"/>
                <a:gd name="connsiteX35" fmla="*/ 939948 w 6209414"/>
                <a:gd name="connsiteY35" fmla="*/ 1258850 h 3306725"/>
                <a:gd name="connsiteX36" fmla="*/ 946298 w 6209414"/>
                <a:gd name="connsiteY36" fmla="*/ 1398181 h 3306725"/>
                <a:gd name="connsiteX37" fmla="*/ 946298 w 6209414"/>
                <a:gd name="connsiteY37" fmla="*/ 1398181 h 3306725"/>
                <a:gd name="connsiteX38" fmla="*/ 970886 w 6209414"/>
                <a:gd name="connsiteY38" fmla="*/ 1401356 h 3306725"/>
                <a:gd name="connsiteX39" fmla="*/ 999461 w 6209414"/>
                <a:gd name="connsiteY39" fmla="*/ 1679944 h 3306725"/>
                <a:gd name="connsiteX40" fmla="*/ 1063256 w 6209414"/>
                <a:gd name="connsiteY40" fmla="*/ 1679944 h 3306725"/>
                <a:gd name="connsiteX41" fmla="*/ 1063256 w 6209414"/>
                <a:gd name="connsiteY41" fmla="*/ 1791586 h 3306725"/>
                <a:gd name="connsiteX42" fmla="*/ 1196163 w 6209414"/>
                <a:gd name="connsiteY42" fmla="*/ 1791586 h 3306725"/>
                <a:gd name="connsiteX43" fmla="*/ 1196163 w 6209414"/>
                <a:gd name="connsiteY43" fmla="*/ 1850065 h 3306725"/>
                <a:gd name="connsiteX44" fmla="*/ 1286540 w 6209414"/>
                <a:gd name="connsiteY44" fmla="*/ 1850065 h 3306725"/>
                <a:gd name="connsiteX45" fmla="*/ 1286540 w 6209414"/>
                <a:gd name="connsiteY45" fmla="*/ 1961707 h 3306725"/>
                <a:gd name="connsiteX46" fmla="*/ 1355651 w 6209414"/>
                <a:gd name="connsiteY46" fmla="*/ 1961707 h 3306725"/>
                <a:gd name="connsiteX47" fmla="*/ 1355651 w 6209414"/>
                <a:gd name="connsiteY47" fmla="*/ 2068032 h 3306725"/>
                <a:gd name="connsiteX48" fmla="*/ 1408814 w 6209414"/>
                <a:gd name="connsiteY48" fmla="*/ 2068032 h 3306725"/>
                <a:gd name="connsiteX49" fmla="*/ 1408814 w 6209414"/>
                <a:gd name="connsiteY49" fmla="*/ 2179674 h 3306725"/>
                <a:gd name="connsiteX50" fmla="*/ 1504507 w 6209414"/>
                <a:gd name="connsiteY50" fmla="*/ 2179674 h 3306725"/>
                <a:gd name="connsiteX51" fmla="*/ 1504507 w 6209414"/>
                <a:gd name="connsiteY51" fmla="*/ 2238153 h 3306725"/>
                <a:gd name="connsiteX52" fmla="*/ 1589568 w 6209414"/>
                <a:gd name="connsiteY52" fmla="*/ 2238153 h 3306725"/>
                <a:gd name="connsiteX53" fmla="*/ 1589568 w 6209414"/>
                <a:gd name="connsiteY53" fmla="*/ 2291316 h 3306725"/>
                <a:gd name="connsiteX54" fmla="*/ 1775637 w 6209414"/>
                <a:gd name="connsiteY54" fmla="*/ 2291316 h 3306725"/>
                <a:gd name="connsiteX55" fmla="*/ 1775637 w 6209414"/>
                <a:gd name="connsiteY55" fmla="*/ 2408274 h 3306725"/>
                <a:gd name="connsiteX56" fmla="*/ 1860698 w 6209414"/>
                <a:gd name="connsiteY56" fmla="*/ 2408274 h 3306725"/>
                <a:gd name="connsiteX57" fmla="*/ 1860698 w 6209414"/>
                <a:gd name="connsiteY57" fmla="*/ 2477386 h 3306725"/>
                <a:gd name="connsiteX58" fmla="*/ 1873619 w 6209414"/>
                <a:gd name="connsiteY58" fmla="*/ 2477386 h 3306725"/>
                <a:gd name="connsiteX59" fmla="*/ 1908544 w 6209414"/>
                <a:gd name="connsiteY59" fmla="*/ 2578395 h 3306725"/>
                <a:gd name="connsiteX60" fmla="*/ 2014870 w 6209414"/>
                <a:gd name="connsiteY60" fmla="*/ 2578395 h 3306725"/>
                <a:gd name="connsiteX61" fmla="*/ 2014870 w 6209414"/>
                <a:gd name="connsiteY61" fmla="*/ 2636874 h 3306725"/>
                <a:gd name="connsiteX62" fmla="*/ 2169042 w 6209414"/>
                <a:gd name="connsiteY62" fmla="*/ 2636874 h 3306725"/>
                <a:gd name="connsiteX63" fmla="*/ 2169042 w 6209414"/>
                <a:gd name="connsiteY63" fmla="*/ 2690037 h 3306725"/>
                <a:gd name="connsiteX64" fmla="*/ 2328530 w 6209414"/>
                <a:gd name="connsiteY64" fmla="*/ 2690037 h 3306725"/>
                <a:gd name="connsiteX65" fmla="*/ 2328530 w 6209414"/>
                <a:gd name="connsiteY65" fmla="*/ 2748516 h 3306725"/>
                <a:gd name="connsiteX66" fmla="*/ 2429540 w 6209414"/>
                <a:gd name="connsiteY66" fmla="*/ 2748516 h 3306725"/>
                <a:gd name="connsiteX67" fmla="*/ 2429540 w 6209414"/>
                <a:gd name="connsiteY67" fmla="*/ 2806995 h 3306725"/>
                <a:gd name="connsiteX68" fmla="*/ 2748516 w 6209414"/>
                <a:gd name="connsiteY68" fmla="*/ 2806995 h 3306725"/>
                <a:gd name="connsiteX69" fmla="*/ 2748516 w 6209414"/>
                <a:gd name="connsiteY69" fmla="*/ 2870791 h 3306725"/>
                <a:gd name="connsiteX70" fmla="*/ 2860158 w 6209414"/>
                <a:gd name="connsiteY70" fmla="*/ 2870791 h 3306725"/>
                <a:gd name="connsiteX71" fmla="*/ 2860158 w 6209414"/>
                <a:gd name="connsiteY71" fmla="*/ 2923953 h 3306725"/>
                <a:gd name="connsiteX72" fmla="*/ 3072809 w 6209414"/>
                <a:gd name="connsiteY72" fmla="*/ 2923953 h 3306725"/>
                <a:gd name="connsiteX73" fmla="*/ 3072809 w 6209414"/>
                <a:gd name="connsiteY73" fmla="*/ 2977116 h 3306725"/>
                <a:gd name="connsiteX74" fmla="*/ 3519377 w 6209414"/>
                <a:gd name="connsiteY74" fmla="*/ 2977116 h 3306725"/>
                <a:gd name="connsiteX75" fmla="*/ 3519377 w 6209414"/>
                <a:gd name="connsiteY75" fmla="*/ 3046228 h 3306725"/>
                <a:gd name="connsiteX76" fmla="*/ 3795823 w 6209414"/>
                <a:gd name="connsiteY76" fmla="*/ 3046228 h 3306725"/>
                <a:gd name="connsiteX77" fmla="*/ 3795823 w 6209414"/>
                <a:gd name="connsiteY77" fmla="*/ 3115339 h 3306725"/>
                <a:gd name="connsiteX78" fmla="*/ 3859619 w 6209414"/>
                <a:gd name="connsiteY78" fmla="*/ 3115339 h 3306725"/>
                <a:gd name="connsiteX79" fmla="*/ 3859619 w 6209414"/>
                <a:gd name="connsiteY79" fmla="*/ 3179135 h 3306725"/>
                <a:gd name="connsiteX80" fmla="*/ 4369981 w 6209414"/>
                <a:gd name="connsiteY80" fmla="*/ 3179135 h 3306725"/>
                <a:gd name="connsiteX81" fmla="*/ 4369981 w 6209414"/>
                <a:gd name="connsiteY81" fmla="*/ 3248246 h 3306725"/>
                <a:gd name="connsiteX82" fmla="*/ 5571461 w 6209414"/>
                <a:gd name="connsiteY82" fmla="*/ 3248246 h 3306725"/>
                <a:gd name="connsiteX83" fmla="*/ 5571461 w 6209414"/>
                <a:gd name="connsiteY83" fmla="*/ 3306725 h 3306725"/>
                <a:gd name="connsiteX84" fmla="*/ 6209414 w 6209414"/>
                <a:gd name="connsiteY84"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1081 w 6209414"/>
                <a:gd name="connsiteY21" fmla="*/ 648586 h 3306725"/>
                <a:gd name="connsiteX22" fmla="*/ 467906 w 6209414"/>
                <a:gd name="connsiteY22" fmla="*/ 814941 h 3306725"/>
                <a:gd name="connsiteX23" fmla="*/ 489467 w 6209414"/>
                <a:gd name="connsiteY23" fmla="*/ 821291 h 3306725"/>
                <a:gd name="connsiteX24" fmla="*/ 495817 w 6209414"/>
                <a:gd name="connsiteY24" fmla="*/ 922079 h 3306725"/>
                <a:gd name="connsiteX25" fmla="*/ 554296 w 6209414"/>
                <a:gd name="connsiteY25" fmla="*/ 928872 h 3306725"/>
                <a:gd name="connsiteX26" fmla="*/ 560646 w 6209414"/>
                <a:gd name="connsiteY26" fmla="*/ 976497 h 3306725"/>
                <a:gd name="connsiteX27" fmla="*/ 792126 w 6209414"/>
                <a:gd name="connsiteY27" fmla="*/ 972879 h 3306725"/>
                <a:gd name="connsiteX28" fmla="*/ 792126 w 6209414"/>
                <a:gd name="connsiteY28" fmla="*/ 1026042 h 3306725"/>
                <a:gd name="connsiteX29" fmla="*/ 792126 w 6209414"/>
                <a:gd name="connsiteY29" fmla="*/ 1026042 h 3306725"/>
                <a:gd name="connsiteX30" fmla="*/ 845288 w 6209414"/>
                <a:gd name="connsiteY30" fmla="*/ 1026042 h 3306725"/>
                <a:gd name="connsiteX31" fmla="*/ 845288 w 6209414"/>
                <a:gd name="connsiteY31" fmla="*/ 1132367 h 3306725"/>
                <a:gd name="connsiteX32" fmla="*/ 903768 w 6209414"/>
                <a:gd name="connsiteY32" fmla="*/ 1132367 h 3306725"/>
                <a:gd name="connsiteX33" fmla="*/ 903768 w 6209414"/>
                <a:gd name="connsiteY33" fmla="*/ 1249325 h 3306725"/>
                <a:gd name="connsiteX34" fmla="*/ 903768 w 6209414"/>
                <a:gd name="connsiteY34" fmla="*/ 1249325 h 3306725"/>
                <a:gd name="connsiteX35" fmla="*/ 939948 w 6209414"/>
                <a:gd name="connsiteY35" fmla="*/ 1258850 h 3306725"/>
                <a:gd name="connsiteX36" fmla="*/ 946298 w 6209414"/>
                <a:gd name="connsiteY36" fmla="*/ 1398181 h 3306725"/>
                <a:gd name="connsiteX37" fmla="*/ 946298 w 6209414"/>
                <a:gd name="connsiteY37" fmla="*/ 1398181 h 3306725"/>
                <a:gd name="connsiteX38" fmla="*/ 970886 w 6209414"/>
                <a:gd name="connsiteY38" fmla="*/ 1401356 h 3306725"/>
                <a:gd name="connsiteX39" fmla="*/ 999461 w 6209414"/>
                <a:gd name="connsiteY39" fmla="*/ 1679944 h 3306725"/>
                <a:gd name="connsiteX40" fmla="*/ 1063256 w 6209414"/>
                <a:gd name="connsiteY40" fmla="*/ 1679944 h 3306725"/>
                <a:gd name="connsiteX41" fmla="*/ 1063256 w 6209414"/>
                <a:gd name="connsiteY41" fmla="*/ 1791586 h 3306725"/>
                <a:gd name="connsiteX42" fmla="*/ 1196163 w 6209414"/>
                <a:gd name="connsiteY42" fmla="*/ 1791586 h 3306725"/>
                <a:gd name="connsiteX43" fmla="*/ 1196163 w 6209414"/>
                <a:gd name="connsiteY43" fmla="*/ 1850065 h 3306725"/>
                <a:gd name="connsiteX44" fmla="*/ 1286540 w 6209414"/>
                <a:gd name="connsiteY44" fmla="*/ 1850065 h 3306725"/>
                <a:gd name="connsiteX45" fmla="*/ 1286540 w 6209414"/>
                <a:gd name="connsiteY45" fmla="*/ 1961707 h 3306725"/>
                <a:gd name="connsiteX46" fmla="*/ 1355651 w 6209414"/>
                <a:gd name="connsiteY46" fmla="*/ 1961707 h 3306725"/>
                <a:gd name="connsiteX47" fmla="*/ 1355651 w 6209414"/>
                <a:gd name="connsiteY47" fmla="*/ 2068032 h 3306725"/>
                <a:gd name="connsiteX48" fmla="*/ 1408814 w 6209414"/>
                <a:gd name="connsiteY48" fmla="*/ 2068032 h 3306725"/>
                <a:gd name="connsiteX49" fmla="*/ 1408814 w 6209414"/>
                <a:gd name="connsiteY49" fmla="*/ 2179674 h 3306725"/>
                <a:gd name="connsiteX50" fmla="*/ 1504507 w 6209414"/>
                <a:gd name="connsiteY50" fmla="*/ 2179674 h 3306725"/>
                <a:gd name="connsiteX51" fmla="*/ 1504507 w 6209414"/>
                <a:gd name="connsiteY51" fmla="*/ 2238153 h 3306725"/>
                <a:gd name="connsiteX52" fmla="*/ 1589568 w 6209414"/>
                <a:gd name="connsiteY52" fmla="*/ 2238153 h 3306725"/>
                <a:gd name="connsiteX53" fmla="*/ 1589568 w 6209414"/>
                <a:gd name="connsiteY53" fmla="*/ 2291316 h 3306725"/>
                <a:gd name="connsiteX54" fmla="*/ 1775637 w 6209414"/>
                <a:gd name="connsiteY54" fmla="*/ 2291316 h 3306725"/>
                <a:gd name="connsiteX55" fmla="*/ 1775637 w 6209414"/>
                <a:gd name="connsiteY55" fmla="*/ 2408274 h 3306725"/>
                <a:gd name="connsiteX56" fmla="*/ 1860698 w 6209414"/>
                <a:gd name="connsiteY56" fmla="*/ 2408274 h 3306725"/>
                <a:gd name="connsiteX57" fmla="*/ 1860698 w 6209414"/>
                <a:gd name="connsiteY57" fmla="*/ 2477386 h 3306725"/>
                <a:gd name="connsiteX58" fmla="*/ 1873619 w 6209414"/>
                <a:gd name="connsiteY58" fmla="*/ 2477386 h 3306725"/>
                <a:gd name="connsiteX59" fmla="*/ 1890971 w 6209414"/>
                <a:gd name="connsiteY59" fmla="*/ 2535422 h 3306725"/>
                <a:gd name="connsiteX60" fmla="*/ 1908544 w 6209414"/>
                <a:gd name="connsiteY60" fmla="*/ 2578395 h 3306725"/>
                <a:gd name="connsiteX61" fmla="*/ 2014870 w 6209414"/>
                <a:gd name="connsiteY61" fmla="*/ 2578395 h 3306725"/>
                <a:gd name="connsiteX62" fmla="*/ 2014870 w 6209414"/>
                <a:gd name="connsiteY62" fmla="*/ 2636874 h 3306725"/>
                <a:gd name="connsiteX63" fmla="*/ 2169042 w 6209414"/>
                <a:gd name="connsiteY63" fmla="*/ 2636874 h 3306725"/>
                <a:gd name="connsiteX64" fmla="*/ 2169042 w 6209414"/>
                <a:gd name="connsiteY64" fmla="*/ 2690037 h 3306725"/>
                <a:gd name="connsiteX65" fmla="*/ 2328530 w 6209414"/>
                <a:gd name="connsiteY65" fmla="*/ 2690037 h 3306725"/>
                <a:gd name="connsiteX66" fmla="*/ 2328530 w 6209414"/>
                <a:gd name="connsiteY66" fmla="*/ 2748516 h 3306725"/>
                <a:gd name="connsiteX67" fmla="*/ 2429540 w 6209414"/>
                <a:gd name="connsiteY67" fmla="*/ 2748516 h 3306725"/>
                <a:gd name="connsiteX68" fmla="*/ 2429540 w 6209414"/>
                <a:gd name="connsiteY68" fmla="*/ 2806995 h 3306725"/>
                <a:gd name="connsiteX69" fmla="*/ 2748516 w 6209414"/>
                <a:gd name="connsiteY69" fmla="*/ 2806995 h 3306725"/>
                <a:gd name="connsiteX70" fmla="*/ 2748516 w 6209414"/>
                <a:gd name="connsiteY70" fmla="*/ 2870791 h 3306725"/>
                <a:gd name="connsiteX71" fmla="*/ 2860158 w 6209414"/>
                <a:gd name="connsiteY71" fmla="*/ 2870791 h 3306725"/>
                <a:gd name="connsiteX72" fmla="*/ 2860158 w 6209414"/>
                <a:gd name="connsiteY72" fmla="*/ 2923953 h 3306725"/>
                <a:gd name="connsiteX73" fmla="*/ 3072809 w 6209414"/>
                <a:gd name="connsiteY73" fmla="*/ 2923953 h 3306725"/>
                <a:gd name="connsiteX74" fmla="*/ 3072809 w 6209414"/>
                <a:gd name="connsiteY74" fmla="*/ 2977116 h 3306725"/>
                <a:gd name="connsiteX75" fmla="*/ 3519377 w 6209414"/>
                <a:gd name="connsiteY75" fmla="*/ 2977116 h 3306725"/>
                <a:gd name="connsiteX76" fmla="*/ 3519377 w 6209414"/>
                <a:gd name="connsiteY76" fmla="*/ 3046228 h 3306725"/>
                <a:gd name="connsiteX77" fmla="*/ 3795823 w 6209414"/>
                <a:gd name="connsiteY77" fmla="*/ 3046228 h 3306725"/>
                <a:gd name="connsiteX78" fmla="*/ 3795823 w 6209414"/>
                <a:gd name="connsiteY78" fmla="*/ 3115339 h 3306725"/>
                <a:gd name="connsiteX79" fmla="*/ 3859619 w 6209414"/>
                <a:gd name="connsiteY79" fmla="*/ 3115339 h 3306725"/>
                <a:gd name="connsiteX80" fmla="*/ 3859619 w 6209414"/>
                <a:gd name="connsiteY80" fmla="*/ 3179135 h 3306725"/>
                <a:gd name="connsiteX81" fmla="*/ 4369981 w 6209414"/>
                <a:gd name="connsiteY81" fmla="*/ 3179135 h 3306725"/>
                <a:gd name="connsiteX82" fmla="*/ 4369981 w 6209414"/>
                <a:gd name="connsiteY82" fmla="*/ 3248246 h 3306725"/>
                <a:gd name="connsiteX83" fmla="*/ 5571461 w 6209414"/>
                <a:gd name="connsiteY83" fmla="*/ 3248246 h 3306725"/>
                <a:gd name="connsiteX84" fmla="*/ 5571461 w 6209414"/>
                <a:gd name="connsiteY84" fmla="*/ 3306725 h 3306725"/>
                <a:gd name="connsiteX85" fmla="*/ 6209414 w 6209414"/>
                <a:gd name="connsiteY85"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1081 w 6209414"/>
                <a:gd name="connsiteY21" fmla="*/ 648586 h 3306725"/>
                <a:gd name="connsiteX22" fmla="*/ 467906 w 6209414"/>
                <a:gd name="connsiteY22" fmla="*/ 814941 h 3306725"/>
                <a:gd name="connsiteX23" fmla="*/ 489467 w 6209414"/>
                <a:gd name="connsiteY23" fmla="*/ 821291 h 3306725"/>
                <a:gd name="connsiteX24" fmla="*/ 495817 w 6209414"/>
                <a:gd name="connsiteY24" fmla="*/ 922079 h 3306725"/>
                <a:gd name="connsiteX25" fmla="*/ 554296 w 6209414"/>
                <a:gd name="connsiteY25" fmla="*/ 928872 h 3306725"/>
                <a:gd name="connsiteX26" fmla="*/ 560646 w 6209414"/>
                <a:gd name="connsiteY26" fmla="*/ 976497 h 3306725"/>
                <a:gd name="connsiteX27" fmla="*/ 792126 w 6209414"/>
                <a:gd name="connsiteY27" fmla="*/ 972879 h 3306725"/>
                <a:gd name="connsiteX28" fmla="*/ 792126 w 6209414"/>
                <a:gd name="connsiteY28" fmla="*/ 1026042 h 3306725"/>
                <a:gd name="connsiteX29" fmla="*/ 792126 w 6209414"/>
                <a:gd name="connsiteY29" fmla="*/ 1026042 h 3306725"/>
                <a:gd name="connsiteX30" fmla="*/ 845288 w 6209414"/>
                <a:gd name="connsiteY30" fmla="*/ 1026042 h 3306725"/>
                <a:gd name="connsiteX31" fmla="*/ 845288 w 6209414"/>
                <a:gd name="connsiteY31" fmla="*/ 1132367 h 3306725"/>
                <a:gd name="connsiteX32" fmla="*/ 903768 w 6209414"/>
                <a:gd name="connsiteY32" fmla="*/ 1132367 h 3306725"/>
                <a:gd name="connsiteX33" fmla="*/ 903768 w 6209414"/>
                <a:gd name="connsiteY33" fmla="*/ 1249325 h 3306725"/>
                <a:gd name="connsiteX34" fmla="*/ 903768 w 6209414"/>
                <a:gd name="connsiteY34" fmla="*/ 1249325 h 3306725"/>
                <a:gd name="connsiteX35" fmla="*/ 939948 w 6209414"/>
                <a:gd name="connsiteY35" fmla="*/ 1258850 h 3306725"/>
                <a:gd name="connsiteX36" fmla="*/ 946298 w 6209414"/>
                <a:gd name="connsiteY36" fmla="*/ 1398181 h 3306725"/>
                <a:gd name="connsiteX37" fmla="*/ 946298 w 6209414"/>
                <a:gd name="connsiteY37" fmla="*/ 1398181 h 3306725"/>
                <a:gd name="connsiteX38" fmla="*/ 970886 w 6209414"/>
                <a:gd name="connsiteY38" fmla="*/ 1401356 h 3306725"/>
                <a:gd name="connsiteX39" fmla="*/ 999461 w 6209414"/>
                <a:gd name="connsiteY39" fmla="*/ 1679944 h 3306725"/>
                <a:gd name="connsiteX40" fmla="*/ 1063256 w 6209414"/>
                <a:gd name="connsiteY40" fmla="*/ 1679944 h 3306725"/>
                <a:gd name="connsiteX41" fmla="*/ 1063256 w 6209414"/>
                <a:gd name="connsiteY41" fmla="*/ 1791586 h 3306725"/>
                <a:gd name="connsiteX42" fmla="*/ 1196163 w 6209414"/>
                <a:gd name="connsiteY42" fmla="*/ 1791586 h 3306725"/>
                <a:gd name="connsiteX43" fmla="*/ 1196163 w 6209414"/>
                <a:gd name="connsiteY43" fmla="*/ 1850065 h 3306725"/>
                <a:gd name="connsiteX44" fmla="*/ 1286540 w 6209414"/>
                <a:gd name="connsiteY44" fmla="*/ 1850065 h 3306725"/>
                <a:gd name="connsiteX45" fmla="*/ 1286540 w 6209414"/>
                <a:gd name="connsiteY45" fmla="*/ 1961707 h 3306725"/>
                <a:gd name="connsiteX46" fmla="*/ 1355651 w 6209414"/>
                <a:gd name="connsiteY46" fmla="*/ 1961707 h 3306725"/>
                <a:gd name="connsiteX47" fmla="*/ 1355651 w 6209414"/>
                <a:gd name="connsiteY47" fmla="*/ 2068032 h 3306725"/>
                <a:gd name="connsiteX48" fmla="*/ 1408814 w 6209414"/>
                <a:gd name="connsiteY48" fmla="*/ 2068032 h 3306725"/>
                <a:gd name="connsiteX49" fmla="*/ 1408814 w 6209414"/>
                <a:gd name="connsiteY49" fmla="*/ 2179674 h 3306725"/>
                <a:gd name="connsiteX50" fmla="*/ 1504507 w 6209414"/>
                <a:gd name="connsiteY50" fmla="*/ 2179674 h 3306725"/>
                <a:gd name="connsiteX51" fmla="*/ 1504507 w 6209414"/>
                <a:gd name="connsiteY51" fmla="*/ 2238153 h 3306725"/>
                <a:gd name="connsiteX52" fmla="*/ 1589568 w 6209414"/>
                <a:gd name="connsiteY52" fmla="*/ 2238153 h 3306725"/>
                <a:gd name="connsiteX53" fmla="*/ 1589568 w 6209414"/>
                <a:gd name="connsiteY53" fmla="*/ 2291316 h 3306725"/>
                <a:gd name="connsiteX54" fmla="*/ 1775637 w 6209414"/>
                <a:gd name="connsiteY54" fmla="*/ 2291316 h 3306725"/>
                <a:gd name="connsiteX55" fmla="*/ 1775637 w 6209414"/>
                <a:gd name="connsiteY55" fmla="*/ 2408274 h 3306725"/>
                <a:gd name="connsiteX56" fmla="*/ 1860698 w 6209414"/>
                <a:gd name="connsiteY56" fmla="*/ 2408274 h 3306725"/>
                <a:gd name="connsiteX57" fmla="*/ 1860698 w 6209414"/>
                <a:gd name="connsiteY57" fmla="*/ 2477386 h 3306725"/>
                <a:gd name="connsiteX58" fmla="*/ 1873619 w 6209414"/>
                <a:gd name="connsiteY58" fmla="*/ 2477386 h 3306725"/>
                <a:gd name="connsiteX59" fmla="*/ 1878271 w 6209414"/>
                <a:gd name="connsiteY59" fmla="*/ 2529072 h 3306725"/>
                <a:gd name="connsiteX60" fmla="*/ 1908544 w 6209414"/>
                <a:gd name="connsiteY60" fmla="*/ 2578395 h 3306725"/>
                <a:gd name="connsiteX61" fmla="*/ 2014870 w 6209414"/>
                <a:gd name="connsiteY61" fmla="*/ 2578395 h 3306725"/>
                <a:gd name="connsiteX62" fmla="*/ 2014870 w 6209414"/>
                <a:gd name="connsiteY62" fmla="*/ 2636874 h 3306725"/>
                <a:gd name="connsiteX63" fmla="*/ 2169042 w 6209414"/>
                <a:gd name="connsiteY63" fmla="*/ 2636874 h 3306725"/>
                <a:gd name="connsiteX64" fmla="*/ 2169042 w 6209414"/>
                <a:gd name="connsiteY64" fmla="*/ 2690037 h 3306725"/>
                <a:gd name="connsiteX65" fmla="*/ 2328530 w 6209414"/>
                <a:gd name="connsiteY65" fmla="*/ 2690037 h 3306725"/>
                <a:gd name="connsiteX66" fmla="*/ 2328530 w 6209414"/>
                <a:gd name="connsiteY66" fmla="*/ 2748516 h 3306725"/>
                <a:gd name="connsiteX67" fmla="*/ 2429540 w 6209414"/>
                <a:gd name="connsiteY67" fmla="*/ 2748516 h 3306725"/>
                <a:gd name="connsiteX68" fmla="*/ 2429540 w 6209414"/>
                <a:gd name="connsiteY68" fmla="*/ 2806995 h 3306725"/>
                <a:gd name="connsiteX69" fmla="*/ 2748516 w 6209414"/>
                <a:gd name="connsiteY69" fmla="*/ 2806995 h 3306725"/>
                <a:gd name="connsiteX70" fmla="*/ 2748516 w 6209414"/>
                <a:gd name="connsiteY70" fmla="*/ 2870791 h 3306725"/>
                <a:gd name="connsiteX71" fmla="*/ 2860158 w 6209414"/>
                <a:gd name="connsiteY71" fmla="*/ 2870791 h 3306725"/>
                <a:gd name="connsiteX72" fmla="*/ 2860158 w 6209414"/>
                <a:gd name="connsiteY72" fmla="*/ 2923953 h 3306725"/>
                <a:gd name="connsiteX73" fmla="*/ 3072809 w 6209414"/>
                <a:gd name="connsiteY73" fmla="*/ 2923953 h 3306725"/>
                <a:gd name="connsiteX74" fmla="*/ 3072809 w 6209414"/>
                <a:gd name="connsiteY74" fmla="*/ 2977116 h 3306725"/>
                <a:gd name="connsiteX75" fmla="*/ 3519377 w 6209414"/>
                <a:gd name="connsiteY75" fmla="*/ 2977116 h 3306725"/>
                <a:gd name="connsiteX76" fmla="*/ 3519377 w 6209414"/>
                <a:gd name="connsiteY76" fmla="*/ 3046228 h 3306725"/>
                <a:gd name="connsiteX77" fmla="*/ 3795823 w 6209414"/>
                <a:gd name="connsiteY77" fmla="*/ 3046228 h 3306725"/>
                <a:gd name="connsiteX78" fmla="*/ 3795823 w 6209414"/>
                <a:gd name="connsiteY78" fmla="*/ 3115339 h 3306725"/>
                <a:gd name="connsiteX79" fmla="*/ 3859619 w 6209414"/>
                <a:gd name="connsiteY79" fmla="*/ 3115339 h 3306725"/>
                <a:gd name="connsiteX80" fmla="*/ 3859619 w 6209414"/>
                <a:gd name="connsiteY80" fmla="*/ 3179135 h 3306725"/>
                <a:gd name="connsiteX81" fmla="*/ 4369981 w 6209414"/>
                <a:gd name="connsiteY81" fmla="*/ 3179135 h 3306725"/>
                <a:gd name="connsiteX82" fmla="*/ 4369981 w 6209414"/>
                <a:gd name="connsiteY82" fmla="*/ 3248246 h 3306725"/>
                <a:gd name="connsiteX83" fmla="*/ 5571461 w 6209414"/>
                <a:gd name="connsiteY83" fmla="*/ 3248246 h 3306725"/>
                <a:gd name="connsiteX84" fmla="*/ 5571461 w 6209414"/>
                <a:gd name="connsiteY84" fmla="*/ 3306725 h 3306725"/>
                <a:gd name="connsiteX85" fmla="*/ 6209414 w 6209414"/>
                <a:gd name="connsiteY85"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1081 w 6209414"/>
                <a:gd name="connsiteY21" fmla="*/ 648586 h 3306725"/>
                <a:gd name="connsiteX22" fmla="*/ 467906 w 6209414"/>
                <a:gd name="connsiteY22" fmla="*/ 814941 h 3306725"/>
                <a:gd name="connsiteX23" fmla="*/ 489467 w 6209414"/>
                <a:gd name="connsiteY23" fmla="*/ 821291 h 3306725"/>
                <a:gd name="connsiteX24" fmla="*/ 495817 w 6209414"/>
                <a:gd name="connsiteY24" fmla="*/ 922079 h 3306725"/>
                <a:gd name="connsiteX25" fmla="*/ 554296 w 6209414"/>
                <a:gd name="connsiteY25" fmla="*/ 928872 h 3306725"/>
                <a:gd name="connsiteX26" fmla="*/ 560646 w 6209414"/>
                <a:gd name="connsiteY26" fmla="*/ 976497 h 3306725"/>
                <a:gd name="connsiteX27" fmla="*/ 792126 w 6209414"/>
                <a:gd name="connsiteY27" fmla="*/ 972879 h 3306725"/>
                <a:gd name="connsiteX28" fmla="*/ 792126 w 6209414"/>
                <a:gd name="connsiteY28" fmla="*/ 1026042 h 3306725"/>
                <a:gd name="connsiteX29" fmla="*/ 792126 w 6209414"/>
                <a:gd name="connsiteY29" fmla="*/ 1026042 h 3306725"/>
                <a:gd name="connsiteX30" fmla="*/ 845288 w 6209414"/>
                <a:gd name="connsiteY30" fmla="*/ 1026042 h 3306725"/>
                <a:gd name="connsiteX31" fmla="*/ 845288 w 6209414"/>
                <a:gd name="connsiteY31" fmla="*/ 1132367 h 3306725"/>
                <a:gd name="connsiteX32" fmla="*/ 903768 w 6209414"/>
                <a:gd name="connsiteY32" fmla="*/ 1132367 h 3306725"/>
                <a:gd name="connsiteX33" fmla="*/ 903768 w 6209414"/>
                <a:gd name="connsiteY33" fmla="*/ 1249325 h 3306725"/>
                <a:gd name="connsiteX34" fmla="*/ 903768 w 6209414"/>
                <a:gd name="connsiteY34" fmla="*/ 1249325 h 3306725"/>
                <a:gd name="connsiteX35" fmla="*/ 939948 w 6209414"/>
                <a:gd name="connsiteY35" fmla="*/ 1258850 h 3306725"/>
                <a:gd name="connsiteX36" fmla="*/ 946298 w 6209414"/>
                <a:gd name="connsiteY36" fmla="*/ 1398181 h 3306725"/>
                <a:gd name="connsiteX37" fmla="*/ 946298 w 6209414"/>
                <a:gd name="connsiteY37" fmla="*/ 1398181 h 3306725"/>
                <a:gd name="connsiteX38" fmla="*/ 970886 w 6209414"/>
                <a:gd name="connsiteY38" fmla="*/ 1401356 h 3306725"/>
                <a:gd name="connsiteX39" fmla="*/ 999461 w 6209414"/>
                <a:gd name="connsiteY39" fmla="*/ 1679944 h 3306725"/>
                <a:gd name="connsiteX40" fmla="*/ 1063256 w 6209414"/>
                <a:gd name="connsiteY40" fmla="*/ 1679944 h 3306725"/>
                <a:gd name="connsiteX41" fmla="*/ 1063256 w 6209414"/>
                <a:gd name="connsiteY41" fmla="*/ 1791586 h 3306725"/>
                <a:gd name="connsiteX42" fmla="*/ 1196163 w 6209414"/>
                <a:gd name="connsiteY42" fmla="*/ 1791586 h 3306725"/>
                <a:gd name="connsiteX43" fmla="*/ 1196163 w 6209414"/>
                <a:gd name="connsiteY43" fmla="*/ 1850065 h 3306725"/>
                <a:gd name="connsiteX44" fmla="*/ 1286540 w 6209414"/>
                <a:gd name="connsiteY44" fmla="*/ 1850065 h 3306725"/>
                <a:gd name="connsiteX45" fmla="*/ 1286540 w 6209414"/>
                <a:gd name="connsiteY45" fmla="*/ 1961707 h 3306725"/>
                <a:gd name="connsiteX46" fmla="*/ 1355651 w 6209414"/>
                <a:gd name="connsiteY46" fmla="*/ 1961707 h 3306725"/>
                <a:gd name="connsiteX47" fmla="*/ 1355651 w 6209414"/>
                <a:gd name="connsiteY47" fmla="*/ 2068032 h 3306725"/>
                <a:gd name="connsiteX48" fmla="*/ 1408814 w 6209414"/>
                <a:gd name="connsiteY48" fmla="*/ 2068032 h 3306725"/>
                <a:gd name="connsiteX49" fmla="*/ 1408814 w 6209414"/>
                <a:gd name="connsiteY49" fmla="*/ 2179674 h 3306725"/>
                <a:gd name="connsiteX50" fmla="*/ 1504507 w 6209414"/>
                <a:gd name="connsiteY50" fmla="*/ 2179674 h 3306725"/>
                <a:gd name="connsiteX51" fmla="*/ 1504507 w 6209414"/>
                <a:gd name="connsiteY51" fmla="*/ 2238153 h 3306725"/>
                <a:gd name="connsiteX52" fmla="*/ 1589568 w 6209414"/>
                <a:gd name="connsiteY52" fmla="*/ 2238153 h 3306725"/>
                <a:gd name="connsiteX53" fmla="*/ 1589568 w 6209414"/>
                <a:gd name="connsiteY53" fmla="*/ 2291316 h 3306725"/>
                <a:gd name="connsiteX54" fmla="*/ 1775637 w 6209414"/>
                <a:gd name="connsiteY54" fmla="*/ 2291316 h 3306725"/>
                <a:gd name="connsiteX55" fmla="*/ 1775637 w 6209414"/>
                <a:gd name="connsiteY55" fmla="*/ 2408274 h 3306725"/>
                <a:gd name="connsiteX56" fmla="*/ 1860698 w 6209414"/>
                <a:gd name="connsiteY56" fmla="*/ 2408274 h 3306725"/>
                <a:gd name="connsiteX57" fmla="*/ 1860698 w 6209414"/>
                <a:gd name="connsiteY57" fmla="*/ 2477386 h 3306725"/>
                <a:gd name="connsiteX58" fmla="*/ 1873619 w 6209414"/>
                <a:gd name="connsiteY58" fmla="*/ 2477386 h 3306725"/>
                <a:gd name="connsiteX59" fmla="*/ 1878271 w 6209414"/>
                <a:gd name="connsiteY59" fmla="*/ 2529072 h 3306725"/>
                <a:gd name="connsiteX60" fmla="*/ 1890971 w 6209414"/>
                <a:gd name="connsiteY60" fmla="*/ 2544947 h 3306725"/>
                <a:gd name="connsiteX61" fmla="*/ 1908544 w 6209414"/>
                <a:gd name="connsiteY61" fmla="*/ 2578395 h 3306725"/>
                <a:gd name="connsiteX62" fmla="*/ 2014870 w 6209414"/>
                <a:gd name="connsiteY62" fmla="*/ 2578395 h 3306725"/>
                <a:gd name="connsiteX63" fmla="*/ 2014870 w 6209414"/>
                <a:gd name="connsiteY63" fmla="*/ 2636874 h 3306725"/>
                <a:gd name="connsiteX64" fmla="*/ 2169042 w 6209414"/>
                <a:gd name="connsiteY64" fmla="*/ 2636874 h 3306725"/>
                <a:gd name="connsiteX65" fmla="*/ 2169042 w 6209414"/>
                <a:gd name="connsiteY65" fmla="*/ 2690037 h 3306725"/>
                <a:gd name="connsiteX66" fmla="*/ 2328530 w 6209414"/>
                <a:gd name="connsiteY66" fmla="*/ 2690037 h 3306725"/>
                <a:gd name="connsiteX67" fmla="*/ 2328530 w 6209414"/>
                <a:gd name="connsiteY67" fmla="*/ 2748516 h 3306725"/>
                <a:gd name="connsiteX68" fmla="*/ 2429540 w 6209414"/>
                <a:gd name="connsiteY68" fmla="*/ 2748516 h 3306725"/>
                <a:gd name="connsiteX69" fmla="*/ 2429540 w 6209414"/>
                <a:gd name="connsiteY69" fmla="*/ 2806995 h 3306725"/>
                <a:gd name="connsiteX70" fmla="*/ 2748516 w 6209414"/>
                <a:gd name="connsiteY70" fmla="*/ 2806995 h 3306725"/>
                <a:gd name="connsiteX71" fmla="*/ 2748516 w 6209414"/>
                <a:gd name="connsiteY71" fmla="*/ 2870791 h 3306725"/>
                <a:gd name="connsiteX72" fmla="*/ 2860158 w 6209414"/>
                <a:gd name="connsiteY72" fmla="*/ 2870791 h 3306725"/>
                <a:gd name="connsiteX73" fmla="*/ 2860158 w 6209414"/>
                <a:gd name="connsiteY73" fmla="*/ 2923953 h 3306725"/>
                <a:gd name="connsiteX74" fmla="*/ 3072809 w 6209414"/>
                <a:gd name="connsiteY74" fmla="*/ 2923953 h 3306725"/>
                <a:gd name="connsiteX75" fmla="*/ 3072809 w 6209414"/>
                <a:gd name="connsiteY75" fmla="*/ 2977116 h 3306725"/>
                <a:gd name="connsiteX76" fmla="*/ 3519377 w 6209414"/>
                <a:gd name="connsiteY76" fmla="*/ 2977116 h 3306725"/>
                <a:gd name="connsiteX77" fmla="*/ 3519377 w 6209414"/>
                <a:gd name="connsiteY77" fmla="*/ 3046228 h 3306725"/>
                <a:gd name="connsiteX78" fmla="*/ 3795823 w 6209414"/>
                <a:gd name="connsiteY78" fmla="*/ 3046228 h 3306725"/>
                <a:gd name="connsiteX79" fmla="*/ 3795823 w 6209414"/>
                <a:gd name="connsiteY79" fmla="*/ 3115339 h 3306725"/>
                <a:gd name="connsiteX80" fmla="*/ 3859619 w 6209414"/>
                <a:gd name="connsiteY80" fmla="*/ 3115339 h 3306725"/>
                <a:gd name="connsiteX81" fmla="*/ 3859619 w 6209414"/>
                <a:gd name="connsiteY81" fmla="*/ 3179135 h 3306725"/>
                <a:gd name="connsiteX82" fmla="*/ 4369981 w 6209414"/>
                <a:gd name="connsiteY82" fmla="*/ 3179135 h 3306725"/>
                <a:gd name="connsiteX83" fmla="*/ 4369981 w 6209414"/>
                <a:gd name="connsiteY83" fmla="*/ 3248246 h 3306725"/>
                <a:gd name="connsiteX84" fmla="*/ 5571461 w 6209414"/>
                <a:gd name="connsiteY84" fmla="*/ 3248246 h 3306725"/>
                <a:gd name="connsiteX85" fmla="*/ 5571461 w 6209414"/>
                <a:gd name="connsiteY85" fmla="*/ 3306725 h 3306725"/>
                <a:gd name="connsiteX86" fmla="*/ 6209414 w 6209414"/>
                <a:gd name="connsiteY86"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1081 w 6209414"/>
                <a:gd name="connsiteY21" fmla="*/ 648586 h 3306725"/>
                <a:gd name="connsiteX22" fmla="*/ 467906 w 6209414"/>
                <a:gd name="connsiteY22" fmla="*/ 814941 h 3306725"/>
                <a:gd name="connsiteX23" fmla="*/ 489467 w 6209414"/>
                <a:gd name="connsiteY23" fmla="*/ 821291 h 3306725"/>
                <a:gd name="connsiteX24" fmla="*/ 495817 w 6209414"/>
                <a:gd name="connsiteY24" fmla="*/ 922079 h 3306725"/>
                <a:gd name="connsiteX25" fmla="*/ 554296 w 6209414"/>
                <a:gd name="connsiteY25" fmla="*/ 928872 h 3306725"/>
                <a:gd name="connsiteX26" fmla="*/ 560646 w 6209414"/>
                <a:gd name="connsiteY26" fmla="*/ 976497 h 3306725"/>
                <a:gd name="connsiteX27" fmla="*/ 792126 w 6209414"/>
                <a:gd name="connsiteY27" fmla="*/ 972879 h 3306725"/>
                <a:gd name="connsiteX28" fmla="*/ 792126 w 6209414"/>
                <a:gd name="connsiteY28" fmla="*/ 1026042 h 3306725"/>
                <a:gd name="connsiteX29" fmla="*/ 792126 w 6209414"/>
                <a:gd name="connsiteY29" fmla="*/ 1026042 h 3306725"/>
                <a:gd name="connsiteX30" fmla="*/ 845288 w 6209414"/>
                <a:gd name="connsiteY30" fmla="*/ 1026042 h 3306725"/>
                <a:gd name="connsiteX31" fmla="*/ 845288 w 6209414"/>
                <a:gd name="connsiteY31" fmla="*/ 1132367 h 3306725"/>
                <a:gd name="connsiteX32" fmla="*/ 903768 w 6209414"/>
                <a:gd name="connsiteY32" fmla="*/ 1132367 h 3306725"/>
                <a:gd name="connsiteX33" fmla="*/ 903768 w 6209414"/>
                <a:gd name="connsiteY33" fmla="*/ 1249325 h 3306725"/>
                <a:gd name="connsiteX34" fmla="*/ 903768 w 6209414"/>
                <a:gd name="connsiteY34" fmla="*/ 1249325 h 3306725"/>
                <a:gd name="connsiteX35" fmla="*/ 939948 w 6209414"/>
                <a:gd name="connsiteY35" fmla="*/ 1258850 h 3306725"/>
                <a:gd name="connsiteX36" fmla="*/ 946298 w 6209414"/>
                <a:gd name="connsiteY36" fmla="*/ 1398181 h 3306725"/>
                <a:gd name="connsiteX37" fmla="*/ 946298 w 6209414"/>
                <a:gd name="connsiteY37" fmla="*/ 1398181 h 3306725"/>
                <a:gd name="connsiteX38" fmla="*/ 970886 w 6209414"/>
                <a:gd name="connsiteY38" fmla="*/ 1401356 h 3306725"/>
                <a:gd name="connsiteX39" fmla="*/ 999461 w 6209414"/>
                <a:gd name="connsiteY39" fmla="*/ 1679944 h 3306725"/>
                <a:gd name="connsiteX40" fmla="*/ 1063256 w 6209414"/>
                <a:gd name="connsiteY40" fmla="*/ 1679944 h 3306725"/>
                <a:gd name="connsiteX41" fmla="*/ 1063256 w 6209414"/>
                <a:gd name="connsiteY41" fmla="*/ 1791586 h 3306725"/>
                <a:gd name="connsiteX42" fmla="*/ 1196163 w 6209414"/>
                <a:gd name="connsiteY42" fmla="*/ 1791586 h 3306725"/>
                <a:gd name="connsiteX43" fmla="*/ 1196163 w 6209414"/>
                <a:gd name="connsiteY43" fmla="*/ 1850065 h 3306725"/>
                <a:gd name="connsiteX44" fmla="*/ 1286540 w 6209414"/>
                <a:gd name="connsiteY44" fmla="*/ 1850065 h 3306725"/>
                <a:gd name="connsiteX45" fmla="*/ 1286540 w 6209414"/>
                <a:gd name="connsiteY45" fmla="*/ 1961707 h 3306725"/>
                <a:gd name="connsiteX46" fmla="*/ 1355651 w 6209414"/>
                <a:gd name="connsiteY46" fmla="*/ 1961707 h 3306725"/>
                <a:gd name="connsiteX47" fmla="*/ 1355651 w 6209414"/>
                <a:gd name="connsiteY47" fmla="*/ 2068032 h 3306725"/>
                <a:gd name="connsiteX48" fmla="*/ 1408814 w 6209414"/>
                <a:gd name="connsiteY48" fmla="*/ 2068032 h 3306725"/>
                <a:gd name="connsiteX49" fmla="*/ 1408814 w 6209414"/>
                <a:gd name="connsiteY49" fmla="*/ 2179674 h 3306725"/>
                <a:gd name="connsiteX50" fmla="*/ 1504507 w 6209414"/>
                <a:gd name="connsiteY50" fmla="*/ 2179674 h 3306725"/>
                <a:gd name="connsiteX51" fmla="*/ 1504507 w 6209414"/>
                <a:gd name="connsiteY51" fmla="*/ 2238153 h 3306725"/>
                <a:gd name="connsiteX52" fmla="*/ 1589568 w 6209414"/>
                <a:gd name="connsiteY52" fmla="*/ 2238153 h 3306725"/>
                <a:gd name="connsiteX53" fmla="*/ 1589568 w 6209414"/>
                <a:gd name="connsiteY53" fmla="*/ 2291316 h 3306725"/>
                <a:gd name="connsiteX54" fmla="*/ 1775637 w 6209414"/>
                <a:gd name="connsiteY54" fmla="*/ 2291316 h 3306725"/>
                <a:gd name="connsiteX55" fmla="*/ 1775637 w 6209414"/>
                <a:gd name="connsiteY55" fmla="*/ 2408274 h 3306725"/>
                <a:gd name="connsiteX56" fmla="*/ 1860698 w 6209414"/>
                <a:gd name="connsiteY56" fmla="*/ 2408274 h 3306725"/>
                <a:gd name="connsiteX57" fmla="*/ 1860698 w 6209414"/>
                <a:gd name="connsiteY57" fmla="*/ 2477386 h 3306725"/>
                <a:gd name="connsiteX58" fmla="*/ 1873619 w 6209414"/>
                <a:gd name="connsiteY58" fmla="*/ 2477386 h 3306725"/>
                <a:gd name="connsiteX59" fmla="*/ 1878271 w 6209414"/>
                <a:gd name="connsiteY59" fmla="*/ 2529072 h 3306725"/>
                <a:gd name="connsiteX60" fmla="*/ 1900496 w 6209414"/>
                <a:gd name="connsiteY60" fmla="*/ 2525897 h 3306725"/>
                <a:gd name="connsiteX61" fmla="*/ 1908544 w 6209414"/>
                <a:gd name="connsiteY61" fmla="*/ 2578395 h 3306725"/>
                <a:gd name="connsiteX62" fmla="*/ 2014870 w 6209414"/>
                <a:gd name="connsiteY62" fmla="*/ 2578395 h 3306725"/>
                <a:gd name="connsiteX63" fmla="*/ 2014870 w 6209414"/>
                <a:gd name="connsiteY63" fmla="*/ 2636874 h 3306725"/>
                <a:gd name="connsiteX64" fmla="*/ 2169042 w 6209414"/>
                <a:gd name="connsiteY64" fmla="*/ 2636874 h 3306725"/>
                <a:gd name="connsiteX65" fmla="*/ 2169042 w 6209414"/>
                <a:gd name="connsiteY65" fmla="*/ 2690037 h 3306725"/>
                <a:gd name="connsiteX66" fmla="*/ 2328530 w 6209414"/>
                <a:gd name="connsiteY66" fmla="*/ 2690037 h 3306725"/>
                <a:gd name="connsiteX67" fmla="*/ 2328530 w 6209414"/>
                <a:gd name="connsiteY67" fmla="*/ 2748516 h 3306725"/>
                <a:gd name="connsiteX68" fmla="*/ 2429540 w 6209414"/>
                <a:gd name="connsiteY68" fmla="*/ 2748516 h 3306725"/>
                <a:gd name="connsiteX69" fmla="*/ 2429540 w 6209414"/>
                <a:gd name="connsiteY69" fmla="*/ 2806995 h 3306725"/>
                <a:gd name="connsiteX70" fmla="*/ 2748516 w 6209414"/>
                <a:gd name="connsiteY70" fmla="*/ 2806995 h 3306725"/>
                <a:gd name="connsiteX71" fmla="*/ 2748516 w 6209414"/>
                <a:gd name="connsiteY71" fmla="*/ 2870791 h 3306725"/>
                <a:gd name="connsiteX72" fmla="*/ 2860158 w 6209414"/>
                <a:gd name="connsiteY72" fmla="*/ 2870791 h 3306725"/>
                <a:gd name="connsiteX73" fmla="*/ 2860158 w 6209414"/>
                <a:gd name="connsiteY73" fmla="*/ 2923953 h 3306725"/>
                <a:gd name="connsiteX74" fmla="*/ 3072809 w 6209414"/>
                <a:gd name="connsiteY74" fmla="*/ 2923953 h 3306725"/>
                <a:gd name="connsiteX75" fmla="*/ 3072809 w 6209414"/>
                <a:gd name="connsiteY75" fmla="*/ 2977116 h 3306725"/>
                <a:gd name="connsiteX76" fmla="*/ 3519377 w 6209414"/>
                <a:gd name="connsiteY76" fmla="*/ 2977116 h 3306725"/>
                <a:gd name="connsiteX77" fmla="*/ 3519377 w 6209414"/>
                <a:gd name="connsiteY77" fmla="*/ 3046228 h 3306725"/>
                <a:gd name="connsiteX78" fmla="*/ 3795823 w 6209414"/>
                <a:gd name="connsiteY78" fmla="*/ 3046228 h 3306725"/>
                <a:gd name="connsiteX79" fmla="*/ 3795823 w 6209414"/>
                <a:gd name="connsiteY79" fmla="*/ 3115339 h 3306725"/>
                <a:gd name="connsiteX80" fmla="*/ 3859619 w 6209414"/>
                <a:gd name="connsiteY80" fmla="*/ 3115339 h 3306725"/>
                <a:gd name="connsiteX81" fmla="*/ 3859619 w 6209414"/>
                <a:gd name="connsiteY81" fmla="*/ 3179135 h 3306725"/>
                <a:gd name="connsiteX82" fmla="*/ 4369981 w 6209414"/>
                <a:gd name="connsiteY82" fmla="*/ 3179135 h 3306725"/>
                <a:gd name="connsiteX83" fmla="*/ 4369981 w 6209414"/>
                <a:gd name="connsiteY83" fmla="*/ 3248246 h 3306725"/>
                <a:gd name="connsiteX84" fmla="*/ 5571461 w 6209414"/>
                <a:gd name="connsiteY84" fmla="*/ 3248246 h 3306725"/>
                <a:gd name="connsiteX85" fmla="*/ 5571461 w 6209414"/>
                <a:gd name="connsiteY85" fmla="*/ 3306725 h 3306725"/>
                <a:gd name="connsiteX86" fmla="*/ 6209414 w 6209414"/>
                <a:gd name="connsiteY86" fmla="*/ 3306725 h 3306725"/>
                <a:gd name="connsiteX0" fmla="*/ 0 w 6209414"/>
                <a:gd name="connsiteY0" fmla="*/ 0 h 3306725"/>
                <a:gd name="connsiteX1" fmla="*/ 58479 w 6209414"/>
                <a:gd name="connsiteY1" fmla="*/ 0 h 3306725"/>
                <a:gd name="connsiteX2" fmla="*/ 58479 w 6209414"/>
                <a:gd name="connsiteY2" fmla="*/ 53163 h 3306725"/>
                <a:gd name="connsiteX3" fmla="*/ 58479 w 6209414"/>
                <a:gd name="connsiteY3" fmla="*/ 53163 h 3306725"/>
                <a:gd name="connsiteX4" fmla="*/ 88309 w 6209414"/>
                <a:gd name="connsiteY4" fmla="*/ 63943 h 3306725"/>
                <a:gd name="connsiteX5" fmla="*/ 82476 w 6209414"/>
                <a:gd name="connsiteY5" fmla="*/ 111568 h 3306725"/>
                <a:gd name="connsiteX6" fmla="*/ 211396 w 6209414"/>
                <a:gd name="connsiteY6" fmla="*/ 116072 h 3306725"/>
                <a:gd name="connsiteX7" fmla="*/ 212651 w 6209414"/>
                <a:gd name="connsiteY7" fmla="*/ 164805 h 3306725"/>
                <a:gd name="connsiteX8" fmla="*/ 212651 w 6209414"/>
                <a:gd name="connsiteY8" fmla="*/ 164805 h 3306725"/>
                <a:gd name="connsiteX9" fmla="*/ 212651 w 6209414"/>
                <a:gd name="connsiteY9" fmla="*/ 164805 h 3306725"/>
                <a:gd name="connsiteX10" fmla="*/ 212651 w 6209414"/>
                <a:gd name="connsiteY10" fmla="*/ 164805 h 3306725"/>
                <a:gd name="connsiteX11" fmla="*/ 257323 w 6209414"/>
                <a:gd name="connsiteY11" fmla="*/ 164805 h 3306725"/>
                <a:gd name="connsiteX12" fmla="*/ 257323 w 6209414"/>
                <a:gd name="connsiteY12" fmla="*/ 277480 h 3306725"/>
                <a:gd name="connsiteX13" fmla="*/ 316909 w 6209414"/>
                <a:gd name="connsiteY13" fmla="*/ 280655 h 3306725"/>
                <a:gd name="connsiteX14" fmla="*/ 329609 w 6209414"/>
                <a:gd name="connsiteY14" fmla="*/ 430619 h 3306725"/>
                <a:gd name="connsiteX15" fmla="*/ 382772 w 6209414"/>
                <a:gd name="connsiteY15" fmla="*/ 430619 h 3306725"/>
                <a:gd name="connsiteX16" fmla="*/ 382772 w 6209414"/>
                <a:gd name="connsiteY16" fmla="*/ 499730 h 3306725"/>
                <a:gd name="connsiteX17" fmla="*/ 430619 w 6209414"/>
                <a:gd name="connsiteY17" fmla="*/ 499730 h 3306725"/>
                <a:gd name="connsiteX18" fmla="*/ 430619 w 6209414"/>
                <a:gd name="connsiteY18" fmla="*/ 648586 h 3306725"/>
                <a:gd name="connsiteX19" fmla="*/ 430619 w 6209414"/>
                <a:gd name="connsiteY19" fmla="*/ 648586 h 3306725"/>
                <a:gd name="connsiteX20" fmla="*/ 430619 w 6209414"/>
                <a:gd name="connsiteY20" fmla="*/ 648586 h 3306725"/>
                <a:gd name="connsiteX21" fmla="*/ 471081 w 6209414"/>
                <a:gd name="connsiteY21" fmla="*/ 648586 h 3306725"/>
                <a:gd name="connsiteX22" fmla="*/ 467906 w 6209414"/>
                <a:gd name="connsiteY22" fmla="*/ 814941 h 3306725"/>
                <a:gd name="connsiteX23" fmla="*/ 489467 w 6209414"/>
                <a:gd name="connsiteY23" fmla="*/ 821291 h 3306725"/>
                <a:gd name="connsiteX24" fmla="*/ 495817 w 6209414"/>
                <a:gd name="connsiteY24" fmla="*/ 922079 h 3306725"/>
                <a:gd name="connsiteX25" fmla="*/ 554296 w 6209414"/>
                <a:gd name="connsiteY25" fmla="*/ 928872 h 3306725"/>
                <a:gd name="connsiteX26" fmla="*/ 560646 w 6209414"/>
                <a:gd name="connsiteY26" fmla="*/ 976497 h 3306725"/>
                <a:gd name="connsiteX27" fmla="*/ 792126 w 6209414"/>
                <a:gd name="connsiteY27" fmla="*/ 972879 h 3306725"/>
                <a:gd name="connsiteX28" fmla="*/ 792126 w 6209414"/>
                <a:gd name="connsiteY28" fmla="*/ 1026042 h 3306725"/>
                <a:gd name="connsiteX29" fmla="*/ 792126 w 6209414"/>
                <a:gd name="connsiteY29" fmla="*/ 1026042 h 3306725"/>
                <a:gd name="connsiteX30" fmla="*/ 845288 w 6209414"/>
                <a:gd name="connsiteY30" fmla="*/ 1026042 h 3306725"/>
                <a:gd name="connsiteX31" fmla="*/ 845288 w 6209414"/>
                <a:gd name="connsiteY31" fmla="*/ 1132367 h 3306725"/>
                <a:gd name="connsiteX32" fmla="*/ 903768 w 6209414"/>
                <a:gd name="connsiteY32" fmla="*/ 1132367 h 3306725"/>
                <a:gd name="connsiteX33" fmla="*/ 903768 w 6209414"/>
                <a:gd name="connsiteY33" fmla="*/ 1249325 h 3306725"/>
                <a:gd name="connsiteX34" fmla="*/ 903768 w 6209414"/>
                <a:gd name="connsiteY34" fmla="*/ 1249325 h 3306725"/>
                <a:gd name="connsiteX35" fmla="*/ 939948 w 6209414"/>
                <a:gd name="connsiteY35" fmla="*/ 1258850 h 3306725"/>
                <a:gd name="connsiteX36" fmla="*/ 946298 w 6209414"/>
                <a:gd name="connsiteY36" fmla="*/ 1398181 h 3306725"/>
                <a:gd name="connsiteX37" fmla="*/ 946298 w 6209414"/>
                <a:gd name="connsiteY37" fmla="*/ 1398181 h 3306725"/>
                <a:gd name="connsiteX38" fmla="*/ 970886 w 6209414"/>
                <a:gd name="connsiteY38" fmla="*/ 1401356 h 3306725"/>
                <a:gd name="connsiteX39" fmla="*/ 999461 w 6209414"/>
                <a:gd name="connsiteY39" fmla="*/ 1679944 h 3306725"/>
                <a:gd name="connsiteX40" fmla="*/ 1063256 w 6209414"/>
                <a:gd name="connsiteY40" fmla="*/ 1679944 h 3306725"/>
                <a:gd name="connsiteX41" fmla="*/ 1063256 w 6209414"/>
                <a:gd name="connsiteY41" fmla="*/ 1791586 h 3306725"/>
                <a:gd name="connsiteX42" fmla="*/ 1196163 w 6209414"/>
                <a:gd name="connsiteY42" fmla="*/ 1791586 h 3306725"/>
                <a:gd name="connsiteX43" fmla="*/ 1196163 w 6209414"/>
                <a:gd name="connsiteY43" fmla="*/ 1850065 h 3306725"/>
                <a:gd name="connsiteX44" fmla="*/ 1286540 w 6209414"/>
                <a:gd name="connsiteY44" fmla="*/ 1850065 h 3306725"/>
                <a:gd name="connsiteX45" fmla="*/ 1286540 w 6209414"/>
                <a:gd name="connsiteY45" fmla="*/ 1961707 h 3306725"/>
                <a:gd name="connsiteX46" fmla="*/ 1355651 w 6209414"/>
                <a:gd name="connsiteY46" fmla="*/ 1961707 h 3306725"/>
                <a:gd name="connsiteX47" fmla="*/ 1355651 w 6209414"/>
                <a:gd name="connsiteY47" fmla="*/ 2068032 h 3306725"/>
                <a:gd name="connsiteX48" fmla="*/ 1408814 w 6209414"/>
                <a:gd name="connsiteY48" fmla="*/ 2068032 h 3306725"/>
                <a:gd name="connsiteX49" fmla="*/ 1408814 w 6209414"/>
                <a:gd name="connsiteY49" fmla="*/ 2179674 h 3306725"/>
                <a:gd name="connsiteX50" fmla="*/ 1504507 w 6209414"/>
                <a:gd name="connsiteY50" fmla="*/ 2179674 h 3306725"/>
                <a:gd name="connsiteX51" fmla="*/ 1504507 w 6209414"/>
                <a:gd name="connsiteY51" fmla="*/ 2238153 h 3306725"/>
                <a:gd name="connsiteX52" fmla="*/ 1589568 w 6209414"/>
                <a:gd name="connsiteY52" fmla="*/ 2238153 h 3306725"/>
                <a:gd name="connsiteX53" fmla="*/ 1589568 w 6209414"/>
                <a:gd name="connsiteY53" fmla="*/ 2291316 h 3306725"/>
                <a:gd name="connsiteX54" fmla="*/ 1775637 w 6209414"/>
                <a:gd name="connsiteY54" fmla="*/ 2291316 h 3306725"/>
                <a:gd name="connsiteX55" fmla="*/ 1775637 w 6209414"/>
                <a:gd name="connsiteY55" fmla="*/ 2408274 h 3306725"/>
                <a:gd name="connsiteX56" fmla="*/ 1860698 w 6209414"/>
                <a:gd name="connsiteY56" fmla="*/ 2408274 h 3306725"/>
                <a:gd name="connsiteX57" fmla="*/ 1860698 w 6209414"/>
                <a:gd name="connsiteY57" fmla="*/ 2477386 h 3306725"/>
                <a:gd name="connsiteX58" fmla="*/ 1873619 w 6209414"/>
                <a:gd name="connsiteY58" fmla="*/ 2477386 h 3306725"/>
                <a:gd name="connsiteX59" fmla="*/ 1878271 w 6209414"/>
                <a:gd name="connsiteY59" fmla="*/ 2529072 h 3306725"/>
                <a:gd name="connsiteX60" fmla="*/ 1903671 w 6209414"/>
                <a:gd name="connsiteY60" fmla="*/ 2532247 h 3306725"/>
                <a:gd name="connsiteX61" fmla="*/ 1908544 w 6209414"/>
                <a:gd name="connsiteY61" fmla="*/ 2578395 h 3306725"/>
                <a:gd name="connsiteX62" fmla="*/ 2014870 w 6209414"/>
                <a:gd name="connsiteY62" fmla="*/ 2578395 h 3306725"/>
                <a:gd name="connsiteX63" fmla="*/ 2014870 w 6209414"/>
                <a:gd name="connsiteY63" fmla="*/ 2636874 h 3306725"/>
                <a:gd name="connsiteX64" fmla="*/ 2169042 w 6209414"/>
                <a:gd name="connsiteY64" fmla="*/ 2636874 h 3306725"/>
                <a:gd name="connsiteX65" fmla="*/ 2169042 w 6209414"/>
                <a:gd name="connsiteY65" fmla="*/ 2690037 h 3306725"/>
                <a:gd name="connsiteX66" fmla="*/ 2328530 w 6209414"/>
                <a:gd name="connsiteY66" fmla="*/ 2690037 h 3306725"/>
                <a:gd name="connsiteX67" fmla="*/ 2328530 w 6209414"/>
                <a:gd name="connsiteY67" fmla="*/ 2748516 h 3306725"/>
                <a:gd name="connsiteX68" fmla="*/ 2429540 w 6209414"/>
                <a:gd name="connsiteY68" fmla="*/ 2748516 h 3306725"/>
                <a:gd name="connsiteX69" fmla="*/ 2429540 w 6209414"/>
                <a:gd name="connsiteY69" fmla="*/ 2806995 h 3306725"/>
                <a:gd name="connsiteX70" fmla="*/ 2748516 w 6209414"/>
                <a:gd name="connsiteY70" fmla="*/ 2806995 h 3306725"/>
                <a:gd name="connsiteX71" fmla="*/ 2748516 w 6209414"/>
                <a:gd name="connsiteY71" fmla="*/ 2870791 h 3306725"/>
                <a:gd name="connsiteX72" fmla="*/ 2860158 w 6209414"/>
                <a:gd name="connsiteY72" fmla="*/ 2870791 h 3306725"/>
                <a:gd name="connsiteX73" fmla="*/ 2860158 w 6209414"/>
                <a:gd name="connsiteY73" fmla="*/ 2923953 h 3306725"/>
                <a:gd name="connsiteX74" fmla="*/ 3072809 w 6209414"/>
                <a:gd name="connsiteY74" fmla="*/ 2923953 h 3306725"/>
                <a:gd name="connsiteX75" fmla="*/ 3072809 w 6209414"/>
                <a:gd name="connsiteY75" fmla="*/ 2977116 h 3306725"/>
                <a:gd name="connsiteX76" fmla="*/ 3519377 w 6209414"/>
                <a:gd name="connsiteY76" fmla="*/ 2977116 h 3306725"/>
                <a:gd name="connsiteX77" fmla="*/ 3519377 w 6209414"/>
                <a:gd name="connsiteY77" fmla="*/ 3046228 h 3306725"/>
                <a:gd name="connsiteX78" fmla="*/ 3795823 w 6209414"/>
                <a:gd name="connsiteY78" fmla="*/ 3046228 h 3306725"/>
                <a:gd name="connsiteX79" fmla="*/ 3795823 w 6209414"/>
                <a:gd name="connsiteY79" fmla="*/ 3115339 h 3306725"/>
                <a:gd name="connsiteX80" fmla="*/ 3859619 w 6209414"/>
                <a:gd name="connsiteY80" fmla="*/ 3115339 h 3306725"/>
                <a:gd name="connsiteX81" fmla="*/ 3859619 w 6209414"/>
                <a:gd name="connsiteY81" fmla="*/ 3179135 h 3306725"/>
                <a:gd name="connsiteX82" fmla="*/ 4369981 w 6209414"/>
                <a:gd name="connsiteY82" fmla="*/ 3179135 h 3306725"/>
                <a:gd name="connsiteX83" fmla="*/ 4369981 w 6209414"/>
                <a:gd name="connsiteY83" fmla="*/ 3248246 h 3306725"/>
                <a:gd name="connsiteX84" fmla="*/ 5571461 w 6209414"/>
                <a:gd name="connsiteY84" fmla="*/ 3248246 h 3306725"/>
                <a:gd name="connsiteX85" fmla="*/ 5571461 w 6209414"/>
                <a:gd name="connsiteY85" fmla="*/ 3306725 h 3306725"/>
                <a:gd name="connsiteX86" fmla="*/ 6209414 w 6209414"/>
                <a:gd name="connsiteY86" fmla="*/ 3306725 h 330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6209414" h="3306725">
                  <a:moveTo>
                    <a:pt x="0" y="0"/>
                  </a:moveTo>
                  <a:lnTo>
                    <a:pt x="58479" y="0"/>
                  </a:lnTo>
                  <a:lnTo>
                    <a:pt x="58479" y="53163"/>
                  </a:lnTo>
                  <a:lnTo>
                    <a:pt x="58479" y="53163"/>
                  </a:lnTo>
                  <a:lnTo>
                    <a:pt x="88309" y="63943"/>
                  </a:lnTo>
                  <a:lnTo>
                    <a:pt x="82476" y="111568"/>
                  </a:lnTo>
                  <a:lnTo>
                    <a:pt x="211396" y="116072"/>
                  </a:lnTo>
                  <a:cubicBezTo>
                    <a:pt x="211814" y="132316"/>
                    <a:pt x="212233" y="148561"/>
                    <a:pt x="212651" y="164805"/>
                  </a:cubicBezTo>
                  <a:lnTo>
                    <a:pt x="212651" y="164805"/>
                  </a:lnTo>
                  <a:lnTo>
                    <a:pt x="212651" y="164805"/>
                  </a:lnTo>
                  <a:lnTo>
                    <a:pt x="212651" y="164805"/>
                  </a:lnTo>
                  <a:lnTo>
                    <a:pt x="257323" y="164805"/>
                  </a:lnTo>
                  <a:cubicBezTo>
                    <a:pt x="256265" y="202363"/>
                    <a:pt x="258381" y="239922"/>
                    <a:pt x="257323" y="277480"/>
                  </a:cubicBezTo>
                  <a:lnTo>
                    <a:pt x="316909" y="280655"/>
                  </a:lnTo>
                  <a:lnTo>
                    <a:pt x="329609" y="430619"/>
                  </a:lnTo>
                  <a:lnTo>
                    <a:pt x="382772" y="430619"/>
                  </a:lnTo>
                  <a:lnTo>
                    <a:pt x="382772" y="499730"/>
                  </a:lnTo>
                  <a:lnTo>
                    <a:pt x="430619" y="499730"/>
                  </a:lnTo>
                  <a:lnTo>
                    <a:pt x="430619" y="648586"/>
                  </a:lnTo>
                  <a:lnTo>
                    <a:pt x="430619" y="648586"/>
                  </a:lnTo>
                  <a:lnTo>
                    <a:pt x="430619" y="648586"/>
                  </a:lnTo>
                  <a:lnTo>
                    <a:pt x="471081" y="648586"/>
                  </a:lnTo>
                  <a:cubicBezTo>
                    <a:pt x="470023" y="704038"/>
                    <a:pt x="468964" y="759489"/>
                    <a:pt x="467906" y="814941"/>
                  </a:cubicBezTo>
                  <a:lnTo>
                    <a:pt x="489467" y="821291"/>
                  </a:lnTo>
                  <a:lnTo>
                    <a:pt x="495817" y="922079"/>
                  </a:lnTo>
                  <a:lnTo>
                    <a:pt x="554296" y="928872"/>
                  </a:lnTo>
                  <a:lnTo>
                    <a:pt x="560646" y="976497"/>
                  </a:lnTo>
                  <a:lnTo>
                    <a:pt x="792126" y="972879"/>
                  </a:lnTo>
                  <a:lnTo>
                    <a:pt x="792126" y="1026042"/>
                  </a:lnTo>
                  <a:lnTo>
                    <a:pt x="792126" y="1026042"/>
                  </a:lnTo>
                  <a:lnTo>
                    <a:pt x="845288" y="1026042"/>
                  </a:lnTo>
                  <a:lnTo>
                    <a:pt x="845288" y="1132367"/>
                  </a:lnTo>
                  <a:lnTo>
                    <a:pt x="903768" y="1132367"/>
                  </a:lnTo>
                  <a:lnTo>
                    <a:pt x="903768" y="1249325"/>
                  </a:lnTo>
                  <a:lnTo>
                    <a:pt x="903768" y="1249325"/>
                  </a:lnTo>
                  <a:lnTo>
                    <a:pt x="939948" y="1258850"/>
                  </a:lnTo>
                  <a:lnTo>
                    <a:pt x="946298" y="1398181"/>
                  </a:lnTo>
                  <a:lnTo>
                    <a:pt x="946298" y="1398181"/>
                  </a:lnTo>
                  <a:lnTo>
                    <a:pt x="970886" y="1401356"/>
                  </a:lnTo>
                  <a:lnTo>
                    <a:pt x="999461" y="1679944"/>
                  </a:lnTo>
                  <a:lnTo>
                    <a:pt x="1063256" y="1679944"/>
                  </a:lnTo>
                  <a:lnTo>
                    <a:pt x="1063256" y="1791586"/>
                  </a:lnTo>
                  <a:lnTo>
                    <a:pt x="1196163" y="1791586"/>
                  </a:lnTo>
                  <a:lnTo>
                    <a:pt x="1196163" y="1850065"/>
                  </a:lnTo>
                  <a:lnTo>
                    <a:pt x="1286540" y="1850065"/>
                  </a:lnTo>
                  <a:lnTo>
                    <a:pt x="1286540" y="1961707"/>
                  </a:lnTo>
                  <a:lnTo>
                    <a:pt x="1355651" y="1961707"/>
                  </a:lnTo>
                  <a:lnTo>
                    <a:pt x="1355651" y="2068032"/>
                  </a:lnTo>
                  <a:lnTo>
                    <a:pt x="1408814" y="2068032"/>
                  </a:lnTo>
                  <a:lnTo>
                    <a:pt x="1408814" y="2179674"/>
                  </a:lnTo>
                  <a:lnTo>
                    <a:pt x="1504507" y="2179674"/>
                  </a:lnTo>
                  <a:lnTo>
                    <a:pt x="1504507" y="2238153"/>
                  </a:lnTo>
                  <a:lnTo>
                    <a:pt x="1589568" y="2238153"/>
                  </a:lnTo>
                  <a:lnTo>
                    <a:pt x="1589568" y="2291316"/>
                  </a:lnTo>
                  <a:lnTo>
                    <a:pt x="1775637" y="2291316"/>
                  </a:lnTo>
                  <a:lnTo>
                    <a:pt x="1775637" y="2408274"/>
                  </a:lnTo>
                  <a:lnTo>
                    <a:pt x="1860698" y="2408274"/>
                  </a:lnTo>
                  <a:lnTo>
                    <a:pt x="1860698" y="2477386"/>
                  </a:lnTo>
                  <a:lnTo>
                    <a:pt x="1873619" y="2477386"/>
                  </a:lnTo>
                  <a:lnTo>
                    <a:pt x="1878271" y="2529072"/>
                  </a:lnTo>
                  <a:lnTo>
                    <a:pt x="1903671" y="2532247"/>
                  </a:lnTo>
                  <a:lnTo>
                    <a:pt x="1908544" y="2578395"/>
                  </a:lnTo>
                  <a:lnTo>
                    <a:pt x="2014870" y="2578395"/>
                  </a:lnTo>
                  <a:lnTo>
                    <a:pt x="2014870" y="2636874"/>
                  </a:lnTo>
                  <a:lnTo>
                    <a:pt x="2169042" y="2636874"/>
                  </a:lnTo>
                  <a:lnTo>
                    <a:pt x="2169042" y="2690037"/>
                  </a:lnTo>
                  <a:lnTo>
                    <a:pt x="2328530" y="2690037"/>
                  </a:lnTo>
                  <a:lnTo>
                    <a:pt x="2328530" y="2748516"/>
                  </a:lnTo>
                  <a:lnTo>
                    <a:pt x="2429540" y="2748516"/>
                  </a:lnTo>
                  <a:lnTo>
                    <a:pt x="2429540" y="2806995"/>
                  </a:lnTo>
                  <a:lnTo>
                    <a:pt x="2748516" y="2806995"/>
                  </a:lnTo>
                  <a:lnTo>
                    <a:pt x="2748516" y="2870791"/>
                  </a:lnTo>
                  <a:lnTo>
                    <a:pt x="2860158" y="2870791"/>
                  </a:lnTo>
                  <a:lnTo>
                    <a:pt x="2860158" y="2923953"/>
                  </a:lnTo>
                  <a:lnTo>
                    <a:pt x="3072809" y="2923953"/>
                  </a:lnTo>
                  <a:lnTo>
                    <a:pt x="3072809" y="2977116"/>
                  </a:lnTo>
                  <a:lnTo>
                    <a:pt x="3519377" y="2977116"/>
                  </a:lnTo>
                  <a:lnTo>
                    <a:pt x="3519377" y="3046228"/>
                  </a:lnTo>
                  <a:lnTo>
                    <a:pt x="3795823" y="3046228"/>
                  </a:lnTo>
                  <a:lnTo>
                    <a:pt x="3795823" y="3115339"/>
                  </a:lnTo>
                  <a:lnTo>
                    <a:pt x="3859619" y="3115339"/>
                  </a:lnTo>
                  <a:lnTo>
                    <a:pt x="3859619" y="3179135"/>
                  </a:lnTo>
                  <a:lnTo>
                    <a:pt x="4369981" y="3179135"/>
                  </a:lnTo>
                  <a:lnTo>
                    <a:pt x="4369981" y="3248246"/>
                  </a:lnTo>
                  <a:lnTo>
                    <a:pt x="5571461" y="3248246"/>
                  </a:lnTo>
                  <a:lnTo>
                    <a:pt x="5571461" y="3306725"/>
                  </a:lnTo>
                  <a:lnTo>
                    <a:pt x="6209414" y="3306725"/>
                  </a:lnTo>
                </a:path>
              </a:pathLst>
            </a:custGeom>
            <a:noFill/>
            <a:ln w="28575">
              <a:solidFill>
                <a:schemeClr val="accent4"/>
              </a:solidFill>
              <a:miter lim="800000"/>
              <a:headEnd/>
              <a:tailEnd/>
            </a:ln>
          </p:spPr>
          <p:txBody>
            <a:bodyPr rtlCol="0" anchor="ctr"/>
            <a:lstStyle/>
            <a:p>
              <a:pPr algn="ctr"/>
              <a:endParaRPr lang="en-US"/>
            </a:p>
          </p:txBody>
        </p:sp>
        <p:grpSp>
          <p:nvGrpSpPr>
            <p:cNvPr id="51" name="Group 50">
              <a:extLst>
                <a:ext uri="{FF2B5EF4-FFF2-40B4-BE49-F238E27FC236}">
                  <a16:creationId xmlns:a16="http://schemas.microsoft.com/office/drawing/2014/main" id="{A91EF4B1-4776-C956-CD77-3B06D0C60721}"/>
                </a:ext>
              </a:extLst>
            </p:cNvPr>
            <p:cNvGrpSpPr/>
            <p:nvPr/>
          </p:nvGrpSpPr>
          <p:grpSpPr>
            <a:xfrm>
              <a:off x="5971261" y="2789981"/>
              <a:ext cx="2457450" cy="2165732"/>
              <a:chOff x="5971261" y="2789981"/>
              <a:chExt cx="2457450" cy="2165732"/>
            </a:xfrm>
          </p:grpSpPr>
          <p:cxnSp>
            <p:nvCxnSpPr>
              <p:cNvPr id="48" name="Straight Connector 47">
                <a:extLst>
                  <a:ext uri="{FF2B5EF4-FFF2-40B4-BE49-F238E27FC236}">
                    <a16:creationId xmlns:a16="http://schemas.microsoft.com/office/drawing/2014/main" id="{D06D3637-41CE-1207-C2BE-824871B3F5C4}"/>
                  </a:ext>
                </a:extLst>
              </p:cNvPr>
              <p:cNvCxnSpPr/>
              <p:nvPr/>
            </p:nvCxnSpPr>
            <p:spPr bwMode="auto">
              <a:xfrm>
                <a:off x="5971261" y="2789981"/>
                <a:ext cx="0" cy="155448"/>
              </a:xfrm>
              <a:prstGeom prst="line">
                <a:avLst/>
              </a:prstGeom>
              <a:noFill/>
              <a:ln w="19050" cap="flat" cmpd="sng" algn="ctr">
                <a:solidFill>
                  <a:schemeClr val="accent4"/>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103FD25-2D5C-E6D8-8F6A-AAC5CCEF9F7D}"/>
                  </a:ext>
                </a:extLst>
              </p:cNvPr>
              <p:cNvCxnSpPr/>
              <p:nvPr/>
            </p:nvCxnSpPr>
            <p:spPr bwMode="auto">
              <a:xfrm>
                <a:off x="6695161" y="3882181"/>
                <a:ext cx="0" cy="155448"/>
              </a:xfrm>
              <a:prstGeom prst="line">
                <a:avLst/>
              </a:prstGeom>
              <a:noFill/>
              <a:ln w="19050" cap="flat" cmpd="sng" algn="ctr">
                <a:solidFill>
                  <a:schemeClr val="accent4"/>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57A7BA3-6984-A4EB-F5C4-BEBEDAD28FAD}"/>
                  </a:ext>
                </a:extLst>
              </p:cNvPr>
              <p:cNvCxnSpPr/>
              <p:nvPr/>
            </p:nvCxnSpPr>
            <p:spPr bwMode="auto">
              <a:xfrm>
                <a:off x="8428711" y="4800265"/>
                <a:ext cx="0" cy="155448"/>
              </a:xfrm>
              <a:prstGeom prst="line">
                <a:avLst/>
              </a:prstGeom>
              <a:noFill/>
              <a:ln w="19050" cap="flat" cmpd="sng" algn="ctr">
                <a:solidFill>
                  <a:schemeClr val="accent4"/>
                </a:solidFill>
                <a:prstDash val="solid"/>
                <a:round/>
                <a:headEnd type="none" w="med" len="med"/>
                <a:tailEnd type="none" w="med" len="med"/>
              </a:ln>
              <a:effectLst/>
            </p:spPr>
          </p:cxnSp>
        </p:grp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PADA-1 Update: b</a:t>
            </a:r>
            <a:r>
              <a:rPr lang="en-US" i="1" dirty="0"/>
              <a:t>ESR1</a:t>
            </a:r>
            <a:r>
              <a:rPr lang="en-US" baseline="-25000" dirty="0"/>
              <a:t>mut </a:t>
            </a:r>
            <a:r>
              <a:rPr lang="en-US" dirty="0"/>
              <a:t>Kinetics and </a:t>
            </a:r>
            <a:br>
              <a:rPr lang="en-US" dirty="0"/>
            </a:br>
            <a:r>
              <a:rPr lang="en-US" dirty="0"/>
              <a:t>Association With PFS at 2 Mo After Randomization</a:t>
            </a:r>
            <a:endParaRPr lang="en-US" altLang="en-US" dirty="0"/>
          </a:p>
        </p:txBody>
      </p:sp>
      <p:sp>
        <p:nvSpPr>
          <p:cNvPr id="10" name="Content Placeholder 9">
            <a:extLst>
              <a:ext uri="{FF2B5EF4-FFF2-40B4-BE49-F238E27FC236}">
                <a16:creationId xmlns:a16="http://schemas.microsoft.com/office/drawing/2014/main" id="{61C23032-2A73-235F-8308-2E111A8195D1}"/>
              </a:ext>
            </a:extLst>
          </p:cNvPr>
          <p:cNvSpPr>
            <a:spLocks noGrp="1"/>
          </p:cNvSpPr>
          <p:nvPr>
            <p:ph idx="1"/>
          </p:nvPr>
        </p:nvSpPr>
        <p:spPr>
          <a:xfrm>
            <a:off x="519832" y="1513047"/>
            <a:ext cx="4195925" cy="4650686"/>
          </a:xfrm>
        </p:spPr>
        <p:txBody>
          <a:bodyPr/>
          <a:lstStyle/>
          <a:p>
            <a:pPr>
              <a:spcAft>
                <a:spcPts val="0"/>
              </a:spcAft>
            </a:pPr>
            <a:r>
              <a:rPr lang="en-US" sz="2200" dirty="0"/>
              <a:t>At 2 mo, 163 patients had ctDNA result</a:t>
            </a:r>
          </a:p>
          <a:p>
            <a:pPr lvl="1">
              <a:spcAft>
                <a:spcPts val="0"/>
              </a:spcAft>
            </a:pPr>
            <a:r>
              <a:rPr lang="en-US" sz="2000" dirty="0"/>
              <a:t>No b</a:t>
            </a:r>
            <a:r>
              <a:rPr lang="en-US" sz="2000" i="1" dirty="0"/>
              <a:t>ESR1</a:t>
            </a:r>
            <a:r>
              <a:rPr lang="en-US" sz="2000" baseline="-25000" dirty="0"/>
              <a:t>mut </a:t>
            </a:r>
            <a:r>
              <a:rPr lang="en-US" sz="2000" dirty="0"/>
              <a:t>detected:</a:t>
            </a:r>
          </a:p>
          <a:p>
            <a:pPr lvl="2">
              <a:spcAft>
                <a:spcPts val="0"/>
              </a:spcAft>
            </a:pPr>
            <a:r>
              <a:rPr lang="en-US" sz="1800" dirty="0"/>
              <a:t>FULV + PALBO: 68.2%</a:t>
            </a:r>
          </a:p>
          <a:p>
            <a:pPr lvl="2"/>
            <a:r>
              <a:rPr lang="en-US" sz="1800" dirty="0"/>
              <a:t>AI + PALBO: 32.1%</a:t>
            </a:r>
          </a:p>
          <a:p>
            <a:pPr>
              <a:spcAft>
                <a:spcPts val="0"/>
              </a:spcAft>
            </a:pPr>
            <a:r>
              <a:rPr lang="en-US" altLang="en-US" sz="2200" dirty="0"/>
              <a:t>b</a:t>
            </a:r>
            <a:r>
              <a:rPr lang="en-US" altLang="en-US" sz="2200" i="1" dirty="0"/>
              <a:t>ESR1</a:t>
            </a:r>
            <a:r>
              <a:rPr lang="en-US" altLang="en-US" sz="2200" baseline="-25000" dirty="0"/>
              <a:t>mut</a:t>
            </a:r>
            <a:r>
              <a:rPr lang="en-US" sz="2200" baseline="-25000" dirty="0"/>
              <a:t> </a:t>
            </a:r>
            <a:r>
              <a:rPr lang="en-US" sz="2200" dirty="0"/>
              <a:t>status at 2 mo was found to be independent prognostic factor for PFS</a:t>
            </a:r>
          </a:p>
          <a:p>
            <a:pPr lvl="1">
              <a:spcAft>
                <a:spcPts val="0"/>
              </a:spcAft>
            </a:pPr>
            <a:r>
              <a:rPr lang="en-US" sz="2000" dirty="0"/>
              <a:t>HR for all randomized: </a:t>
            </a:r>
            <a:br>
              <a:rPr lang="en-US" sz="2000" dirty="0"/>
            </a:br>
            <a:r>
              <a:rPr lang="en-US" sz="2000" dirty="0"/>
              <a:t>0.35 (95% CI: 0.24-0.52)</a:t>
            </a:r>
          </a:p>
          <a:p>
            <a:pPr lvl="1"/>
            <a:r>
              <a:rPr lang="en-US" sz="2000" dirty="0"/>
              <a:t>HR for b</a:t>
            </a:r>
            <a:r>
              <a:rPr lang="en-US" sz="2000" i="1" dirty="0"/>
              <a:t>ESR1</a:t>
            </a:r>
            <a:r>
              <a:rPr lang="en-US" sz="2000" baseline="-25000" dirty="0"/>
              <a:t>mut</a:t>
            </a:r>
            <a:r>
              <a:rPr lang="en-US" sz="2000" baseline="30000" dirty="0"/>
              <a:t> </a:t>
            </a:r>
            <a:r>
              <a:rPr lang="en-US" sz="2000" dirty="0"/>
              <a:t>at randomization: 0.52             (95% CI: 0.29-0.93)</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Cabel. ASCO 2023. Abstr 1002. Reproduced with permission. </a:t>
            </a:r>
          </a:p>
        </p:txBody>
      </p:sp>
      <p:sp>
        <p:nvSpPr>
          <p:cNvPr id="11" name="ZoneTexte 5">
            <a:extLst>
              <a:ext uri="{FF2B5EF4-FFF2-40B4-BE49-F238E27FC236}">
                <a16:creationId xmlns:a16="http://schemas.microsoft.com/office/drawing/2014/main" id="{946ACFBB-75DD-1F37-D151-88A14A5997BA}"/>
              </a:ext>
            </a:extLst>
          </p:cNvPr>
          <p:cNvSpPr txBox="1"/>
          <p:nvPr/>
        </p:nvSpPr>
        <p:spPr>
          <a:xfrm>
            <a:off x="5322011" y="1577160"/>
            <a:ext cx="6265313" cy="400110"/>
          </a:xfrm>
          <a:prstGeom prst="rect">
            <a:avLst/>
          </a:prstGeom>
          <a:noFill/>
        </p:spPr>
        <p:txBody>
          <a:bodyPr wrap="square">
            <a:spAutoFit/>
          </a:bodyPr>
          <a:lstStyle/>
          <a:p>
            <a:pPr marL="0" marR="0" lvl="0" indent="0" algn="ctr" defTabSz="914400" rtl="0" eaLnBrk="0" fontAlgn="base" latinLnBrk="0" hangingPunct="0">
              <a:lnSpc>
                <a:spcPct val="100000"/>
              </a:lnSpc>
              <a:spcBef>
                <a:spcPts val="600"/>
              </a:spcBef>
              <a:spcAft>
                <a:spcPct val="0"/>
              </a:spcAft>
              <a:buClrTx/>
              <a:buSzTx/>
              <a:buFontTx/>
              <a:buNone/>
              <a:tabLst/>
              <a:defRPr/>
            </a:pPr>
            <a:r>
              <a:rPr kumimoji="0" lang="fr-FR" sz="20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PFS by </a:t>
            </a:r>
            <a:r>
              <a:rPr kumimoji="0" lang="en-US" altLang="en-US" sz="2000" b="1" u="none" strike="noStrike" kern="1200" cap="none" spc="0" normalizeH="0" baseline="0" noProof="0" dirty="0">
                <a:ln>
                  <a:noFill/>
                </a:ln>
                <a:solidFill>
                  <a:srgbClr val="000000"/>
                </a:solidFill>
                <a:effectLst/>
                <a:uLnTx/>
                <a:uFillTx/>
                <a:latin typeface="+mn-lt"/>
                <a:ea typeface="+mn-ea"/>
                <a:cs typeface="Arial" panose="020B0604020202020204" pitchFamily="34" charset="0"/>
              </a:rPr>
              <a:t>b</a:t>
            </a:r>
            <a:r>
              <a:rPr kumimoji="0" lang="en-US" altLang="en-US" sz="2000" b="1" i="1" u="none" strike="noStrike" kern="1200" cap="none" spc="0" normalizeH="0" baseline="0" noProof="0" dirty="0">
                <a:ln>
                  <a:noFill/>
                </a:ln>
                <a:solidFill>
                  <a:srgbClr val="000000"/>
                </a:solidFill>
                <a:effectLst/>
                <a:uLnTx/>
                <a:uFillTx/>
                <a:latin typeface="+mn-lt"/>
                <a:ea typeface="+mn-ea"/>
                <a:cs typeface="Arial" panose="020B0604020202020204" pitchFamily="34" charset="0"/>
              </a:rPr>
              <a:t>ESR1</a:t>
            </a:r>
            <a:r>
              <a:rPr kumimoji="0" lang="en-US" altLang="en-US" sz="2000" b="1" u="none" strike="noStrike" kern="1200" cap="none" spc="0" normalizeH="0" baseline="-25000" noProof="0" dirty="0">
                <a:ln>
                  <a:noFill/>
                </a:ln>
                <a:solidFill>
                  <a:srgbClr val="000000"/>
                </a:solidFill>
                <a:effectLst/>
                <a:uLnTx/>
                <a:uFillTx/>
                <a:latin typeface="+mn-lt"/>
                <a:ea typeface="+mn-ea"/>
                <a:cs typeface="Arial" panose="020B0604020202020204" pitchFamily="34" charset="0"/>
              </a:rPr>
              <a:t>mut</a:t>
            </a:r>
            <a:r>
              <a:rPr kumimoji="0" lang="fr-FR" sz="20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at 2 Mo</a:t>
            </a:r>
          </a:p>
        </p:txBody>
      </p:sp>
      <p:sp>
        <p:nvSpPr>
          <p:cNvPr id="2" name="Freeform 1">
            <a:extLst>
              <a:ext uri="{FF2B5EF4-FFF2-40B4-BE49-F238E27FC236}">
                <a16:creationId xmlns:a16="http://schemas.microsoft.com/office/drawing/2014/main" id="{F42C45AB-8CEB-EB42-40CB-33D77AA03E48}"/>
              </a:ext>
            </a:extLst>
          </p:cNvPr>
          <p:cNvSpPr/>
          <p:nvPr/>
        </p:nvSpPr>
        <p:spPr bwMode="auto">
          <a:xfrm>
            <a:off x="5322013" y="1777429"/>
            <a:ext cx="6256962" cy="3513762"/>
          </a:xfrm>
          <a:custGeom>
            <a:avLst/>
            <a:gdLst>
              <a:gd name="connsiteX0" fmla="*/ 0 w 6256962"/>
              <a:gd name="connsiteY0" fmla="*/ 0 h 3513762"/>
              <a:gd name="connsiteX1" fmla="*/ 0 w 6256962"/>
              <a:gd name="connsiteY1" fmla="*/ 3513762 h 3513762"/>
              <a:gd name="connsiteX2" fmla="*/ 6256962 w 6256962"/>
              <a:gd name="connsiteY2" fmla="*/ 3513762 h 3513762"/>
            </a:gdLst>
            <a:ahLst/>
            <a:cxnLst>
              <a:cxn ang="0">
                <a:pos x="connsiteX0" y="connsiteY0"/>
              </a:cxn>
              <a:cxn ang="0">
                <a:pos x="connsiteX1" y="connsiteY1"/>
              </a:cxn>
              <a:cxn ang="0">
                <a:pos x="connsiteX2" y="connsiteY2"/>
              </a:cxn>
            </a:cxnLst>
            <a:rect l="l" t="t" r="r" b="b"/>
            <a:pathLst>
              <a:path w="6256962" h="3513762">
                <a:moveTo>
                  <a:pt x="0" y="0"/>
                </a:moveTo>
                <a:lnTo>
                  <a:pt x="0" y="3513762"/>
                </a:lnTo>
                <a:lnTo>
                  <a:pt x="6256962" y="3513762"/>
                </a:lnTo>
              </a:path>
            </a:pathLst>
          </a:custGeom>
          <a:noFill/>
          <a:ln w="28575">
            <a:solidFill>
              <a:schemeClr val="bg1"/>
            </a:solidFill>
            <a:miter lim="800000"/>
            <a:headEnd/>
            <a:tailEnd/>
          </a:ln>
        </p:spPr>
        <p:txBody>
          <a:bodyPr rtlCol="0" anchor="ctr"/>
          <a:lstStyle/>
          <a:p>
            <a:pPr algn="ctr"/>
            <a:endParaRPr lang="en-US"/>
          </a:p>
        </p:txBody>
      </p:sp>
      <p:grpSp>
        <p:nvGrpSpPr>
          <p:cNvPr id="13" name="Group 12">
            <a:extLst>
              <a:ext uri="{FF2B5EF4-FFF2-40B4-BE49-F238E27FC236}">
                <a16:creationId xmlns:a16="http://schemas.microsoft.com/office/drawing/2014/main" id="{4456C2D5-43D4-61E5-4D7E-4CDAAD7A08EB}"/>
              </a:ext>
            </a:extLst>
          </p:cNvPr>
          <p:cNvGrpSpPr/>
          <p:nvPr/>
        </p:nvGrpSpPr>
        <p:grpSpPr>
          <a:xfrm>
            <a:off x="5237106" y="1849724"/>
            <a:ext cx="91440" cy="3441467"/>
            <a:chOff x="5322013" y="1849724"/>
            <a:chExt cx="120084" cy="3441467"/>
          </a:xfrm>
        </p:grpSpPr>
        <p:cxnSp>
          <p:nvCxnSpPr>
            <p:cNvPr id="4" name="Straight Connector 3">
              <a:extLst>
                <a:ext uri="{FF2B5EF4-FFF2-40B4-BE49-F238E27FC236}">
                  <a16:creationId xmlns:a16="http://schemas.microsoft.com/office/drawing/2014/main" id="{5A68CF16-66EB-FFCA-6742-244294A89C4D}"/>
                </a:ext>
              </a:extLst>
            </p:cNvPr>
            <p:cNvCxnSpPr>
              <a:cxnSpLocks/>
            </p:cNvCxnSpPr>
            <p:nvPr/>
          </p:nvCxnSpPr>
          <p:spPr bwMode="auto">
            <a:xfrm>
              <a:off x="5322013" y="1849724"/>
              <a:ext cx="120084" cy="0"/>
            </a:xfrm>
            <a:prstGeom prst="line">
              <a:avLst/>
            </a:prstGeom>
            <a:noFill/>
            <a:ln w="28575" cap="flat" cmpd="sng" algn="ctr">
              <a:solidFill>
                <a:schemeClr val="bg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7F84BA5B-85E3-0D8B-4C1F-02AA3C6CF0E5}"/>
                </a:ext>
              </a:extLst>
            </p:cNvPr>
            <p:cNvCxnSpPr>
              <a:cxnSpLocks/>
            </p:cNvCxnSpPr>
            <p:nvPr/>
          </p:nvCxnSpPr>
          <p:spPr bwMode="auto">
            <a:xfrm>
              <a:off x="5322013" y="2538017"/>
              <a:ext cx="120084"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967699C9-C10F-ABF2-0908-D83917D29023}"/>
                </a:ext>
              </a:extLst>
            </p:cNvPr>
            <p:cNvCxnSpPr>
              <a:cxnSpLocks/>
            </p:cNvCxnSpPr>
            <p:nvPr/>
          </p:nvCxnSpPr>
          <p:spPr bwMode="auto">
            <a:xfrm>
              <a:off x="5322013" y="3226310"/>
              <a:ext cx="120084"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15914ECC-E029-2B13-987B-6FDC9827C654}"/>
                </a:ext>
              </a:extLst>
            </p:cNvPr>
            <p:cNvCxnSpPr>
              <a:cxnSpLocks/>
            </p:cNvCxnSpPr>
            <p:nvPr/>
          </p:nvCxnSpPr>
          <p:spPr bwMode="auto">
            <a:xfrm>
              <a:off x="5322013" y="3914603"/>
              <a:ext cx="120084"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3739DA33-32A8-9C47-57E1-775058BE67C9}"/>
                </a:ext>
              </a:extLst>
            </p:cNvPr>
            <p:cNvCxnSpPr>
              <a:cxnSpLocks/>
            </p:cNvCxnSpPr>
            <p:nvPr/>
          </p:nvCxnSpPr>
          <p:spPr bwMode="auto">
            <a:xfrm>
              <a:off x="5322013" y="4602896"/>
              <a:ext cx="120084"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A12A9413-C8DC-5FE6-C5BD-031EAD224C4A}"/>
                </a:ext>
              </a:extLst>
            </p:cNvPr>
            <p:cNvCxnSpPr>
              <a:cxnSpLocks/>
            </p:cNvCxnSpPr>
            <p:nvPr/>
          </p:nvCxnSpPr>
          <p:spPr bwMode="auto">
            <a:xfrm>
              <a:off x="5322013" y="5291191"/>
              <a:ext cx="120084" cy="0"/>
            </a:xfrm>
            <a:prstGeom prst="line">
              <a:avLst/>
            </a:prstGeom>
            <a:noFill/>
            <a:ln w="28575" cap="flat" cmpd="sng" algn="ctr">
              <a:solidFill>
                <a:schemeClr val="bg1"/>
              </a:solidFill>
              <a:prstDash val="solid"/>
              <a:round/>
              <a:headEnd type="none" w="med" len="med"/>
              <a:tailEnd type="none" w="med" len="med"/>
            </a:ln>
            <a:effectLst/>
          </p:spPr>
        </p:cxnSp>
      </p:grpSp>
      <p:sp>
        <p:nvSpPr>
          <p:cNvPr id="14" name="TextBox 13">
            <a:extLst>
              <a:ext uri="{FF2B5EF4-FFF2-40B4-BE49-F238E27FC236}">
                <a16:creationId xmlns:a16="http://schemas.microsoft.com/office/drawing/2014/main" id="{E2578264-36B9-F24A-1057-7F349946927E}"/>
              </a:ext>
            </a:extLst>
          </p:cNvPr>
          <p:cNvSpPr txBox="1"/>
          <p:nvPr/>
        </p:nvSpPr>
        <p:spPr bwMode="auto">
          <a:xfrm rot="16200000">
            <a:off x="4271693" y="3373971"/>
            <a:ext cx="885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grpSp>
        <p:nvGrpSpPr>
          <p:cNvPr id="21" name="Group 20">
            <a:extLst>
              <a:ext uri="{FF2B5EF4-FFF2-40B4-BE49-F238E27FC236}">
                <a16:creationId xmlns:a16="http://schemas.microsoft.com/office/drawing/2014/main" id="{61A4ACA5-CC68-309A-1C31-12AF1309D966}"/>
              </a:ext>
            </a:extLst>
          </p:cNvPr>
          <p:cNvGrpSpPr/>
          <p:nvPr/>
        </p:nvGrpSpPr>
        <p:grpSpPr>
          <a:xfrm>
            <a:off x="4771734" y="1665057"/>
            <a:ext cx="535724" cy="3810800"/>
            <a:chOff x="5450997" y="1665057"/>
            <a:chExt cx="535724" cy="3810800"/>
          </a:xfrm>
        </p:grpSpPr>
        <p:sp>
          <p:nvSpPr>
            <p:cNvPr id="15" name="TextBox 14">
              <a:extLst>
                <a:ext uri="{FF2B5EF4-FFF2-40B4-BE49-F238E27FC236}">
                  <a16:creationId xmlns:a16="http://schemas.microsoft.com/office/drawing/2014/main" id="{DF2EA47C-F341-B8A5-CF6A-B9330DB6D015}"/>
                </a:ext>
              </a:extLst>
            </p:cNvPr>
            <p:cNvSpPr txBox="1"/>
            <p:nvPr/>
          </p:nvSpPr>
          <p:spPr bwMode="auto">
            <a:xfrm>
              <a:off x="5450997" y="166505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6" name="TextBox 15">
              <a:extLst>
                <a:ext uri="{FF2B5EF4-FFF2-40B4-BE49-F238E27FC236}">
                  <a16:creationId xmlns:a16="http://schemas.microsoft.com/office/drawing/2014/main" id="{D4A15B66-68C0-B722-1B36-8AC790E2EBE7}"/>
                </a:ext>
              </a:extLst>
            </p:cNvPr>
            <p:cNvSpPr txBox="1"/>
            <p:nvPr/>
          </p:nvSpPr>
          <p:spPr bwMode="auto">
            <a:xfrm>
              <a:off x="5568017" y="23533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7" name="TextBox 16">
              <a:extLst>
                <a:ext uri="{FF2B5EF4-FFF2-40B4-BE49-F238E27FC236}">
                  <a16:creationId xmlns:a16="http://schemas.microsoft.com/office/drawing/2014/main" id="{505C1E23-DEB5-C7C1-D686-3546F0FFCDAB}"/>
                </a:ext>
              </a:extLst>
            </p:cNvPr>
            <p:cNvSpPr txBox="1"/>
            <p:nvPr/>
          </p:nvSpPr>
          <p:spPr bwMode="auto">
            <a:xfrm>
              <a:off x="5568017" y="304164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8" name="TextBox 17">
              <a:extLst>
                <a:ext uri="{FF2B5EF4-FFF2-40B4-BE49-F238E27FC236}">
                  <a16:creationId xmlns:a16="http://schemas.microsoft.com/office/drawing/2014/main" id="{9C0AC039-A82B-A6FE-D615-0FA134AD93B9}"/>
                </a:ext>
              </a:extLst>
            </p:cNvPr>
            <p:cNvSpPr txBox="1"/>
            <p:nvPr/>
          </p:nvSpPr>
          <p:spPr bwMode="auto">
            <a:xfrm>
              <a:off x="5568017" y="37299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9" name="TextBox 18">
              <a:extLst>
                <a:ext uri="{FF2B5EF4-FFF2-40B4-BE49-F238E27FC236}">
                  <a16:creationId xmlns:a16="http://schemas.microsoft.com/office/drawing/2014/main" id="{4D225502-4E41-9FF6-C0D9-4EB75C32779B}"/>
                </a:ext>
              </a:extLst>
            </p:cNvPr>
            <p:cNvSpPr txBox="1"/>
            <p:nvPr/>
          </p:nvSpPr>
          <p:spPr bwMode="auto">
            <a:xfrm>
              <a:off x="5568017" y="44182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 name="TextBox 19">
              <a:extLst>
                <a:ext uri="{FF2B5EF4-FFF2-40B4-BE49-F238E27FC236}">
                  <a16:creationId xmlns:a16="http://schemas.microsoft.com/office/drawing/2014/main" id="{CE6897AB-335B-0E00-EC73-CAADDB88B001}"/>
                </a:ext>
              </a:extLst>
            </p:cNvPr>
            <p:cNvSpPr txBox="1"/>
            <p:nvPr/>
          </p:nvSpPr>
          <p:spPr bwMode="auto">
            <a:xfrm>
              <a:off x="5685036" y="510652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32" name="Group 31">
            <a:extLst>
              <a:ext uri="{FF2B5EF4-FFF2-40B4-BE49-F238E27FC236}">
                <a16:creationId xmlns:a16="http://schemas.microsoft.com/office/drawing/2014/main" id="{E3AE3FA8-5B0F-4AF8-CF67-4F8D7B8543D3}"/>
              </a:ext>
            </a:extLst>
          </p:cNvPr>
          <p:cNvGrpSpPr/>
          <p:nvPr/>
        </p:nvGrpSpPr>
        <p:grpSpPr>
          <a:xfrm>
            <a:off x="8221799" y="2147165"/>
            <a:ext cx="3476455" cy="851235"/>
            <a:chOff x="9226188" y="2592731"/>
            <a:chExt cx="3476455" cy="851235"/>
          </a:xfrm>
        </p:grpSpPr>
        <p:sp>
          <p:nvSpPr>
            <p:cNvPr id="22" name="TextBox 21">
              <a:extLst>
                <a:ext uri="{FF2B5EF4-FFF2-40B4-BE49-F238E27FC236}">
                  <a16:creationId xmlns:a16="http://schemas.microsoft.com/office/drawing/2014/main" id="{6A097286-C662-2DA6-A0AD-53F1A1AD0CEE}"/>
                </a:ext>
              </a:extLst>
            </p:cNvPr>
            <p:cNvSpPr txBox="1"/>
            <p:nvPr/>
          </p:nvSpPr>
          <p:spPr bwMode="auto">
            <a:xfrm>
              <a:off x="9488622" y="2592731"/>
              <a:ext cx="32140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b="0" dirty="0">
                  <a:solidFill>
                    <a:schemeClr val="bg1"/>
                  </a:solidFill>
                  <a:latin typeface="Calibri" panose="020F0502020204030204" pitchFamily="34" charset="0"/>
                </a:rPr>
                <a:t>MAF &gt;0% (2 months), n = 64</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Not detected (2 months), n = 78</a:t>
              </a:r>
            </a:p>
          </p:txBody>
        </p:sp>
        <p:sp>
          <p:nvSpPr>
            <p:cNvPr id="23" name="TextBox 22">
              <a:extLst>
                <a:ext uri="{FF2B5EF4-FFF2-40B4-BE49-F238E27FC236}">
                  <a16:creationId xmlns:a16="http://schemas.microsoft.com/office/drawing/2014/main" id="{30BDC888-991A-EA1E-408D-0FC2431D86BA}"/>
                </a:ext>
              </a:extLst>
            </p:cNvPr>
            <p:cNvSpPr txBox="1"/>
            <p:nvPr/>
          </p:nvSpPr>
          <p:spPr bwMode="auto">
            <a:xfrm>
              <a:off x="9226188" y="3074634"/>
              <a:ext cx="8803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&lt;.001</a:t>
              </a:r>
            </a:p>
          </p:txBody>
        </p:sp>
      </p:grpSp>
      <p:grpSp>
        <p:nvGrpSpPr>
          <p:cNvPr id="28" name="Group 27">
            <a:extLst>
              <a:ext uri="{FF2B5EF4-FFF2-40B4-BE49-F238E27FC236}">
                <a16:creationId xmlns:a16="http://schemas.microsoft.com/office/drawing/2014/main" id="{4EA0FDC5-40AA-192B-401A-AD1AFF55FF15}"/>
              </a:ext>
            </a:extLst>
          </p:cNvPr>
          <p:cNvGrpSpPr/>
          <p:nvPr/>
        </p:nvGrpSpPr>
        <p:grpSpPr>
          <a:xfrm>
            <a:off x="8298385" y="2263693"/>
            <a:ext cx="228600" cy="146050"/>
            <a:chOff x="9310822" y="2676525"/>
            <a:chExt cx="228600" cy="146050"/>
          </a:xfrm>
        </p:grpSpPr>
        <p:cxnSp>
          <p:nvCxnSpPr>
            <p:cNvPr id="25" name="Straight Connector 24">
              <a:extLst>
                <a:ext uri="{FF2B5EF4-FFF2-40B4-BE49-F238E27FC236}">
                  <a16:creationId xmlns:a16="http://schemas.microsoft.com/office/drawing/2014/main" id="{0F4766E8-3521-B490-CFD1-58402B13D52C}"/>
                </a:ext>
              </a:extLst>
            </p:cNvPr>
            <p:cNvCxnSpPr>
              <a:cxnSpLocks/>
            </p:cNvCxnSpPr>
            <p:nvPr/>
          </p:nvCxnSpPr>
          <p:spPr bwMode="auto">
            <a:xfrm>
              <a:off x="9310822" y="2749550"/>
              <a:ext cx="228600" cy="0"/>
            </a:xfrm>
            <a:prstGeom prst="line">
              <a:avLst/>
            </a:prstGeom>
            <a:noFill/>
            <a:ln w="28575" cap="flat" cmpd="sng" algn="ctr">
              <a:solidFill>
                <a:schemeClr val="accent4"/>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DE5AB05-F8E7-8533-581C-343C5B604E61}"/>
                </a:ext>
              </a:extLst>
            </p:cNvPr>
            <p:cNvCxnSpPr>
              <a:cxnSpLocks/>
            </p:cNvCxnSpPr>
            <p:nvPr/>
          </p:nvCxnSpPr>
          <p:spPr bwMode="auto">
            <a:xfrm>
              <a:off x="9425122" y="2676525"/>
              <a:ext cx="0" cy="146050"/>
            </a:xfrm>
            <a:prstGeom prst="line">
              <a:avLst/>
            </a:prstGeom>
            <a:noFill/>
            <a:ln w="19050" cap="flat" cmpd="sng" algn="ctr">
              <a:solidFill>
                <a:schemeClr val="accent4"/>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2FB6CBFA-F157-8FA2-FD79-72568A3C46CC}"/>
              </a:ext>
            </a:extLst>
          </p:cNvPr>
          <p:cNvGrpSpPr/>
          <p:nvPr/>
        </p:nvGrpSpPr>
        <p:grpSpPr>
          <a:xfrm>
            <a:off x="8298385" y="2525992"/>
            <a:ext cx="228600" cy="146050"/>
            <a:chOff x="9310822" y="2676525"/>
            <a:chExt cx="228600" cy="146050"/>
          </a:xfrm>
        </p:grpSpPr>
        <p:cxnSp>
          <p:nvCxnSpPr>
            <p:cNvPr id="30" name="Straight Connector 29">
              <a:extLst>
                <a:ext uri="{FF2B5EF4-FFF2-40B4-BE49-F238E27FC236}">
                  <a16:creationId xmlns:a16="http://schemas.microsoft.com/office/drawing/2014/main" id="{5FF7594F-18CB-4D0B-A04E-822CF1C83CA0}"/>
                </a:ext>
              </a:extLst>
            </p:cNvPr>
            <p:cNvCxnSpPr>
              <a:cxnSpLocks/>
            </p:cNvCxnSpPr>
            <p:nvPr/>
          </p:nvCxnSpPr>
          <p:spPr bwMode="auto">
            <a:xfrm>
              <a:off x="9310822" y="2749550"/>
              <a:ext cx="228600" cy="0"/>
            </a:xfrm>
            <a:prstGeom prst="line">
              <a:avLst/>
            </a:prstGeom>
            <a:noFill/>
            <a:ln w="28575" cap="flat" cmpd="sng" algn="ctr">
              <a:solidFill>
                <a:schemeClr val="accent4">
                  <a:lumMod val="60000"/>
                  <a:lumOff val="40000"/>
                </a:schemeClr>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344FD6F-AE2D-51E5-A7D4-A705FAC02CC3}"/>
                </a:ext>
              </a:extLst>
            </p:cNvPr>
            <p:cNvCxnSpPr>
              <a:cxnSpLocks/>
            </p:cNvCxnSpPr>
            <p:nvPr/>
          </p:nvCxnSpPr>
          <p:spPr bwMode="auto">
            <a:xfrm>
              <a:off x="9425122" y="2676525"/>
              <a:ext cx="0" cy="146050"/>
            </a:xfrm>
            <a:prstGeom prst="line">
              <a:avLst/>
            </a:prstGeom>
            <a:noFill/>
            <a:ln w="19050" cap="flat" cmpd="sng" algn="ctr">
              <a:solidFill>
                <a:schemeClr val="accent4">
                  <a:lumMod val="60000"/>
                  <a:lumOff val="40000"/>
                </a:schemeClr>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D28AD7F2-2AD5-D703-F410-B05EF21F0276}"/>
              </a:ext>
            </a:extLst>
          </p:cNvPr>
          <p:cNvGrpSpPr/>
          <p:nvPr/>
        </p:nvGrpSpPr>
        <p:grpSpPr>
          <a:xfrm rot="16200000">
            <a:off x="8252665" y="2353715"/>
            <a:ext cx="91440" cy="5952744"/>
            <a:chOff x="5322013" y="1849724"/>
            <a:chExt cx="120084" cy="2753172"/>
          </a:xfrm>
        </p:grpSpPr>
        <p:cxnSp>
          <p:nvCxnSpPr>
            <p:cNvPr id="34" name="Straight Connector 33">
              <a:extLst>
                <a:ext uri="{FF2B5EF4-FFF2-40B4-BE49-F238E27FC236}">
                  <a16:creationId xmlns:a16="http://schemas.microsoft.com/office/drawing/2014/main" id="{39B1C7A5-2F33-A72B-C6FA-19D88781E075}"/>
                </a:ext>
              </a:extLst>
            </p:cNvPr>
            <p:cNvCxnSpPr>
              <a:cxnSpLocks/>
            </p:cNvCxnSpPr>
            <p:nvPr/>
          </p:nvCxnSpPr>
          <p:spPr bwMode="auto">
            <a:xfrm>
              <a:off x="5322013" y="1849724"/>
              <a:ext cx="12008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F933DF7-FA40-650E-B4C6-5E8BFAA94364}"/>
                </a:ext>
              </a:extLst>
            </p:cNvPr>
            <p:cNvCxnSpPr>
              <a:cxnSpLocks/>
            </p:cNvCxnSpPr>
            <p:nvPr/>
          </p:nvCxnSpPr>
          <p:spPr bwMode="auto">
            <a:xfrm>
              <a:off x="5322013" y="2538017"/>
              <a:ext cx="12008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1A7C621-7329-6411-313D-7BB7EEB8A029}"/>
                </a:ext>
              </a:extLst>
            </p:cNvPr>
            <p:cNvCxnSpPr>
              <a:cxnSpLocks/>
            </p:cNvCxnSpPr>
            <p:nvPr/>
          </p:nvCxnSpPr>
          <p:spPr bwMode="auto">
            <a:xfrm>
              <a:off x="5322013" y="3226310"/>
              <a:ext cx="12008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5B24EFF-3635-46CC-58CE-440E73D68C80}"/>
                </a:ext>
              </a:extLst>
            </p:cNvPr>
            <p:cNvCxnSpPr>
              <a:cxnSpLocks/>
            </p:cNvCxnSpPr>
            <p:nvPr/>
          </p:nvCxnSpPr>
          <p:spPr bwMode="auto">
            <a:xfrm>
              <a:off x="5322013" y="3914603"/>
              <a:ext cx="120084"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697E603-41B1-0E8A-4987-EA33727588CA}"/>
                </a:ext>
              </a:extLst>
            </p:cNvPr>
            <p:cNvCxnSpPr>
              <a:cxnSpLocks/>
            </p:cNvCxnSpPr>
            <p:nvPr/>
          </p:nvCxnSpPr>
          <p:spPr bwMode="auto">
            <a:xfrm>
              <a:off x="5322013" y="4602896"/>
              <a:ext cx="120084" cy="0"/>
            </a:xfrm>
            <a:prstGeom prst="line">
              <a:avLst/>
            </a:prstGeom>
            <a:noFill/>
            <a:ln w="28575" cap="flat" cmpd="sng" algn="ctr">
              <a:solidFill>
                <a:schemeClr val="bg1"/>
              </a:solidFill>
              <a:prstDash val="solid"/>
              <a:round/>
              <a:headEnd type="none" w="med" len="med"/>
              <a:tailEnd type="none" w="med" len="med"/>
            </a:ln>
            <a:effectLst/>
          </p:spPr>
        </p:cxnSp>
      </p:grpSp>
      <p:sp>
        <p:nvSpPr>
          <p:cNvPr id="40" name="TextBox 39">
            <a:extLst>
              <a:ext uri="{FF2B5EF4-FFF2-40B4-BE49-F238E27FC236}">
                <a16:creationId xmlns:a16="http://schemas.microsoft.com/office/drawing/2014/main" id="{ECCE98B1-C857-F4E8-66F9-7DC64346D460}"/>
              </a:ext>
            </a:extLst>
          </p:cNvPr>
          <p:cNvSpPr txBox="1"/>
          <p:nvPr/>
        </p:nvSpPr>
        <p:spPr bwMode="auto">
          <a:xfrm>
            <a:off x="5177703" y="528330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1" name="TextBox 40">
            <a:extLst>
              <a:ext uri="{FF2B5EF4-FFF2-40B4-BE49-F238E27FC236}">
                <a16:creationId xmlns:a16="http://schemas.microsoft.com/office/drawing/2014/main" id="{0306965A-559E-7A7F-992E-8CA35CD5D7C1}"/>
              </a:ext>
            </a:extLst>
          </p:cNvPr>
          <p:cNvSpPr txBox="1"/>
          <p:nvPr/>
        </p:nvSpPr>
        <p:spPr bwMode="auto">
          <a:xfrm>
            <a:off x="6659356" y="528330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42" name="TextBox 41">
            <a:extLst>
              <a:ext uri="{FF2B5EF4-FFF2-40B4-BE49-F238E27FC236}">
                <a16:creationId xmlns:a16="http://schemas.microsoft.com/office/drawing/2014/main" id="{83353623-E5C3-00BB-6B15-DFA97754F02B}"/>
              </a:ext>
            </a:extLst>
          </p:cNvPr>
          <p:cNvSpPr txBox="1"/>
          <p:nvPr/>
        </p:nvSpPr>
        <p:spPr bwMode="auto">
          <a:xfrm>
            <a:off x="8082500" y="528330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3" name="TextBox 42">
            <a:extLst>
              <a:ext uri="{FF2B5EF4-FFF2-40B4-BE49-F238E27FC236}">
                <a16:creationId xmlns:a16="http://schemas.microsoft.com/office/drawing/2014/main" id="{F62422CD-9279-8A7B-EE76-ABCA913577E5}"/>
              </a:ext>
            </a:extLst>
          </p:cNvPr>
          <p:cNvSpPr txBox="1"/>
          <p:nvPr/>
        </p:nvSpPr>
        <p:spPr bwMode="auto">
          <a:xfrm>
            <a:off x="9579143" y="528330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44" name="TextBox 43">
            <a:extLst>
              <a:ext uri="{FF2B5EF4-FFF2-40B4-BE49-F238E27FC236}">
                <a16:creationId xmlns:a16="http://schemas.microsoft.com/office/drawing/2014/main" id="{7E5CAAAD-C7A6-205D-E897-47119BA36C98}"/>
              </a:ext>
            </a:extLst>
          </p:cNvPr>
          <p:cNvSpPr txBox="1"/>
          <p:nvPr/>
        </p:nvSpPr>
        <p:spPr bwMode="auto">
          <a:xfrm>
            <a:off x="11068575" y="528330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5" name="TextBox 44">
            <a:extLst>
              <a:ext uri="{FF2B5EF4-FFF2-40B4-BE49-F238E27FC236}">
                <a16:creationId xmlns:a16="http://schemas.microsoft.com/office/drawing/2014/main" id="{227103D2-476C-D648-3372-5F8E6CEECA84}"/>
              </a:ext>
            </a:extLst>
          </p:cNvPr>
          <p:cNvSpPr txBox="1"/>
          <p:nvPr/>
        </p:nvSpPr>
        <p:spPr bwMode="auto">
          <a:xfrm>
            <a:off x="8056332" y="5605847"/>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9226" name="Group 9225">
            <a:extLst>
              <a:ext uri="{FF2B5EF4-FFF2-40B4-BE49-F238E27FC236}">
                <a16:creationId xmlns:a16="http://schemas.microsoft.com/office/drawing/2014/main" id="{8F922968-6865-DF48-0B71-F1D6BA0CC95A}"/>
              </a:ext>
            </a:extLst>
          </p:cNvPr>
          <p:cNvGrpSpPr/>
          <p:nvPr/>
        </p:nvGrpSpPr>
        <p:grpSpPr>
          <a:xfrm>
            <a:off x="5339080" y="1849120"/>
            <a:ext cx="6187440" cy="2814320"/>
            <a:chOff x="5339080" y="1849120"/>
            <a:chExt cx="6187440" cy="2814320"/>
          </a:xfrm>
        </p:grpSpPr>
        <p:cxnSp>
          <p:nvCxnSpPr>
            <p:cNvPr id="59" name="Straight Connector 58">
              <a:extLst>
                <a:ext uri="{FF2B5EF4-FFF2-40B4-BE49-F238E27FC236}">
                  <a16:creationId xmlns:a16="http://schemas.microsoft.com/office/drawing/2014/main" id="{153607CC-C36D-C469-DD5C-6F57932AA481}"/>
                </a:ext>
              </a:extLst>
            </p:cNvPr>
            <p:cNvCxnSpPr/>
            <p:nvPr/>
          </p:nvCxnSpPr>
          <p:spPr bwMode="auto">
            <a:xfrm>
              <a:off x="8539313" y="3658565"/>
              <a:ext cx="0" cy="155448"/>
            </a:xfrm>
            <a:prstGeom prst="line">
              <a:avLst/>
            </a:prstGeom>
            <a:noFill/>
            <a:ln w="19050" cap="flat" cmpd="sng" algn="ctr">
              <a:solidFill>
                <a:schemeClr val="accent4">
                  <a:lumMod val="60000"/>
                  <a:lumOff val="40000"/>
                </a:schemeClr>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575CB6A9-F6BE-E0A2-9705-39C8534DD023}"/>
                </a:ext>
              </a:extLst>
            </p:cNvPr>
            <p:cNvCxnSpPr/>
            <p:nvPr/>
          </p:nvCxnSpPr>
          <p:spPr bwMode="auto">
            <a:xfrm>
              <a:off x="9395928" y="4062572"/>
              <a:ext cx="0" cy="155448"/>
            </a:xfrm>
            <a:prstGeom prst="line">
              <a:avLst/>
            </a:prstGeom>
            <a:noFill/>
            <a:ln w="19050" cap="flat" cmpd="sng" algn="ctr">
              <a:solidFill>
                <a:schemeClr val="accent4">
                  <a:lumMod val="60000"/>
                  <a:lumOff val="40000"/>
                </a:schemeClr>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6D733701-5186-284B-4A39-1C76CB344F69}"/>
                </a:ext>
              </a:extLst>
            </p:cNvPr>
            <p:cNvCxnSpPr/>
            <p:nvPr/>
          </p:nvCxnSpPr>
          <p:spPr bwMode="auto">
            <a:xfrm>
              <a:off x="10260686" y="4337334"/>
              <a:ext cx="0" cy="155448"/>
            </a:xfrm>
            <a:prstGeom prst="line">
              <a:avLst/>
            </a:prstGeom>
            <a:noFill/>
            <a:ln w="19050" cap="flat" cmpd="sng" algn="ctr">
              <a:solidFill>
                <a:schemeClr val="accent4">
                  <a:lumMod val="60000"/>
                  <a:lumOff val="40000"/>
                </a:schemeClr>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E0DE6C86-6EB9-25E3-4386-489FE54BEC6A}"/>
                </a:ext>
              </a:extLst>
            </p:cNvPr>
            <p:cNvCxnSpPr/>
            <p:nvPr/>
          </p:nvCxnSpPr>
          <p:spPr bwMode="auto">
            <a:xfrm>
              <a:off x="9856826" y="4282500"/>
              <a:ext cx="0" cy="155448"/>
            </a:xfrm>
            <a:prstGeom prst="line">
              <a:avLst/>
            </a:prstGeom>
            <a:noFill/>
            <a:ln w="19050" cap="flat" cmpd="sng" algn="ctr">
              <a:solidFill>
                <a:schemeClr val="accent4">
                  <a:lumMod val="60000"/>
                  <a:lumOff val="40000"/>
                </a:schemeClr>
              </a:solidFill>
              <a:prstDash val="solid"/>
              <a:round/>
              <a:headEnd type="none" w="med" len="med"/>
              <a:tailEnd type="none" w="med" len="med"/>
            </a:ln>
            <a:effectLst/>
          </p:spPr>
        </p:cxnSp>
        <p:grpSp>
          <p:nvGrpSpPr>
            <p:cNvPr id="9224" name="Group 9223">
              <a:extLst>
                <a:ext uri="{FF2B5EF4-FFF2-40B4-BE49-F238E27FC236}">
                  <a16:creationId xmlns:a16="http://schemas.microsoft.com/office/drawing/2014/main" id="{E33D5273-C4CD-5A0E-6CA9-BC7BCB8ADDC2}"/>
                </a:ext>
              </a:extLst>
            </p:cNvPr>
            <p:cNvGrpSpPr/>
            <p:nvPr/>
          </p:nvGrpSpPr>
          <p:grpSpPr>
            <a:xfrm>
              <a:off x="5339080" y="1849120"/>
              <a:ext cx="6187440" cy="2814320"/>
              <a:chOff x="5339080" y="1849120"/>
              <a:chExt cx="6187440" cy="2814320"/>
            </a:xfrm>
          </p:grpSpPr>
          <p:grpSp>
            <p:nvGrpSpPr>
              <p:cNvPr id="9222" name="Group 9221">
                <a:extLst>
                  <a:ext uri="{FF2B5EF4-FFF2-40B4-BE49-F238E27FC236}">
                    <a16:creationId xmlns:a16="http://schemas.microsoft.com/office/drawing/2014/main" id="{E4DC173E-8FAB-A7DB-7A6D-34217D992FCB}"/>
                  </a:ext>
                </a:extLst>
              </p:cNvPr>
              <p:cNvGrpSpPr/>
              <p:nvPr/>
            </p:nvGrpSpPr>
            <p:grpSpPr>
              <a:xfrm>
                <a:off x="5711546" y="1863066"/>
                <a:ext cx="1173480" cy="1015213"/>
                <a:chOff x="5711546" y="1863066"/>
                <a:chExt cx="1173480" cy="1015213"/>
              </a:xfrm>
            </p:grpSpPr>
            <p:cxnSp>
              <p:nvCxnSpPr>
                <p:cNvPr id="53" name="Straight Connector 52">
                  <a:extLst>
                    <a:ext uri="{FF2B5EF4-FFF2-40B4-BE49-F238E27FC236}">
                      <a16:creationId xmlns:a16="http://schemas.microsoft.com/office/drawing/2014/main" id="{F03D7460-EC56-88B7-19D6-CABB8C17AFEB}"/>
                    </a:ext>
                  </a:extLst>
                </p:cNvPr>
                <p:cNvCxnSpPr/>
                <p:nvPr/>
              </p:nvCxnSpPr>
              <p:spPr bwMode="auto">
                <a:xfrm>
                  <a:off x="5806796" y="2081454"/>
                  <a:ext cx="0" cy="155448"/>
                </a:xfrm>
                <a:prstGeom prst="line">
                  <a:avLst/>
                </a:prstGeom>
                <a:noFill/>
                <a:ln w="19050" cap="flat" cmpd="sng" algn="ctr">
                  <a:solidFill>
                    <a:schemeClr val="accent4">
                      <a:lumMod val="60000"/>
                      <a:lumOff val="40000"/>
                    </a:schemeClr>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7EB95F4-BC8B-8443-18F0-67628CEDCE35}"/>
                    </a:ext>
                  </a:extLst>
                </p:cNvPr>
                <p:cNvCxnSpPr/>
                <p:nvPr/>
              </p:nvCxnSpPr>
              <p:spPr bwMode="auto">
                <a:xfrm>
                  <a:off x="5711546" y="1863066"/>
                  <a:ext cx="0" cy="155448"/>
                </a:xfrm>
                <a:prstGeom prst="line">
                  <a:avLst/>
                </a:prstGeom>
                <a:noFill/>
                <a:ln w="19050" cap="flat" cmpd="sng" algn="ctr">
                  <a:solidFill>
                    <a:schemeClr val="accent4">
                      <a:lumMod val="60000"/>
                      <a:lumOff val="40000"/>
                    </a:schemeClr>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D0B6C3A-B62C-0901-98F0-F910A3928DE3}"/>
                    </a:ext>
                  </a:extLst>
                </p:cNvPr>
                <p:cNvCxnSpPr/>
                <p:nvPr/>
              </p:nvCxnSpPr>
              <p:spPr bwMode="auto">
                <a:xfrm>
                  <a:off x="6885026" y="2722831"/>
                  <a:ext cx="0" cy="155448"/>
                </a:xfrm>
                <a:prstGeom prst="line">
                  <a:avLst/>
                </a:prstGeom>
                <a:noFill/>
                <a:ln w="19050" cap="flat" cmpd="sng" algn="ctr">
                  <a:solidFill>
                    <a:schemeClr val="accent4">
                      <a:lumMod val="60000"/>
                      <a:lumOff val="40000"/>
                    </a:schemeClr>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36405B4-DCC0-EF35-03C3-505C585313EF}"/>
                    </a:ext>
                  </a:extLst>
                </p:cNvPr>
                <p:cNvCxnSpPr/>
                <p:nvPr/>
              </p:nvCxnSpPr>
              <p:spPr bwMode="auto">
                <a:xfrm>
                  <a:off x="6822620" y="2639353"/>
                  <a:ext cx="0" cy="155448"/>
                </a:xfrm>
                <a:prstGeom prst="line">
                  <a:avLst/>
                </a:prstGeom>
                <a:noFill/>
                <a:ln w="19050" cap="flat" cmpd="sng" algn="ctr">
                  <a:solidFill>
                    <a:schemeClr val="accent4">
                      <a:lumMod val="60000"/>
                      <a:lumOff val="40000"/>
                    </a:schemeClr>
                  </a:solidFill>
                  <a:prstDash val="solid"/>
                  <a:round/>
                  <a:headEnd type="none" w="med" len="med"/>
                  <a:tailEnd type="none" w="med" len="med"/>
                </a:ln>
                <a:effectLst/>
              </p:spPr>
            </p:cxnSp>
          </p:grpSp>
          <p:cxnSp>
            <p:nvCxnSpPr>
              <p:cNvPr id="57" name="Straight Connector 56">
                <a:extLst>
                  <a:ext uri="{FF2B5EF4-FFF2-40B4-BE49-F238E27FC236}">
                    <a16:creationId xmlns:a16="http://schemas.microsoft.com/office/drawing/2014/main" id="{02FAAE56-3616-B7A2-248C-FADC37505BA9}"/>
                  </a:ext>
                </a:extLst>
              </p:cNvPr>
              <p:cNvCxnSpPr/>
              <p:nvPr/>
            </p:nvCxnSpPr>
            <p:spPr bwMode="auto">
              <a:xfrm>
                <a:off x="7681316" y="2976479"/>
                <a:ext cx="0" cy="155448"/>
              </a:xfrm>
              <a:prstGeom prst="line">
                <a:avLst/>
              </a:prstGeom>
              <a:noFill/>
              <a:ln w="19050" cap="flat" cmpd="sng" algn="ctr">
                <a:solidFill>
                  <a:schemeClr val="accent4">
                    <a:lumMod val="60000"/>
                    <a:lumOff val="40000"/>
                  </a:schemeClr>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E67F5B6-524C-51C0-403B-5054777AED6E}"/>
                  </a:ext>
                </a:extLst>
              </p:cNvPr>
              <p:cNvCxnSpPr/>
              <p:nvPr/>
            </p:nvCxnSpPr>
            <p:spPr bwMode="auto">
              <a:xfrm>
                <a:off x="7466051" y="2864530"/>
                <a:ext cx="0" cy="155448"/>
              </a:xfrm>
              <a:prstGeom prst="line">
                <a:avLst/>
              </a:prstGeom>
              <a:noFill/>
              <a:ln w="19050" cap="flat" cmpd="sng" algn="ctr">
                <a:solidFill>
                  <a:schemeClr val="accent4">
                    <a:lumMod val="60000"/>
                    <a:lumOff val="40000"/>
                  </a:schemeClr>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5A35258-E6B8-AC62-4E11-F090D64F8536}"/>
                  </a:ext>
                </a:extLst>
              </p:cNvPr>
              <p:cNvCxnSpPr/>
              <p:nvPr/>
            </p:nvCxnSpPr>
            <p:spPr bwMode="auto">
              <a:xfrm>
                <a:off x="7908123" y="3052168"/>
                <a:ext cx="0" cy="155448"/>
              </a:xfrm>
              <a:prstGeom prst="line">
                <a:avLst/>
              </a:prstGeom>
              <a:noFill/>
              <a:ln w="19050" cap="flat" cmpd="sng" algn="ctr">
                <a:solidFill>
                  <a:schemeClr val="accent4">
                    <a:lumMod val="60000"/>
                    <a:lumOff val="40000"/>
                  </a:schemeClr>
                </a:solidFill>
                <a:prstDash val="solid"/>
                <a:round/>
                <a:headEnd type="none" w="med" len="med"/>
                <a:tailEnd type="none" w="med" len="med"/>
              </a:ln>
              <a:effectLst/>
            </p:spPr>
          </p:cxnSp>
          <p:sp>
            <p:nvSpPr>
              <p:cNvPr id="9220" name="Freeform 9219">
                <a:extLst>
                  <a:ext uri="{FF2B5EF4-FFF2-40B4-BE49-F238E27FC236}">
                    <a16:creationId xmlns:a16="http://schemas.microsoft.com/office/drawing/2014/main" id="{8811A757-9CFF-9761-D85D-B8E5F30371FA}"/>
                  </a:ext>
                </a:extLst>
              </p:cNvPr>
              <p:cNvSpPr/>
              <p:nvPr/>
            </p:nvSpPr>
            <p:spPr bwMode="auto">
              <a:xfrm>
                <a:off x="5339080" y="1849120"/>
                <a:ext cx="6187440" cy="2814320"/>
              </a:xfrm>
              <a:custGeom>
                <a:avLst/>
                <a:gdLst>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82040 w 6187440"/>
                  <a:gd name="connsiteY23" fmla="*/ 635000 h 2814320"/>
                  <a:gd name="connsiteX24" fmla="*/ 1082040 w 6187440"/>
                  <a:gd name="connsiteY24" fmla="*/ 635000 h 2814320"/>
                  <a:gd name="connsiteX25" fmla="*/ 1082040 w 6187440"/>
                  <a:gd name="connsiteY25" fmla="*/ 680720 h 2814320"/>
                  <a:gd name="connsiteX26" fmla="*/ 1320800 w 6187440"/>
                  <a:gd name="connsiteY26" fmla="*/ 680720 h 2814320"/>
                  <a:gd name="connsiteX27" fmla="*/ 1320800 w 6187440"/>
                  <a:gd name="connsiteY27" fmla="*/ 726440 h 2814320"/>
                  <a:gd name="connsiteX28" fmla="*/ 1320800 w 6187440"/>
                  <a:gd name="connsiteY28" fmla="*/ 726440 h 2814320"/>
                  <a:gd name="connsiteX29" fmla="*/ 1361440 w 6187440"/>
                  <a:gd name="connsiteY29" fmla="*/ 726440 h 2814320"/>
                  <a:gd name="connsiteX30" fmla="*/ 1361440 w 6187440"/>
                  <a:gd name="connsiteY30" fmla="*/ 812800 h 2814320"/>
                  <a:gd name="connsiteX31" fmla="*/ 1417320 w 6187440"/>
                  <a:gd name="connsiteY31" fmla="*/ 812800 h 2814320"/>
                  <a:gd name="connsiteX32" fmla="*/ 1417320 w 6187440"/>
                  <a:gd name="connsiteY32" fmla="*/ 812800 h 2814320"/>
                  <a:gd name="connsiteX33" fmla="*/ 1417320 w 6187440"/>
                  <a:gd name="connsiteY33" fmla="*/ 863600 h 2814320"/>
                  <a:gd name="connsiteX34" fmla="*/ 1503680 w 6187440"/>
                  <a:gd name="connsiteY34" fmla="*/ 863600 h 2814320"/>
                  <a:gd name="connsiteX35" fmla="*/ 1503680 w 6187440"/>
                  <a:gd name="connsiteY35" fmla="*/ 949960 h 2814320"/>
                  <a:gd name="connsiteX36" fmla="*/ 1661160 w 6187440"/>
                  <a:gd name="connsiteY36" fmla="*/ 949960 h 2814320"/>
                  <a:gd name="connsiteX37" fmla="*/ 1661160 w 6187440"/>
                  <a:gd name="connsiteY37" fmla="*/ 995680 h 2814320"/>
                  <a:gd name="connsiteX38" fmla="*/ 1798320 w 6187440"/>
                  <a:gd name="connsiteY38" fmla="*/ 995680 h 2814320"/>
                  <a:gd name="connsiteX39" fmla="*/ 1798320 w 6187440"/>
                  <a:gd name="connsiteY39" fmla="*/ 1046480 h 2814320"/>
                  <a:gd name="connsiteX40" fmla="*/ 1940560 w 6187440"/>
                  <a:gd name="connsiteY40" fmla="*/ 1046480 h 2814320"/>
                  <a:gd name="connsiteX41" fmla="*/ 1940560 w 6187440"/>
                  <a:gd name="connsiteY41" fmla="*/ 1092200 h 2814320"/>
                  <a:gd name="connsiteX42" fmla="*/ 2199640 w 6187440"/>
                  <a:gd name="connsiteY42" fmla="*/ 1092200 h 2814320"/>
                  <a:gd name="connsiteX43" fmla="*/ 2199640 w 6187440"/>
                  <a:gd name="connsiteY43" fmla="*/ 1143000 h 2814320"/>
                  <a:gd name="connsiteX44" fmla="*/ 2280920 w 6187440"/>
                  <a:gd name="connsiteY44" fmla="*/ 1143000 h 2814320"/>
                  <a:gd name="connsiteX45" fmla="*/ 2280920 w 6187440"/>
                  <a:gd name="connsiteY45" fmla="*/ 1143000 h 2814320"/>
                  <a:gd name="connsiteX46" fmla="*/ 2280920 w 6187440"/>
                  <a:gd name="connsiteY46" fmla="*/ 1183640 h 2814320"/>
                  <a:gd name="connsiteX47" fmla="*/ 2352040 w 6187440"/>
                  <a:gd name="connsiteY47" fmla="*/ 1183640 h 2814320"/>
                  <a:gd name="connsiteX48" fmla="*/ 2352040 w 6187440"/>
                  <a:gd name="connsiteY48" fmla="*/ 1234440 h 2814320"/>
                  <a:gd name="connsiteX49" fmla="*/ 2453640 w 6187440"/>
                  <a:gd name="connsiteY49" fmla="*/ 1234440 h 2814320"/>
                  <a:gd name="connsiteX50" fmla="*/ 2453640 w 6187440"/>
                  <a:gd name="connsiteY50" fmla="*/ 1280160 h 2814320"/>
                  <a:gd name="connsiteX51" fmla="*/ 2600960 w 6187440"/>
                  <a:gd name="connsiteY51" fmla="*/ 1280160 h 2814320"/>
                  <a:gd name="connsiteX52" fmla="*/ 2600960 w 6187440"/>
                  <a:gd name="connsiteY52" fmla="*/ 1330960 h 2814320"/>
                  <a:gd name="connsiteX53" fmla="*/ 2677160 w 6187440"/>
                  <a:gd name="connsiteY53" fmla="*/ 1330960 h 2814320"/>
                  <a:gd name="connsiteX54" fmla="*/ 2677160 w 6187440"/>
                  <a:gd name="connsiteY54" fmla="*/ 1427480 h 2814320"/>
                  <a:gd name="connsiteX55" fmla="*/ 2717800 w 6187440"/>
                  <a:gd name="connsiteY55" fmla="*/ 1427480 h 2814320"/>
                  <a:gd name="connsiteX56" fmla="*/ 2717800 w 6187440"/>
                  <a:gd name="connsiteY56" fmla="*/ 1529080 h 2814320"/>
                  <a:gd name="connsiteX57" fmla="*/ 2788920 w 6187440"/>
                  <a:gd name="connsiteY57" fmla="*/ 1529080 h 2814320"/>
                  <a:gd name="connsiteX58" fmla="*/ 2788920 w 6187440"/>
                  <a:gd name="connsiteY58" fmla="*/ 1584960 h 2814320"/>
                  <a:gd name="connsiteX59" fmla="*/ 2870200 w 6187440"/>
                  <a:gd name="connsiteY59" fmla="*/ 1584960 h 2814320"/>
                  <a:gd name="connsiteX60" fmla="*/ 2870200 w 6187440"/>
                  <a:gd name="connsiteY60" fmla="*/ 1681480 h 2814320"/>
                  <a:gd name="connsiteX61" fmla="*/ 3129280 w 6187440"/>
                  <a:gd name="connsiteY61" fmla="*/ 1681480 h 2814320"/>
                  <a:gd name="connsiteX62" fmla="*/ 3129280 w 6187440"/>
                  <a:gd name="connsiteY62" fmla="*/ 1778000 h 2814320"/>
                  <a:gd name="connsiteX63" fmla="*/ 3175000 w 6187440"/>
                  <a:gd name="connsiteY63" fmla="*/ 1778000 h 2814320"/>
                  <a:gd name="connsiteX64" fmla="*/ 3175000 w 6187440"/>
                  <a:gd name="connsiteY64" fmla="*/ 1884680 h 2814320"/>
                  <a:gd name="connsiteX65" fmla="*/ 3215640 w 6187440"/>
                  <a:gd name="connsiteY65" fmla="*/ 1884680 h 2814320"/>
                  <a:gd name="connsiteX66" fmla="*/ 3215640 w 6187440"/>
                  <a:gd name="connsiteY66" fmla="*/ 1935480 h 2814320"/>
                  <a:gd name="connsiteX67" fmla="*/ 3281680 w 6187440"/>
                  <a:gd name="connsiteY67" fmla="*/ 1935480 h 2814320"/>
                  <a:gd name="connsiteX68" fmla="*/ 3281680 w 6187440"/>
                  <a:gd name="connsiteY68" fmla="*/ 1981200 h 2814320"/>
                  <a:gd name="connsiteX69" fmla="*/ 3383280 w 6187440"/>
                  <a:gd name="connsiteY69" fmla="*/ 1981200 h 2814320"/>
                  <a:gd name="connsiteX70" fmla="*/ 3383280 w 6187440"/>
                  <a:gd name="connsiteY70" fmla="*/ 2087880 h 2814320"/>
                  <a:gd name="connsiteX71" fmla="*/ 3723640 w 6187440"/>
                  <a:gd name="connsiteY71" fmla="*/ 2087880 h 2814320"/>
                  <a:gd name="connsiteX72" fmla="*/ 3723640 w 6187440"/>
                  <a:gd name="connsiteY72" fmla="*/ 2138680 h 2814320"/>
                  <a:gd name="connsiteX73" fmla="*/ 3779520 w 6187440"/>
                  <a:gd name="connsiteY73" fmla="*/ 2138680 h 2814320"/>
                  <a:gd name="connsiteX74" fmla="*/ 3779520 w 6187440"/>
                  <a:gd name="connsiteY74" fmla="*/ 2184400 h 2814320"/>
                  <a:gd name="connsiteX75" fmla="*/ 4008120 w 6187440"/>
                  <a:gd name="connsiteY75" fmla="*/ 2184400 h 2814320"/>
                  <a:gd name="connsiteX76" fmla="*/ 4008120 w 6187440"/>
                  <a:gd name="connsiteY76" fmla="*/ 2291080 h 2814320"/>
                  <a:gd name="connsiteX77" fmla="*/ 4119880 w 6187440"/>
                  <a:gd name="connsiteY77" fmla="*/ 2291080 h 2814320"/>
                  <a:gd name="connsiteX78" fmla="*/ 4119880 w 6187440"/>
                  <a:gd name="connsiteY78" fmla="*/ 2397760 h 2814320"/>
                  <a:gd name="connsiteX79" fmla="*/ 4282440 w 6187440"/>
                  <a:gd name="connsiteY79" fmla="*/ 2397760 h 2814320"/>
                  <a:gd name="connsiteX80" fmla="*/ 4282440 w 6187440"/>
                  <a:gd name="connsiteY80" fmla="*/ 2458720 h 2814320"/>
                  <a:gd name="connsiteX81" fmla="*/ 4465320 w 6187440"/>
                  <a:gd name="connsiteY81" fmla="*/ 2458720 h 2814320"/>
                  <a:gd name="connsiteX82" fmla="*/ 4465320 w 6187440"/>
                  <a:gd name="connsiteY82" fmla="*/ 2514600 h 2814320"/>
                  <a:gd name="connsiteX83" fmla="*/ 4729480 w 6187440"/>
                  <a:gd name="connsiteY83" fmla="*/ 2514600 h 2814320"/>
                  <a:gd name="connsiteX84" fmla="*/ 4729480 w 6187440"/>
                  <a:gd name="connsiteY84" fmla="*/ 2565400 h 2814320"/>
                  <a:gd name="connsiteX85" fmla="*/ 5425440 w 6187440"/>
                  <a:gd name="connsiteY85" fmla="*/ 2565400 h 2814320"/>
                  <a:gd name="connsiteX86" fmla="*/ 5425440 w 6187440"/>
                  <a:gd name="connsiteY86" fmla="*/ 2626360 h 2814320"/>
                  <a:gd name="connsiteX87" fmla="*/ 5654040 w 6187440"/>
                  <a:gd name="connsiteY87" fmla="*/ 2626360 h 2814320"/>
                  <a:gd name="connsiteX88" fmla="*/ 5654040 w 6187440"/>
                  <a:gd name="connsiteY88" fmla="*/ 2692400 h 2814320"/>
                  <a:gd name="connsiteX89" fmla="*/ 5699760 w 6187440"/>
                  <a:gd name="connsiteY89" fmla="*/ 2692400 h 2814320"/>
                  <a:gd name="connsiteX90" fmla="*/ 5699760 w 6187440"/>
                  <a:gd name="connsiteY90" fmla="*/ 2753360 h 2814320"/>
                  <a:gd name="connsiteX91" fmla="*/ 5999480 w 6187440"/>
                  <a:gd name="connsiteY91" fmla="*/ 2753360 h 2814320"/>
                  <a:gd name="connsiteX92" fmla="*/ 5999480 w 6187440"/>
                  <a:gd name="connsiteY92" fmla="*/ 2814320 h 2814320"/>
                  <a:gd name="connsiteX93" fmla="*/ 6187440 w 6187440"/>
                  <a:gd name="connsiteY93"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82040 w 6187440"/>
                  <a:gd name="connsiteY23" fmla="*/ 635000 h 2814320"/>
                  <a:gd name="connsiteX24" fmla="*/ 1082040 w 6187440"/>
                  <a:gd name="connsiteY24" fmla="*/ 635000 h 2814320"/>
                  <a:gd name="connsiteX25" fmla="*/ 1082040 w 6187440"/>
                  <a:gd name="connsiteY25" fmla="*/ 680720 h 2814320"/>
                  <a:gd name="connsiteX26" fmla="*/ 1320800 w 6187440"/>
                  <a:gd name="connsiteY26" fmla="*/ 680720 h 2814320"/>
                  <a:gd name="connsiteX27" fmla="*/ 1320800 w 6187440"/>
                  <a:gd name="connsiteY27" fmla="*/ 726440 h 2814320"/>
                  <a:gd name="connsiteX28" fmla="*/ 1320800 w 6187440"/>
                  <a:gd name="connsiteY28" fmla="*/ 726440 h 2814320"/>
                  <a:gd name="connsiteX29" fmla="*/ 1361440 w 6187440"/>
                  <a:gd name="connsiteY29" fmla="*/ 726440 h 2814320"/>
                  <a:gd name="connsiteX30" fmla="*/ 1361440 w 6187440"/>
                  <a:gd name="connsiteY30" fmla="*/ 812800 h 2814320"/>
                  <a:gd name="connsiteX31" fmla="*/ 1417320 w 6187440"/>
                  <a:gd name="connsiteY31" fmla="*/ 812800 h 2814320"/>
                  <a:gd name="connsiteX32" fmla="*/ 1417320 w 6187440"/>
                  <a:gd name="connsiteY32" fmla="*/ 812800 h 2814320"/>
                  <a:gd name="connsiteX33" fmla="*/ 1417320 w 6187440"/>
                  <a:gd name="connsiteY33" fmla="*/ 863600 h 2814320"/>
                  <a:gd name="connsiteX34" fmla="*/ 1503680 w 6187440"/>
                  <a:gd name="connsiteY34" fmla="*/ 863600 h 2814320"/>
                  <a:gd name="connsiteX35" fmla="*/ 1503680 w 6187440"/>
                  <a:gd name="connsiteY35" fmla="*/ 949960 h 2814320"/>
                  <a:gd name="connsiteX36" fmla="*/ 1661160 w 6187440"/>
                  <a:gd name="connsiteY36" fmla="*/ 949960 h 2814320"/>
                  <a:gd name="connsiteX37" fmla="*/ 1661160 w 6187440"/>
                  <a:gd name="connsiteY37" fmla="*/ 995680 h 2814320"/>
                  <a:gd name="connsiteX38" fmla="*/ 1798320 w 6187440"/>
                  <a:gd name="connsiteY38" fmla="*/ 995680 h 2814320"/>
                  <a:gd name="connsiteX39" fmla="*/ 1798320 w 6187440"/>
                  <a:gd name="connsiteY39" fmla="*/ 1046480 h 2814320"/>
                  <a:gd name="connsiteX40" fmla="*/ 1940560 w 6187440"/>
                  <a:gd name="connsiteY40" fmla="*/ 1046480 h 2814320"/>
                  <a:gd name="connsiteX41" fmla="*/ 1940560 w 6187440"/>
                  <a:gd name="connsiteY41" fmla="*/ 1092200 h 2814320"/>
                  <a:gd name="connsiteX42" fmla="*/ 2199640 w 6187440"/>
                  <a:gd name="connsiteY42" fmla="*/ 1092200 h 2814320"/>
                  <a:gd name="connsiteX43" fmla="*/ 2199640 w 6187440"/>
                  <a:gd name="connsiteY43" fmla="*/ 1143000 h 2814320"/>
                  <a:gd name="connsiteX44" fmla="*/ 2280920 w 6187440"/>
                  <a:gd name="connsiteY44" fmla="*/ 1143000 h 2814320"/>
                  <a:gd name="connsiteX45" fmla="*/ 2280920 w 6187440"/>
                  <a:gd name="connsiteY45" fmla="*/ 1143000 h 2814320"/>
                  <a:gd name="connsiteX46" fmla="*/ 2280920 w 6187440"/>
                  <a:gd name="connsiteY46" fmla="*/ 1183640 h 2814320"/>
                  <a:gd name="connsiteX47" fmla="*/ 2352040 w 6187440"/>
                  <a:gd name="connsiteY47" fmla="*/ 1183640 h 2814320"/>
                  <a:gd name="connsiteX48" fmla="*/ 2352040 w 6187440"/>
                  <a:gd name="connsiteY48" fmla="*/ 1234440 h 2814320"/>
                  <a:gd name="connsiteX49" fmla="*/ 2453640 w 6187440"/>
                  <a:gd name="connsiteY49" fmla="*/ 1234440 h 2814320"/>
                  <a:gd name="connsiteX50" fmla="*/ 2453640 w 6187440"/>
                  <a:gd name="connsiteY50" fmla="*/ 1280160 h 2814320"/>
                  <a:gd name="connsiteX51" fmla="*/ 2600960 w 6187440"/>
                  <a:gd name="connsiteY51" fmla="*/ 1280160 h 2814320"/>
                  <a:gd name="connsiteX52" fmla="*/ 2600960 w 6187440"/>
                  <a:gd name="connsiteY52" fmla="*/ 1330960 h 2814320"/>
                  <a:gd name="connsiteX53" fmla="*/ 2677160 w 6187440"/>
                  <a:gd name="connsiteY53" fmla="*/ 1330960 h 2814320"/>
                  <a:gd name="connsiteX54" fmla="*/ 2677160 w 6187440"/>
                  <a:gd name="connsiteY54" fmla="*/ 1427480 h 2814320"/>
                  <a:gd name="connsiteX55" fmla="*/ 2701925 w 6187440"/>
                  <a:gd name="connsiteY55" fmla="*/ 1427480 h 2814320"/>
                  <a:gd name="connsiteX56" fmla="*/ 2717800 w 6187440"/>
                  <a:gd name="connsiteY56" fmla="*/ 1529080 h 2814320"/>
                  <a:gd name="connsiteX57" fmla="*/ 2788920 w 6187440"/>
                  <a:gd name="connsiteY57" fmla="*/ 1529080 h 2814320"/>
                  <a:gd name="connsiteX58" fmla="*/ 2788920 w 6187440"/>
                  <a:gd name="connsiteY58" fmla="*/ 1584960 h 2814320"/>
                  <a:gd name="connsiteX59" fmla="*/ 2870200 w 6187440"/>
                  <a:gd name="connsiteY59" fmla="*/ 1584960 h 2814320"/>
                  <a:gd name="connsiteX60" fmla="*/ 2870200 w 6187440"/>
                  <a:gd name="connsiteY60" fmla="*/ 1681480 h 2814320"/>
                  <a:gd name="connsiteX61" fmla="*/ 3129280 w 6187440"/>
                  <a:gd name="connsiteY61" fmla="*/ 1681480 h 2814320"/>
                  <a:gd name="connsiteX62" fmla="*/ 3129280 w 6187440"/>
                  <a:gd name="connsiteY62" fmla="*/ 1778000 h 2814320"/>
                  <a:gd name="connsiteX63" fmla="*/ 3175000 w 6187440"/>
                  <a:gd name="connsiteY63" fmla="*/ 1778000 h 2814320"/>
                  <a:gd name="connsiteX64" fmla="*/ 3175000 w 6187440"/>
                  <a:gd name="connsiteY64" fmla="*/ 1884680 h 2814320"/>
                  <a:gd name="connsiteX65" fmla="*/ 3215640 w 6187440"/>
                  <a:gd name="connsiteY65" fmla="*/ 1884680 h 2814320"/>
                  <a:gd name="connsiteX66" fmla="*/ 3215640 w 6187440"/>
                  <a:gd name="connsiteY66" fmla="*/ 1935480 h 2814320"/>
                  <a:gd name="connsiteX67" fmla="*/ 3281680 w 6187440"/>
                  <a:gd name="connsiteY67" fmla="*/ 1935480 h 2814320"/>
                  <a:gd name="connsiteX68" fmla="*/ 3281680 w 6187440"/>
                  <a:gd name="connsiteY68" fmla="*/ 1981200 h 2814320"/>
                  <a:gd name="connsiteX69" fmla="*/ 3383280 w 6187440"/>
                  <a:gd name="connsiteY69" fmla="*/ 1981200 h 2814320"/>
                  <a:gd name="connsiteX70" fmla="*/ 3383280 w 6187440"/>
                  <a:gd name="connsiteY70" fmla="*/ 2087880 h 2814320"/>
                  <a:gd name="connsiteX71" fmla="*/ 3723640 w 6187440"/>
                  <a:gd name="connsiteY71" fmla="*/ 2087880 h 2814320"/>
                  <a:gd name="connsiteX72" fmla="*/ 3723640 w 6187440"/>
                  <a:gd name="connsiteY72" fmla="*/ 2138680 h 2814320"/>
                  <a:gd name="connsiteX73" fmla="*/ 3779520 w 6187440"/>
                  <a:gd name="connsiteY73" fmla="*/ 2138680 h 2814320"/>
                  <a:gd name="connsiteX74" fmla="*/ 3779520 w 6187440"/>
                  <a:gd name="connsiteY74" fmla="*/ 2184400 h 2814320"/>
                  <a:gd name="connsiteX75" fmla="*/ 4008120 w 6187440"/>
                  <a:gd name="connsiteY75" fmla="*/ 2184400 h 2814320"/>
                  <a:gd name="connsiteX76" fmla="*/ 4008120 w 6187440"/>
                  <a:gd name="connsiteY76" fmla="*/ 2291080 h 2814320"/>
                  <a:gd name="connsiteX77" fmla="*/ 4119880 w 6187440"/>
                  <a:gd name="connsiteY77" fmla="*/ 2291080 h 2814320"/>
                  <a:gd name="connsiteX78" fmla="*/ 4119880 w 6187440"/>
                  <a:gd name="connsiteY78" fmla="*/ 2397760 h 2814320"/>
                  <a:gd name="connsiteX79" fmla="*/ 4282440 w 6187440"/>
                  <a:gd name="connsiteY79" fmla="*/ 2397760 h 2814320"/>
                  <a:gd name="connsiteX80" fmla="*/ 4282440 w 6187440"/>
                  <a:gd name="connsiteY80" fmla="*/ 2458720 h 2814320"/>
                  <a:gd name="connsiteX81" fmla="*/ 4465320 w 6187440"/>
                  <a:gd name="connsiteY81" fmla="*/ 2458720 h 2814320"/>
                  <a:gd name="connsiteX82" fmla="*/ 4465320 w 6187440"/>
                  <a:gd name="connsiteY82" fmla="*/ 2514600 h 2814320"/>
                  <a:gd name="connsiteX83" fmla="*/ 4729480 w 6187440"/>
                  <a:gd name="connsiteY83" fmla="*/ 2514600 h 2814320"/>
                  <a:gd name="connsiteX84" fmla="*/ 4729480 w 6187440"/>
                  <a:gd name="connsiteY84" fmla="*/ 2565400 h 2814320"/>
                  <a:gd name="connsiteX85" fmla="*/ 5425440 w 6187440"/>
                  <a:gd name="connsiteY85" fmla="*/ 2565400 h 2814320"/>
                  <a:gd name="connsiteX86" fmla="*/ 5425440 w 6187440"/>
                  <a:gd name="connsiteY86" fmla="*/ 2626360 h 2814320"/>
                  <a:gd name="connsiteX87" fmla="*/ 5654040 w 6187440"/>
                  <a:gd name="connsiteY87" fmla="*/ 2626360 h 2814320"/>
                  <a:gd name="connsiteX88" fmla="*/ 5654040 w 6187440"/>
                  <a:gd name="connsiteY88" fmla="*/ 2692400 h 2814320"/>
                  <a:gd name="connsiteX89" fmla="*/ 5699760 w 6187440"/>
                  <a:gd name="connsiteY89" fmla="*/ 2692400 h 2814320"/>
                  <a:gd name="connsiteX90" fmla="*/ 5699760 w 6187440"/>
                  <a:gd name="connsiteY90" fmla="*/ 2753360 h 2814320"/>
                  <a:gd name="connsiteX91" fmla="*/ 5999480 w 6187440"/>
                  <a:gd name="connsiteY91" fmla="*/ 2753360 h 2814320"/>
                  <a:gd name="connsiteX92" fmla="*/ 5999480 w 6187440"/>
                  <a:gd name="connsiteY92" fmla="*/ 2814320 h 2814320"/>
                  <a:gd name="connsiteX93" fmla="*/ 6187440 w 6187440"/>
                  <a:gd name="connsiteY93"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82040 w 6187440"/>
                  <a:gd name="connsiteY23" fmla="*/ 635000 h 2814320"/>
                  <a:gd name="connsiteX24" fmla="*/ 1082040 w 6187440"/>
                  <a:gd name="connsiteY24" fmla="*/ 635000 h 2814320"/>
                  <a:gd name="connsiteX25" fmla="*/ 1082040 w 6187440"/>
                  <a:gd name="connsiteY25" fmla="*/ 680720 h 2814320"/>
                  <a:gd name="connsiteX26" fmla="*/ 1320800 w 6187440"/>
                  <a:gd name="connsiteY26" fmla="*/ 680720 h 2814320"/>
                  <a:gd name="connsiteX27" fmla="*/ 1320800 w 6187440"/>
                  <a:gd name="connsiteY27" fmla="*/ 726440 h 2814320"/>
                  <a:gd name="connsiteX28" fmla="*/ 1320800 w 6187440"/>
                  <a:gd name="connsiteY28" fmla="*/ 726440 h 2814320"/>
                  <a:gd name="connsiteX29" fmla="*/ 1361440 w 6187440"/>
                  <a:gd name="connsiteY29" fmla="*/ 726440 h 2814320"/>
                  <a:gd name="connsiteX30" fmla="*/ 1361440 w 6187440"/>
                  <a:gd name="connsiteY30" fmla="*/ 812800 h 2814320"/>
                  <a:gd name="connsiteX31" fmla="*/ 1417320 w 6187440"/>
                  <a:gd name="connsiteY31" fmla="*/ 812800 h 2814320"/>
                  <a:gd name="connsiteX32" fmla="*/ 1417320 w 6187440"/>
                  <a:gd name="connsiteY32" fmla="*/ 812800 h 2814320"/>
                  <a:gd name="connsiteX33" fmla="*/ 1417320 w 6187440"/>
                  <a:gd name="connsiteY33" fmla="*/ 863600 h 2814320"/>
                  <a:gd name="connsiteX34" fmla="*/ 1503680 w 6187440"/>
                  <a:gd name="connsiteY34" fmla="*/ 863600 h 2814320"/>
                  <a:gd name="connsiteX35" fmla="*/ 1503680 w 6187440"/>
                  <a:gd name="connsiteY35" fmla="*/ 949960 h 2814320"/>
                  <a:gd name="connsiteX36" fmla="*/ 1661160 w 6187440"/>
                  <a:gd name="connsiteY36" fmla="*/ 949960 h 2814320"/>
                  <a:gd name="connsiteX37" fmla="*/ 1661160 w 6187440"/>
                  <a:gd name="connsiteY37" fmla="*/ 995680 h 2814320"/>
                  <a:gd name="connsiteX38" fmla="*/ 1798320 w 6187440"/>
                  <a:gd name="connsiteY38" fmla="*/ 995680 h 2814320"/>
                  <a:gd name="connsiteX39" fmla="*/ 1798320 w 6187440"/>
                  <a:gd name="connsiteY39" fmla="*/ 1046480 h 2814320"/>
                  <a:gd name="connsiteX40" fmla="*/ 1940560 w 6187440"/>
                  <a:gd name="connsiteY40" fmla="*/ 1046480 h 2814320"/>
                  <a:gd name="connsiteX41" fmla="*/ 1940560 w 6187440"/>
                  <a:gd name="connsiteY41" fmla="*/ 1092200 h 2814320"/>
                  <a:gd name="connsiteX42" fmla="*/ 2199640 w 6187440"/>
                  <a:gd name="connsiteY42" fmla="*/ 1092200 h 2814320"/>
                  <a:gd name="connsiteX43" fmla="*/ 2199640 w 6187440"/>
                  <a:gd name="connsiteY43" fmla="*/ 1143000 h 2814320"/>
                  <a:gd name="connsiteX44" fmla="*/ 2280920 w 6187440"/>
                  <a:gd name="connsiteY44" fmla="*/ 1143000 h 2814320"/>
                  <a:gd name="connsiteX45" fmla="*/ 2280920 w 6187440"/>
                  <a:gd name="connsiteY45" fmla="*/ 1143000 h 2814320"/>
                  <a:gd name="connsiteX46" fmla="*/ 2280920 w 6187440"/>
                  <a:gd name="connsiteY46" fmla="*/ 1183640 h 2814320"/>
                  <a:gd name="connsiteX47" fmla="*/ 2352040 w 6187440"/>
                  <a:gd name="connsiteY47" fmla="*/ 1183640 h 2814320"/>
                  <a:gd name="connsiteX48" fmla="*/ 2352040 w 6187440"/>
                  <a:gd name="connsiteY48" fmla="*/ 1234440 h 2814320"/>
                  <a:gd name="connsiteX49" fmla="*/ 2453640 w 6187440"/>
                  <a:gd name="connsiteY49" fmla="*/ 1234440 h 2814320"/>
                  <a:gd name="connsiteX50" fmla="*/ 2453640 w 6187440"/>
                  <a:gd name="connsiteY50" fmla="*/ 1280160 h 2814320"/>
                  <a:gd name="connsiteX51" fmla="*/ 2600960 w 6187440"/>
                  <a:gd name="connsiteY51" fmla="*/ 1280160 h 2814320"/>
                  <a:gd name="connsiteX52" fmla="*/ 2600960 w 6187440"/>
                  <a:gd name="connsiteY52" fmla="*/ 1330960 h 2814320"/>
                  <a:gd name="connsiteX53" fmla="*/ 2677160 w 6187440"/>
                  <a:gd name="connsiteY53" fmla="*/ 1330960 h 2814320"/>
                  <a:gd name="connsiteX54" fmla="*/ 2677160 w 6187440"/>
                  <a:gd name="connsiteY54" fmla="*/ 1427480 h 2814320"/>
                  <a:gd name="connsiteX55" fmla="*/ 2701925 w 6187440"/>
                  <a:gd name="connsiteY55" fmla="*/ 1427480 h 2814320"/>
                  <a:gd name="connsiteX56" fmla="*/ 2695575 w 6187440"/>
                  <a:gd name="connsiteY56" fmla="*/ 1481455 h 2814320"/>
                  <a:gd name="connsiteX57" fmla="*/ 2788920 w 6187440"/>
                  <a:gd name="connsiteY57" fmla="*/ 1529080 h 2814320"/>
                  <a:gd name="connsiteX58" fmla="*/ 2788920 w 6187440"/>
                  <a:gd name="connsiteY58" fmla="*/ 1584960 h 2814320"/>
                  <a:gd name="connsiteX59" fmla="*/ 2870200 w 6187440"/>
                  <a:gd name="connsiteY59" fmla="*/ 1584960 h 2814320"/>
                  <a:gd name="connsiteX60" fmla="*/ 2870200 w 6187440"/>
                  <a:gd name="connsiteY60" fmla="*/ 1681480 h 2814320"/>
                  <a:gd name="connsiteX61" fmla="*/ 3129280 w 6187440"/>
                  <a:gd name="connsiteY61" fmla="*/ 1681480 h 2814320"/>
                  <a:gd name="connsiteX62" fmla="*/ 3129280 w 6187440"/>
                  <a:gd name="connsiteY62" fmla="*/ 1778000 h 2814320"/>
                  <a:gd name="connsiteX63" fmla="*/ 3175000 w 6187440"/>
                  <a:gd name="connsiteY63" fmla="*/ 1778000 h 2814320"/>
                  <a:gd name="connsiteX64" fmla="*/ 3175000 w 6187440"/>
                  <a:gd name="connsiteY64" fmla="*/ 1884680 h 2814320"/>
                  <a:gd name="connsiteX65" fmla="*/ 3215640 w 6187440"/>
                  <a:gd name="connsiteY65" fmla="*/ 1884680 h 2814320"/>
                  <a:gd name="connsiteX66" fmla="*/ 3215640 w 6187440"/>
                  <a:gd name="connsiteY66" fmla="*/ 1935480 h 2814320"/>
                  <a:gd name="connsiteX67" fmla="*/ 3281680 w 6187440"/>
                  <a:gd name="connsiteY67" fmla="*/ 1935480 h 2814320"/>
                  <a:gd name="connsiteX68" fmla="*/ 3281680 w 6187440"/>
                  <a:gd name="connsiteY68" fmla="*/ 1981200 h 2814320"/>
                  <a:gd name="connsiteX69" fmla="*/ 3383280 w 6187440"/>
                  <a:gd name="connsiteY69" fmla="*/ 1981200 h 2814320"/>
                  <a:gd name="connsiteX70" fmla="*/ 3383280 w 6187440"/>
                  <a:gd name="connsiteY70" fmla="*/ 2087880 h 2814320"/>
                  <a:gd name="connsiteX71" fmla="*/ 3723640 w 6187440"/>
                  <a:gd name="connsiteY71" fmla="*/ 2087880 h 2814320"/>
                  <a:gd name="connsiteX72" fmla="*/ 3723640 w 6187440"/>
                  <a:gd name="connsiteY72" fmla="*/ 2138680 h 2814320"/>
                  <a:gd name="connsiteX73" fmla="*/ 3779520 w 6187440"/>
                  <a:gd name="connsiteY73" fmla="*/ 2138680 h 2814320"/>
                  <a:gd name="connsiteX74" fmla="*/ 3779520 w 6187440"/>
                  <a:gd name="connsiteY74" fmla="*/ 2184400 h 2814320"/>
                  <a:gd name="connsiteX75" fmla="*/ 4008120 w 6187440"/>
                  <a:gd name="connsiteY75" fmla="*/ 2184400 h 2814320"/>
                  <a:gd name="connsiteX76" fmla="*/ 4008120 w 6187440"/>
                  <a:gd name="connsiteY76" fmla="*/ 2291080 h 2814320"/>
                  <a:gd name="connsiteX77" fmla="*/ 4119880 w 6187440"/>
                  <a:gd name="connsiteY77" fmla="*/ 2291080 h 2814320"/>
                  <a:gd name="connsiteX78" fmla="*/ 4119880 w 6187440"/>
                  <a:gd name="connsiteY78" fmla="*/ 2397760 h 2814320"/>
                  <a:gd name="connsiteX79" fmla="*/ 4282440 w 6187440"/>
                  <a:gd name="connsiteY79" fmla="*/ 2397760 h 2814320"/>
                  <a:gd name="connsiteX80" fmla="*/ 4282440 w 6187440"/>
                  <a:gd name="connsiteY80" fmla="*/ 2458720 h 2814320"/>
                  <a:gd name="connsiteX81" fmla="*/ 4465320 w 6187440"/>
                  <a:gd name="connsiteY81" fmla="*/ 2458720 h 2814320"/>
                  <a:gd name="connsiteX82" fmla="*/ 4465320 w 6187440"/>
                  <a:gd name="connsiteY82" fmla="*/ 2514600 h 2814320"/>
                  <a:gd name="connsiteX83" fmla="*/ 4729480 w 6187440"/>
                  <a:gd name="connsiteY83" fmla="*/ 2514600 h 2814320"/>
                  <a:gd name="connsiteX84" fmla="*/ 4729480 w 6187440"/>
                  <a:gd name="connsiteY84" fmla="*/ 2565400 h 2814320"/>
                  <a:gd name="connsiteX85" fmla="*/ 5425440 w 6187440"/>
                  <a:gd name="connsiteY85" fmla="*/ 2565400 h 2814320"/>
                  <a:gd name="connsiteX86" fmla="*/ 5425440 w 6187440"/>
                  <a:gd name="connsiteY86" fmla="*/ 2626360 h 2814320"/>
                  <a:gd name="connsiteX87" fmla="*/ 5654040 w 6187440"/>
                  <a:gd name="connsiteY87" fmla="*/ 2626360 h 2814320"/>
                  <a:gd name="connsiteX88" fmla="*/ 5654040 w 6187440"/>
                  <a:gd name="connsiteY88" fmla="*/ 2692400 h 2814320"/>
                  <a:gd name="connsiteX89" fmla="*/ 5699760 w 6187440"/>
                  <a:gd name="connsiteY89" fmla="*/ 2692400 h 2814320"/>
                  <a:gd name="connsiteX90" fmla="*/ 5699760 w 6187440"/>
                  <a:gd name="connsiteY90" fmla="*/ 2753360 h 2814320"/>
                  <a:gd name="connsiteX91" fmla="*/ 5999480 w 6187440"/>
                  <a:gd name="connsiteY91" fmla="*/ 2753360 h 2814320"/>
                  <a:gd name="connsiteX92" fmla="*/ 5999480 w 6187440"/>
                  <a:gd name="connsiteY92" fmla="*/ 2814320 h 2814320"/>
                  <a:gd name="connsiteX93" fmla="*/ 6187440 w 6187440"/>
                  <a:gd name="connsiteY93"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82040 w 6187440"/>
                  <a:gd name="connsiteY23" fmla="*/ 635000 h 2814320"/>
                  <a:gd name="connsiteX24" fmla="*/ 1082040 w 6187440"/>
                  <a:gd name="connsiteY24" fmla="*/ 635000 h 2814320"/>
                  <a:gd name="connsiteX25" fmla="*/ 1082040 w 6187440"/>
                  <a:gd name="connsiteY25" fmla="*/ 680720 h 2814320"/>
                  <a:gd name="connsiteX26" fmla="*/ 1320800 w 6187440"/>
                  <a:gd name="connsiteY26" fmla="*/ 680720 h 2814320"/>
                  <a:gd name="connsiteX27" fmla="*/ 1320800 w 6187440"/>
                  <a:gd name="connsiteY27" fmla="*/ 726440 h 2814320"/>
                  <a:gd name="connsiteX28" fmla="*/ 1320800 w 6187440"/>
                  <a:gd name="connsiteY28" fmla="*/ 726440 h 2814320"/>
                  <a:gd name="connsiteX29" fmla="*/ 1361440 w 6187440"/>
                  <a:gd name="connsiteY29" fmla="*/ 726440 h 2814320"/>
                  <a:gd name="connsiteX30" fmla="*/ 1361440 w 6187440"/>
                  <a:gd name="connsiteY30" fmla="*/ 812800 h 2814320"/>
                  <a:gd name="connsiteX31" fmla="*/ 1417320 w 6187440"/>
                  <a:gd name="connsiteY31" fmla="*/ 812800 h 2814320"/>
                  <a:gd name="connsiteX32" fmla="*/ 1417320 w 6187440"/>
                  <a:gd name="connsiteY32" fmla="*/ 812800 h 2814320"/>
                  <a:gd name="connsiteX33" fmla="*/ 1417320 w 6187440"/>
                  <a:gd name="connsiteY33" fmla="*/ 863600 h 2814320"/>
                  <a:gd name="connsiteX34" fmla="*/ 1503680 w 6187440"/>
                  <a:gd name="connsiteY34" fmla="*/ 863600 h 2814320"/>
                  <a:gd name="connsiteX35" fmla="*/ 1503680 w 6187440"/>
                  <a:gd name="connsiteY35" fmla="*/ 949960 h 2814320"/>
                  <a:gd name="connsiteX36" fmla="*/ 1661160 w 6187440"/>
                  <a:gd name="connsiteY36" fmla="*/ 949960 h 2814320"/>
                  <a:gd name="connsiteX37" fmla="*/ 1661160 w 6187440"/>
                  <a:gd name="connsiteY37" fmla="*/ 995680 h 2814320"/>
                  <a:gd name="connsiteX38" fmla="*/ 1798320 w 6187440"/>
                  <a:gd name="connsiteY38" fmla="*/ 995680 h 2814320"/>
                  <a:gd name="connsiteX39" fmla="*/ 1798320 w 6187440"/>
                  <a:gd name="connsiteY39" fmla="*/ 1046480 h 2814320"/>
                  <a:gd name="connsiteX40" fmla="*/ 1940560 w 6187440"/>
                  <a:gd name="connsiteY40" fmla="*/ 1046480 h 2814320"/>
                  <a:gd name="connsiteX41" fmla="*/ 1940560 w 6187440"/>
                  <a:gd name="connsiteY41" fmla="*/ 1092200 h 2814320"/>
                  <a:gd name="connsiteX42" fmla="*/ 2199640 w 6187440"/>
                  <a:gd name="connsiteY42" fmla="*/ 1092200 h 2814320"/>
                  <a:gd name="connsiteX43" fmla="*/ 2199640 w 6187440"/>
                  <a:gd name="connsiteY43" fmla="*/ 1143000 h 2814320"/>
                  <a:gd name="connsiteX44" fmla="*/ 2280920 w 6187440"/>
                  <a:gd name="connsiteY44" fmla="*/ 1143000 h 2814320"/>
                  <a:gd name="connsiteX45" fmla="*/ 2280920 w 6187440"/>
                  <a:gd name="connsiteY45" fmla="*/ 1143000 h 2814320"/>
                  <a:gd name="connsiteX46" fmla="*/ 2280920 w 6187440"/>
                  <a:gd name="connsiteY46" fmla="*/ 1183640 h 2814320"/>
                  <a:gd name="connsiteX47" fmla="*/ 2352040 w 6187440"/>
                  <a:gd name="connsiteY47" fmla="*/ 1183640 h 2814320"/>
                  <a:gd name="connsiteX48" fmla="*/ 2352040 w 6187440"/>
                  <a:gd name="connsiteY48" fmla="*/ 1234440 h 2814320"/>
                  <a:gd name="connsiteX49" fmla="*/ 2453640 w 6187440"/>
                  <a:gd name="connsiteY49" fmla="*/ 1234440 h 2814320"/>
                  <a:gd name="connsiteX50" fmla="*/ 2453640 w 6187440"/>
                  <a:gd name="connsiteY50" fmla="*/ 1280160 h 2814320"/>
                  <a:gd name="connsiteX51" fmla="*/ 2600960 w 6187440"/>
                  <a:gd name="connsiteY51" fmla="*/ 1280160 h 2814320"/>
                  <a:gd name="connsiteX52" fmla="*/ 2600960 w 6187440"/>
                  <a:gd name="connsiteY52" fmla="*/ 1330960 h 2814320"/>
                  <a:gd name="connsiteX53" fmla="*/ 2677160 w 6187440"/>
                  <a:gd name="connsiteY53" fmla="*/ 1330960 h 2814320"/>
                  <a:gd name="connsiteX54" fmla="*/ 2677160 w 6187440"/>
                  <a:gd name="connsiteY54" fmla="*/ 1427480 h 2814320"/>
                  <a:gd name="connsiteX55" fmla="*/ 2701925 w 6187440"/>
                  <a:gd name="connsiteY55" fmla="*/ 1427480 h 2814320"/>
                  <a:gd name="connsiteX56" fmla="*/ 2695575 w 6187440"/>
                  <a:gd name="connsiteY56" fmla="*/ 1481455 h 2814320"/>
                  <a:gd name="connsiteX57" fmla="*/ 2788920 w 6187440"/>
                  <a:gd name="connsiteY57" fmla="*/ 1529080 h 2814320"/>
                  <a:gd name="connsiteX58" fmla="*/ 2741295 w 6187440"/>
                  <a:gd name="connsiteY58" fmla="*/ 1500505 h 2814320"/>
                  <a:gd name="connsiteX59" fmla="*/ 2788920 w 6187440"/>
                  <a:gd name="connsiteY59" fmla="*/ 1584960 h 2814320"/>
                  <a:gd name="connsiteX60" fmla="*/ 2870200 w 6187440"/>
                  <a:gd name="connsiteY60" fmla="*/ 1584960 h 2814320"/>
                  <a:gd name="connsiteX61" fmla="*/ 2870200 w 6187440"/>
                  <a:gd name="connsiteY61" fmla="*/ 1681480 h 2814320"/>
                  <a:gd name="connsiteX62" fmla="*/ 3129280 w 6187440"/>
                  <a:gd name="connsiteY62" fmla="*/ 1681480 h 2814320"/>
                  <a:gd name="connsiteX63" fmla="*/ 3129280 w 6187440"/>
                  <a:gd name="connsiteY63" fmla="*/ 1778000 h 2814320"/>
                  <a:gd name="connsiteX64" fmla="*/ 3175000 w 6187440"/>
                  <a:gd name="connsiteY64" fmla="*/ 1778000 h 2814320"/>
                  <a:gd name="connsiteX65" fmla="*/ 3175000 w 6187440"/>
                  <a:gd name="connsiteY65" fmla="*/ 1884680 h 2814320"/>
                  <a:gd name="connsiteX66" fmla="*/ 3215640 w 6187440"/>
                  <a:gd name="connsiteY66" fmla="*/ 1884680 h 2814320"/>
                  <a:gd name="connsiteX67" fmla="*/ 3215640 w 6187440"/>
                  <a:gd name="connsiteY67" fmla="*/ 1935480 h 2814320"/>
                  <a:gd name="connsiteX68" fmla="*/ 3281680 w 6187440"/>
                  <a:gd name="connsiteY68" fmla="*/ 1935480 h 2814320"/>
                  <a:gd name="connsiteX69" fmla="*/ 3281680 w 6187440"/>
                  <a:gd name="connsiteY69" fmla="*/ 1981200 h 2814320"/>
                  <a:gd name="connsiteX70" fmla="*/ 3383280 w 6187440"/>
                  <a:gd name="connsiteY70" fmla="*/ 1981200 h 2814320"/>
                  <a:gd name="connsiteX71" fmla="*/ 3383280 w 6187440"/>
                  <a:gd name="connsiteY71" fmla="*/ 2087880 h 2814320"/>
                  <a:gd name="connsiteX72" fmla="*/ 3723640 w 6187440"/>
                  <a:gd name="connsiteY72" fmla="*/ 2087880 h 2814320"/>
                  <a:gd name="connsiteX73" fmla="*/ 3723640 w 6187440"/>
                  <a:gd name="connsiteY73" fmla="*/ 2138680 h 2814320"/>
                  <a:gd name="connsiteX74" fmla="*/ 3779520 w 6187440"/>
                  <a:gd name="connsiteY74" fmla="*/ 2138680 h 2814320"/>
                  <a:gd name="connsiteX75" fmla="*/ 3779520 w 6187440"/>
                  <a:gd name="connsiteY75" fmla="*/ 2184400 h 2814320"/>
                  <a:gd name="connsiteX76" fmla="*/ 4008120 w 6187440"/>
                  <a:gd name="connsiteY76" fmla="*/ 2184400 h 2814320"/>
                  <a:gd name="connsiteX77" fmla="*/ 4008120 w 6187440"/>
                  <a:gd name="connsiteY77" fmla="*/ 2291080 h 2814320"/>
                  <a:gd name="connsiteX78" fmla="*/ 4119880 w 6187440"/>
                  <a:gd name="connsiteY78" fmla="*/ 2291080 h 2814320"/>
                  <a:gd name="connsiteX79" fmla="*/ 4119880 w 6187440"/>
                  <a:gd name="connsiteY79" fmla="*/ 2397760 h 2814320"/>
                  <a:gd name="connsiteX80" fmla="*/ 4282440 w 6187440"/>
                  <a:gd name="connsiteY80" fmla="*/ 2397760 h 2814320"/>
                  <a:gd name="connsiteX81" fmla="*/ 4282440 w 6187440"/>
                  <a:gd name="connsiteY81" fmla="*/ 2458720 h 2814320"/>
                  <a:gd name="connsiteX82" fmla="*/ 4465320 w 6187440"/>
                  <a:gd name="connsiteY82" fmla="*/ 2458720 h 2814320"/>
                  <a:gd name="connsiteX83" fmla="*/ 4465320 w 6187440"/>
                  <a:gd name="connsiteY83" fmla="*/ 2514600 h 2814320"/>
                  <a:gd name="connsiteX84" fmla="*/ 4729480 w 6187440"/>
                  <a:gd name="connsiteY84" fmla="*/ 2514600 h 2814320"/>
                  <a:gd name="connsiteX85" fmla="*/ 4729480 w 6187440"/>
                  <a:gd name="connsiteY85" fmla="*/ 2565400 h 2814320"/>
                  <a:gd name="connsiteX86" fmla="*/ 5425440 w 6187440"/>
                  <a:gd name="connsiteY86" fmla="*/ 2565400 h 2814320"/>
                  <a:gd name="connsiteX87" fmla="*/ 5425440 w 6187440"/>
                  <a:gd name="connsiteY87" fmla="*/ 2626360 h 2814320"/>
                  <a:gd name="connsiteX88" fmla="*/ 5654040 w 6187440"/>
                  <a:gd name="connsiteY88" fmla="*/ 2626360 h 2814320"/>
                  <a:gd name="connsiteX89" fmla="*/ 5654040 w 6187440"/>
                  <a:gd name="connsiteY89" fmla="*/ 2692400 h 2814320"/>
                  <a:gd name="connsiteX90" fmla="*/ 5699760 w 6187440"/>
                  <a:gd name="connsiteY90" fmla="*/ 2692400 h 2814320"/>
                  <a:gd name="connsiteX91" fmla="*/ 5699760 w 6187440"/>
                  <a:gd name="connsiteY91" fmla="*/ 2753360 h 2814320"/>
                  <a:gd name="connsiteX92" fmla="*/ 5999480 w 6187440"/>
                  <a:gd name="connsiteY92" fmla="*/ 2753360 h 2814320"/>
                  <a:gd name="connsiteX93" fmla="*/ 5999480 w 6187440"/>
                  <a:gd name="connsiteY93" fmla="*/ 2814320 h 2814320"/>
                  <a:gd name="connsiteX94" fmla="*/ 6187440 w 6187440"/>
                  <a:gd name="connsiteY94"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82040 w 6187440"/>
                  <a:gd name="connsiteY23" fmla="*/ 635000 h 2814320"/>
                  <a:gd name="connsiteX24" fmla="*/ 1082040 w 6187440"/>
                  <a:gd name="connsiteY24" fmla="*/ 635000 h 2814320"/>
                  <a:gd name="connsiteX25" fmla="*/ 1082040 w 6187440"/>
                  <a:gd name="connsiteY25" fmla="*/ 680720 h 2814320"/>
                  <a:gd name="connsiteX26" fmla="*/ 1320800 w 6187440"/>
                  <a:gd name="connsiteY26" fmla="*/ 680720 h 2814320"/>
                  <a:gd name="connsiteX27" fmla="*/ 1320800 w 6187440"/>
                  <a:gd name="connsiteY27" fmla="*/ 726440 h 2814320"/>
                  <a:gd name="connsiteX28" fmla="*/ 1320800 w 6187440"/>
                  <a:gd name="connsiteY28" fmla="*/ 726440 h 2814320"/>
                  <a:gd name="connsiteX29" fmla="*/ 1361440 w 6187440"/>
                  <a:gd name="connsiteY29" fmla="*/ 726440 h 2814320"/>
                  <a:gd name="connsiteX30" fmla="*/ 1361440 w 6187440"/>
                  <a:gd name="connsiteY30" fmla="*/ 812800 h 2814320"/>
                  <a:gd name="connsiteX31" fmla="*/ 1417320 w 6187440"/>
                  <a:gd name="connsiteY31" fmla="*/ 812800 h 2814320"/>
                  <a:gd name="connsiteX32" fmla="*/ 1417320 w 6187440"/>
                  <a:gd name="connsiteY32" fmla="*/ 812800 h 2814320"/>
                  <a:gd name="connsiteX33" fmla="*/ 1417320 w 6187440"/>
                  <a:gd name="connsiteY33" fmla="*/ 863600 h 2814320"/>
                  <a:gd name="connsiteX34" fmla="*/ 1503680 w 6187440"/>
                  <a:gd name="connsiteY34" fmla="*/ 863600 h 2814320"/>
                  <a:gd name="connsiteX35" fmla="*/ 1503680 w 6187440"/>
                  <a:gd name="connsiteY35" fmla="*/ 949960 h 2814320"/>
                  <a:gd name="connsiteX36" fmla="*/ 1661160 w 6187440"/>
                  <a:gd name="connsiteY36" fmla="*/ 949960 h 2814320"/>
                  <a:gd name="connsiteX37" fmla="*/ 1661160 w 6187440"/>
                  <a:gd name="connsiteY37" fmla="*/ 995680 h 2814320"/>
                  <a:gd name="connsiteX38" fmla="*/ 1798320 w 6187440"/>
                  <a:gd name="connsiteY38" fmla="*/ 995680 h 2814320"/>
                  <a:gd name="connsiteX39" fmla="*/ 1798320 w 6187440"/>
                  <a:gd name="connsiteY39" fmla="*/ 1046480 h 2814320"/>
                  <a:gd name="connsiteX40" fmla="*/ 1940560 w 6187440"/>
                  <a:gd name="connsiteY40" fmla="*/ 1046480 h 2814320"/>
                  <a:gd name="connsiteX41" fmla="*/ 1940560 w 6187440"/>
                  <a:gd name="connsiteY41" fmla="*/ 1092200 h 2814320"/>
                  <a:gd name="connsiteX42" fmla="*/ 2199640 w 6187440"/>
                  <a:gd name="connsiteY42" fmla="*/ 1092200 h 2814320"/>
                  <a:gd name="connsiteX43" fmla="*/ 2199640 w 6187440"/>
                  <a:gd name="connsiteY43" fmla="*/ 1143000 h 2814320"/>
                  <a:gd name="connsiteX44" fmla="*/ 2280920 w 6187440"/>
                  <a:gd name="connsiteY44" fmla="*/ 1143000 h 2814320"/>
                  <a:gd name="connsiteX45" fmla="*/ 2280920 w 6187440"/>
                  <a:gd name="connsiteY45" fmla="*/ 1143000 h 2814320"/>
                  <a:gd name="connsiteX46" fmla="*/ 2280920 w 6187440"/>
                  <a:gd name="connsiteY46" fmla="*/ 1183640 h 2814320"/>
                  <a:gd name="connsiteX47" fmla="*/ 2352040 w 6187440"/>
                  <a:gd name="connsiteY47" fmla="*/ 1183640 h 2814320"/>
                  <a:gd name="connsiteX48" fmla="*/ 2352040 w 6187440"/>
                  <a:gd name="connsiteY48" fmla="*/ 1234440 h 2814320"/>
                  <a:gd name="connsiteX49" fmla="*/ 2453640 w 6187440"/>
                  <a:gd name="connsiteY49" fmla="*/ 1234440 h 2814320"/>
                  <a:gd name="connsiteX50" fmla="*/ 2453640 w 6187440"/>
                  <a:gd name="connsiteY50" fmla="*/ 1280160 h 2814320"/>
                  <a:gd name="connsiteX51" fmla="*/ 2600960 w 6187440"/>
                  <a:gd name="connsiteY51" fmla="*/ 1280160 h 2814320"/>
                  <a:gd name="connsiteX52" fmla="*/ 2600960 w 6187440"/>
                  <a:gd name="connsiteY52" fmla="*/ 1330960 h 2814320"/>
                  <a:gd name="connsiteX53" fmla="*/ 2677160 w 6187440"/>
                  <a:gd name="connsiteY53" fmla="*/ 1330960 h 2814320"/>
                  <a:gd name="connsiteX54" fmla="*/ 2677160 w 6187440"/>
                  <a:gd name="connsiteY54" fmla="*/ 1427480 h 2814320"/>
                  <a:gd name="connsiteX55" fmla="*/ 2701925 w 6187440"/>
                  <a:gd name="connsiteY55" fmla="*/ 1427480 h 2814320"/>
                  <a:gd name="connsiteX56" fmla="*/ 2695575 w 6187440"/>
                  <a:gd name="connsiteY56" fmla="*/ 1481455 h 2814320"/>
                  <a:gd name="connsiteX57" fmla="*/ 2788920 w 6187440"/>
                  <a:gd name="connsiteY57" fmla="*/ 1529080 h 2814320"/>
                  <a:gd name="connsiteX58" fmla="*/ 2744470 w 6187440"/>
                  <a:gd name="connsiteY58" fmla="*/ 1564005 h 2814320"/>
                  <a:gd name="connsiteX59" fmla="*/ 2788920 w 6187440"/>
                  <a:gd name="connsiteY59" fmla="*/ 1584960 h 2814320"/>
                  <a:gd name="connsiteX60" fmla="*/ 2870200 w 6187440"/>
                  <a:gd name="connsiteY60" fmla="*/ 1584960 h 2814320"/>
                  <a:gd name="connsiteX61" fmla="*/ 2870200 w 6187440"/>
                  <a:gd name="connsiteY61" fmla="*/ 1681480 h 2814320"/>
                  <a:gd name="connsiteX62" fmla="*/ 3129280 w 6187440"/>
                  <a:gd name="connsiteY62" fmla="*/ 1681480 h 2814320"/>
                  <a:gd name="connsiteX63" fmla="*/ 3129280 w 6187440"/>
                  <a:gd name="connsiteY63" fmla="*/ 1778000 h 2814320"/>
                  <a:gd name="connsiteX64" fmla="*/ 3175000 w 6187440"/>
                  <a:gd name="connsiteY64" fmla="*/ 1778000 h 2814320"/>
                  <a:gd name="connsiteX65" fmla="*/ 3175000 w 6187440"/>
                  <a:gd name="connsiteY65" fmla="*/ 1884680 h 2814320"/>
                  <a:gd name="connsiteX66" fmla="*/ 3215640 w 6187440"/>
                  <a:gd name="connsiteY66" fmla="*/ 1884680 h 2814320"/>
                  <a:gd name="connsiteX67" fmla="*/ 3215640 w 6187440"/>
                  <a:gd name="connsiteY67" fmla="*/ 1935480 h 2814320"/>
                  <a:gd name="connsiteX68" fmla="*/ 3281680 w 6187440"/>
                  <a:gd name="connsiteY68" fmla="*/ 1935480 h 2814320"/>
                  <a:gd name="connsiteX69" fmla="*/ 3281680 w 6187440"/>
                  <a:gd name="connsiteY69" fmla="*/ 1981200 h 2814320"/>
                  <a:gd name="connsiteX70" fmla="*/ 3383280 w 6187440"/>
                  <a:gd name="connsiteY70" fmla="*/ 1981200 h 2814320"/>
                  <a:gd name="connsiteX71" fmla="*/ 3383280 w 6187440"/>
                  <a:gd name="connsiteY71" fmla="*/ 2087880 h 2814320"/>
                  <a:gd name="connsiteX72" fmla="*/ 3723640 w 6187440"/>
                  <a:gd name="connsiteY72" fmla="*/ 2087880 h 2814320"/>
                  <a:gd name="connsiteX73" fmla="*/ 3723640 w 6187440"/>
                  <a:gd name="connsiteY73" fmla="*/ 2138680 h 2814320"/>
                  <a:gd name="connsiteX74" fmla="*/ 3779520 w 6187440"/>
                  <a:gd name="connsiteY74" fmla="*/ 2138680 h 2814320"/>
                  <a:gd name="connsiteX75" fmla="*/ 3779520 w 6187440"/>
                  <a:gd name="connsiteY75" fmla="*/ 2184400 h 2814320"/>
                  <a:gd name="connsiteX76" fmla="*/ 4008120 w 6187440"/>
                  <a:gd name="connsiteY76" fmla="*/ 2184400 h 2814320"/>
                  <a:gd name="connsiteX77" fmla="*/ 4008120 w 6187440"/>
                  <a:gd name="connsiteY77" fmla="*/ 2291080 h 2814320"/>
                  <a:gd name="connsiteX78" fmla="*/ 4119880 w 6187440"/>
                  <a:gd name="connsiteY78" fmla="*/ 2291080 h 2814320"/>
                  <a:gd name="connsiteX79" fmla="*/ 4119880 w 6187440"/>
                  <a:gd name="connsiteY79" fmla="*/ 2397760 h 2814320"/>
                  <a:gd name="connsiteX80" fmla="*/ 4282440 w 6187440"/>
                  <a:gd name="connsiteY80" fmla="*/ 2397760 h 2814320"/>
                  <a:gd name="connsiteX81" fmla="*/ 4282440 w 6187440"/>
                  <a:gd name="connsiteY81" fmla="*/ 2458720 h 2814320"/>
                  <a:gd name="connsiteX82" fmla="*/ 4465320 w 6187440"/>
                  <a:gd name="connsiteY82" fmla="*/ 2458720 h 2814320"/>
                  <a:gd name="connsiteX83" fmla="*/ 4465320 w 6187440"/>
                  <a:gd name="connsiteY83" fmla="*/ 2514600 h 2814320"/>
                  <a:gd name="connsiteX84" fmla="*/ 4729480 w 6187440"/>
                  <a:gd name="connsiteY84" fmla="*/ 2514600 h 2814320"/>
                  <a:gd name="connsiteX85" fmla="*/ 4729480 w 6187440"/>
                  <a:gd name="connsiteY85" fmla="*/ 2565400 h 2814320"/>
                  <a:gd name="connsiteX86" fmla="*/ 5425440 w 6187440"/>
                  <a:gd name="connsiteY86" fmla="*/ 2565400 h 2814320"/>
                  <a:gd name="connsiteX87" fmla="*/ 5425440 w 6187440"/>
                  <a:gd name="connsiteY87" fmla="*/ 2626360 h 2814320"/>
                  <a:gd name="connsiteX88" fmla="*/ 5654040 w 6187440"/>
                  <a:gd name="connsiteY88" fmla="*/ 2626360 h 2814320"/>
                  <a:gd name="connsiteX89" fmla="*/ 5654040 w 6187440"/>
                  <a:gd name="connsiteY89" fmla="*/ 2692400 h 2814320"/>
                  <a:gd name="connsiteX90" fmla="*/ 5699760 w 6187440"/>
                  <a:gd name="connsiteY90" fmla="*/ 2692400 h 2814320"/>
                  <a:gd name="connsiteX91" fmla="*/ 5699760 w 6187440"/>
                  <a:gd name="connsiteY91" fmla="*/ 2753360 h 2814320"/>
                  <a:gd name="connsiteX92" fmla="*/ 5999480 w 6187440"/>
                  <a:gd name="connsiteY92" fmla="*/ 2753360 h 2814320"/>
                  <a:gd name="connsiteX93" fmla="*/ 5999480 w 6187440"/>
                  <a:gd name="connsiteY93" fmla="*/ 2814320 h 2814320"/>
                  <a:gd name="connsiteX94" fmla="*/ 6187440 w 6187440"/>
                  <a:gd name="connsiteY94"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82040 w 6187440"/>
                  <a:gd name="connsiteY23" fmla="*/ 635000 h 2814320"/>
                  <a:gd name="connsiteX24" fmla="*/ 1082040 w 6187440"/>
                  <a:gd name="connsiteY24" fmla="*/ 635000 h 2814320"/>
                  <a:gd name="connsiteX25" fmla="*/ 1082040 w 6187440"/>
                  <a:gd name="connsiteY25" fmla="*/ 680720 h 2814320"/>
                  <a:gd name="connsiteX26" fmla="*/ 1320800 w 6187440"/>
                  <a:gd name="connsiteY26" fmla="*/ 680720 h 2814320"/>
                  <a:gd name="connsiteX27" fmla="*/ 1320800 w 6187440"/>
                  <a:gd name="connsiteY27" fmla="*/ 726440 h 2814320"/>
                  <a:gd name="connsiteX28" fmla="*/ 1320800 w 6187440"/>
                  <a:gd name="connsiteY28" fmla="*/ 726440 h 2814320"/>
                  <a:gd name="connsiteX29" fmla="*/ 1361440 w 6187440"/>
                  <a:gd name="connsiteY29" fmla="*/ 726440 h 2814320"/>
                  <a:gd name="connsiteX30" fmla="*/ 1361440 w 6187440"/>
                  <a:gd name="connsiteY30" fmla="*/ 812800 h 2814320"/>
                  <a:gd name="connsiteX31" fmla="*/ 1417320 w 6187440"/>
                  <a:gd name="connsiteY31" fmla="*/ 812800 h 2814320"/>
                  <a:gd name="connsiteX32" fmla="*/ 1417320 w 6187440"/>
                  <a:gd name="connsiteY32" fmla="*/ 812800 h 2814320"/>
                  <a:gd name="connsiteX33" fmla="*/ 1417320 w 6187440"/>
                  <a:gd name="connsiteY33" fmla="*/ 863600 h 2814320"/>
                  <a:gd name="connsiteX34" fmla="*/ 1503680 w 6187440"/>
                  <a:gd name="connsiteY34" fmla="*/ 863600 h 2814320"/>
                  <a:gd name="connsiteX35" fmla="*/ 1503680 w 6187440"/>
                  <a:gd name="connsiteY35" fmla="*/ 949960 h 2814320"/>
                  <a:gd name="connsiteX36" fmla="*/ 1661160 w 6187440"/>
                  <a:gd name="connsiteY36" fmla="*/ 949960 h 2814320"/>
                  <a:gd name="connsiteX37" fmla="*/ 1661160 w 6187440"/>
                  <a:gd name="connsiteY37" fmla="*/ 995680 h 2814320"/>
                  <a:gd name="connsiteX38" fmla="*/ 1798320 w 6187440"/>
                  <a:gd name="connsiteY38" fmla="*/ 995680 h 2814320"/>
                  <a:gd name="connsiteX39" fmla="*/ 1798320 w 6187440"/>
                  <a:gd name="connsiteY39" fmla="*/ 1046480 h 2814320"/>
                  <a:gd name="connsiteX40" fmla="*/ 1940560 w 6187440"/>
                  <a:gd name="connsiteY40" fmla="*/ 1046480 h 2814320"/>
                  <a:gd name="connsiteX41" fmla="*/ 1940560 w 6187440"/>
                  <a:gd name="connsiteY41" fmla="*/ 1092200 h 2814320"/>
                  <a:gd name="connsiteX42" fmla="*/ 2199640 w 6187440"/>
                  <a:gd name="connsiteY42" fmla="*/ 1092200 h 2814320"/>
                  <a:gd name="connsiteX43" fmla="*/ 2199640 w 6187440"/>
                  <a:gd name="connsiteY43" fmla="*/ 1143000 h 2814320"/>
                  <a:gd name="connsiteX44" fmla="*/ 2280920 w 6187440"/>
                  <a:gd name="connsiteY44" fmla="*/ 1143000 h 2814320"/>
                  <a:gd name="connsiteX45" fmla="*/ 2280920 w 6187440"/>
                  <a:gd name="connsiteY45" fmla="*/ 1143000 h 2814320"/>
                  <a:gd name="connsiteX46" fmla="*/ 2280920 w 6187440"/>
                  <a:gd name="connsiteY46" fmla="*/ 1183640 h 2814320"/>
                  <a:gd name="connsiteX47" fmla="*/ 2352040 w 6187440"/>
                  <a:gd name="connsiteY47" fmla="*/ 1183640 h 2814320"/>
                  <a:gd name="connsiteX48" fmla="*/ 2352040 w 6187440"/>
                  <a:gd name="connsiteY48" fmla="*/ 1234440 h 2814320"/>
                  <a:gd name="connsiteX49" fmla="*/ 2453640 w 6187440"/>
                  <a:gd name="connsiteY49" fmla="*/ 1234440 h 2814320"/>
                  <a:gd name="connsiteX50" fmla="*/ 2453640 w 6187440"/>
                  <a:gd name="connsiteY50" fmla="*/ 1280160 h 2814320"/>
                  <a:gd name="connsiteX51" fmla="*/ 2600960 w 6187440"/>
                  <a:gd name="connsiteY51" fmla="*/ 1280160 h 2814320"/>
                  <a:gd name="connsiteX52" fmla="*/ 2600960 w 6187440"/>
                  <a:gd name="connsiteY52" fmla="*/ 1330960 h 2814320"/>
                  <a:gd name="connsiteX53" fmla="*/ 2677160 w 6187440"/>
                  <a:gd name="connsiteY53" fmla="*/ 1330960 h 2814320"/>
                  <a:gd name="connsiteX54" fmla="*/ 2677160 w 6187440"/>
                  <a:gd name="connsiteY54" fmla="*/ 1427480 h 2814320"/>
                  <a:gd name="connsiteX55" fmla="*/ 2701925 w 6187440"/>
                  <a:gd name="connsiteY55" fmla="*/ 1427480 h 2814320"/>
                  <a:gd name="connsiteX56" fmla="*/ 2695575 w 6187440"/>
                  <a:gd name="connsiteY56" fmla="*/ 1481455 h 2814320"/>
                  <a:gd name="connsiteX57" fmla="*/ 2734945 w 6187440"/>
                  <a:gd name="connsiteY57" fmla="*/ 1484630 h 2814320"/>
                  <a:gd name="connsiteX58" fmla="*/ 2744470 w 6187440"/>
                  <a:gd name="connsiteY58" fmla="*/ 1564005 h 2814320"/>
                  <a:gd name="connsiteX59" fmla="*/ 2788920 w 6187440"/>
                  <a:gd name="connsiteY59" fmla="*/ 1584960 h 2814320"/>
                  <a:gd name="connsiteX60" fmla="*/ 2870200 w 6187440"/>
                  <a:gd name="connsiteY60" fmla="*/ 1584960 h 2814320"/>
                  <a:gd name="connsiteX61" fmla="*/ 2870200 w 6187440"/>
                  <a:gd name="connsiteY61" fmla="*/ 1681480 h 2814320"/>
                  <a:gd name="connsiteX62" fmla="*/ 3129280 w 6187440"/>
                  <a:gd name="connsiteY62" fmla="*/ 1681480 h 2814320"/>
                  <a:gd name="connsiteX63" fmla="*/ 3129280 w 6187440"/>
                  <a:gd name="connsiteY63" fmla="*/ 1778000 h 2814320"/>
                  <a:gd name="connsiteX64" fmla="*/ 3175000 w 6187440"/>
                  <a:gd name="connsiteY64" fmla="*/ 1778000 h 2814320"/>
                  <a:gd name="connsiteX65" fmla="*/ 3175000 w 6187440"/>
                  <a:gd name="connsiteY65" fmla="*/ 1884680 h 2814320"/>
                  <a:gd name="connsiteX66" fmla="*/ 3215640 w 6187440"/>
                  <a:gd name="connsiteY66" fmla="*/ 1884680 h 2814320"/>
                  <a:gd name="connsiteX67" fmla="*/ 3215640 w 6187440"/>
                  <a:gd name="connsiteY67" fmla="*/ 1935480 h 2814320"/>
                  <a:gd name="connsiteX68" fmla="*/ 3281680 w 6187440"/>
                  <a:gd name="connsiteY68" fmla="*/ 1935480 h 2814320"/>
                  <a:gd name="connsiteX69" fmla="*/ 3281680 w 6187440"/>
                  <a:gd name="connsiteY69" fmla="*/ 1981200 h 2814320"/>
                  <a:gd name="connsiteX70" fmla="*/ 3383280 w 6187440"/>
                  <a:gd name="connsiteY70" fmla="*/ 1981200 h 2814320"/>
                  <a:gd name="connsiteX71" fmla="*/ 3383280 w 6187440"/>
                  <a:gd name="connsiteY71" fmla="*/ 2087880 h 2814320"/>
                  <a:gd name="connsiteX72" fmla="*/ 3723640 w 6187440"/>
                  <a:gd name="connsiteY72" fmla="*/ 2087880 h 2814320"/>
                  <a:gd name="connsiteX73" fmla="*/ 3723640 w 6187440"/>
                  <a:gd name="connsiteY73" fmla="*/ 2138680 h 2814320"/>
                  <a:gd name="connsiteX74" fmla="*/ 3779520 w 6187440"/>
                  <a:gd name="connsiteY74" fmla="*/ 2138680 h 2814320"/>
                  <a:gd name="connsiteX75" fmla="*/ 3779520 w 6187440"/>
                  <a:gd name="connsiteY75" fmla="*/ 2184400 h 2814320"/>
                  <a:gd name="connsiteX76" fmla="*/ 4008120 w 6187440"/>
                  <a:gd name="connsiteY76" fmla="*/ 2184400 h 2814320"/>
                  <a:gd name="connsiteX77" fmla="*/ 4008120 w 6187440"/>
                  <a:gd name="connsiteY77" fmla="*/ 2291080 h 2814320"/>
                  <a:gd name="connsiteX78" fmla="*/ 4119880 w 6187440"/>
                  <a:gd name="connsiteY78" fmla="*/ 2291080 h 2814320"/>
                  <a:gd name="connsiteX79" fmla="*/ 4119880 w 6187440"/>
                  <a:gd name="connsiteY79" fmla="*/ 2397760 h 2814320"/>
                  <a:gd name="connsiteX80" fmla="*/ 4282440 w 6187440"/>
                  <a:gd name="connsiteY80" fmla="*/ 2397760 h 2814320"/>
                  <a:gd name="connsiteX81" fmla="*/ 4282440 w 6187440"/>
                  <a:gd name="connsiteY81" fmla="*/ 2458720 h 2814320"/>
                  <a:gd name="connsiteX82" fmla="*/ 4465320 w 6187440"/>
                  <a:gd name="connsiteY82" fmla="*/ 2458720 h 2814320"/>
                  <a:gd name="connsiteX83" fmla="*/ 4465320 w 6187440"/>
                  <a:gd name="connsiteY83" fmla="*/ 2514600 h 2814320"/>
                  <a:gd name="connsiteX84" fmla="*/ 4729480 w 6187440"/>
                  <a:gd name="connsiteY84" fmla="*/ 2514600 h 2814320"/>
                  <a:gd name="connsiteX85" fmla="*/ 4729480 w 6187440"/>
                  <a:gd name="connsiteY85" fmla="*/ 2565400 h 2814320"/>
                  <a:gd name="connsiteX86" fmla="*/ 5425440 w 6187440"/>
                  <a:gd name="connsiteY86" fmla="*/ 2565400 h 2814320"/>
                  <a:gd name="connsiteX87" fmla="*/ 5425440 w 6187440"/>
                  <a:gd name="connsiteY87" fmla="*/ 2626360 h 2814320"/>
                  <a:gd name="connsiteX88" fmla="*/ 5654040 w 6187440"/>
                  <a:gd name="connsiteY88" fmla="*/ 2626360 h 2814320"/>
                  <a:gd name="connsiteX89" fmla="*/ 5654040 w 6187440"/>
                  <a:gd name="connsiteY89" fmla="*/ 2692400 h 2814320"/>
                  <a:gd name="connsiteX90" fmla="*/ 5699760 w 6187440"/>
                  <a:gd name="connsiteY90" fmla="*/ 2692400 h 2814320"/>
                  <a:gd name="connsiteX91" fmla="*/ 5699760 w 6187440"/>
                  <a:gd name="connsiteY91" fmla="*/ 2753360 h 2814320"/>
                  <a:gd name="connsiteX92" fmla="*/ 5999480 w 6187440"/>
                  <a:gd name="connsiteY92" fmla="*/ 2753360 h 2814320"/>
                  <a:gd name="connsiteX93" fmla="*/ 5999480 w 6187440"/>
                  <a:gd name="connsiteY93" fmla="*/ 2814320 h 2814320"/>
                  <a:gd name="connsiteX94" fmla="*/ 6187440 w 6187440"/>
                  <a:gd name="connsiteY94"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82040 w 6187440"/>
                  <a:gd name="connsiteY23" fmla="*/ 635000 h 2814320"/>
                  <a:gd name="connsiteX24" fmla="*/ 1082040 w 6187440"/>
                  <a:gd name="connsiteY24" fmla="*/ 635000 h 2814320"/>
                  <a:gd name="connsiteX25" fmla="*/ 1082040 w 6187440"/>
                  <a:gd name="connsiteY25" fmla="*/ 680720 h 2814320"/>
                  <a:gd name="connsiteX26" fmla="*/ 1320800 w 6187440"/>
                  <a:gd name="connsiteY26" fmla="*/ 680720 h 2814320"/>
                  <a:gd name="connsiteX27" fmla="*/ 1320800 w 6187440"/>
                  <a:gd name="connsiteY27" fmla="*/ 726440 h 2814320"/>
                  <a:gd name="connsiteX28" fmla="*/ 1320800 w 6187440"/>
                  <a:gd name="connsiteY28" fmla="*/ 726440 h 2814320"/>
                  <a:gd name="connsiteX29" fmla="*/ 1361440 w 6187440"/>
                  <a:gd name="connsiteY29" fmla="*/ 726440 h 2814320"/>
                  <a:gd name="connsiteX30" fmla="*/ 1361440 w 6187440"/>
                  <a:gd name="connsiteY30" fmla="*/ 812800 h 2814320"/>
                  <a:gd name="connsiteX31" fmla="*/ 1417320 w 6187440"/>
                  <a:gd name="connsiteY31" fmla="*/ 812800 h 2814320"/>
                  <a:gd name="connsiteX32" fmla="*/ 1417320 w 6187440"/>
                  <a:gd name="connsiteY32" fmla="*/ 812800 h 2814320"/>
                  <a:gd name="connsiteX33" fmla="*/ 1417320 w 6187440"/>
                  <a:gd name="connsiteY33" fmla="*/ 863600 h 2814320"/>
                  <a:gd name="connsiteX34" fmla="*/ 1503680 w 6187440"/>
                  <a:gd name="connsiteY34" fmla="*/ 863600 h 2814320"/>
                  <a:gd name="connsiteX35" fmla="*/ 1503680 w 6187440"/>
                  <a:gd name="connsiteY35" fmla="*/ 949960 h 2814320"/>
                  <a:gd name="connsiteX36" fmla="*/ 1661160 w 6187440"/>
                  <a:gd name="connsiteY36" fmla="*/ 949960 h 2814320"/>
                  <a:gd name="connsiteX37" fmla="*/ 1661160 w 6187440"/>
                  <a:gd name="connsiteY37" fmla="*/ 995680 h 2814320"/>
                  <a:gd name="connsiteX38" fmla="*/ 1798320 w 6187440"/>
                  <a:gd name="connsiteY38" fmla="*/ 995680 h 2814320"/>
                  <a:gd name="connsiteX39" fmla="*/ 1798320 w 6187440"/>
                  <a:gd name="connsiteY39" fmla="*/ 1046480 h 2814320"/>
                  <a:gd name="connsiteX40" fmla="*/ 1940560 w 6187440"/>
                  <a:gd name="connsiteY40" fmla="*/ 1046480 h 2814320"/>
                  <a:gd name="connsiteX41" fmla="*/ 1940560 w 6187440"/>
                  <a:gd name="connsiteY41" fmla="*/ 1092200 h 2814320"/>
                  <a:gd name="connsiteX42" fmla="*/ 2199640 w 6187440"/>
                  <a:gd name="connsiteY42" fmla="*/ 1092200 h 2814320"/>
                  <a:gd name="connsiteX43" fmla="*/ 2199640 w 6187440"/>
                  <a:gd name="connsiteY43" fmla="*/ 1143000 h 2814320"/>
                  <a:gd name="connsiteX44" fmla="*/ 2280920 w 6187440"/>
                  <a:gd name="connsiteY44" fmla="*/ 1143000 h 2814320"/>
                  <a:gd name="connsiteX45" fmla="*/ 2280920 w 6187440"/>
                  <a:gd name="connsiteY45" fmla="*/ 1143000 h 2814320"/>
                  <a:gd name="connsiteX46" fmla="*/ 2280920 w 6187440"/>
                  <a:gd name="connsiteY46" fmla="*/ 1183640 h 2814320"/>
                  <a:gd name="connsiteX47" fmla="*/ 2352040 w 6187440"/>
                  <a:gd name="connsiteY47" fmla="*/ 1183640 h 2814320"/>
                  <a:gd name="connsiteX48" fmla="*/ 2352040 w 6187440"/>
                  <a:gd name="connsiteY48" fmla="*/ 1234440 h 2814320"/>
                  <a:gd name="connsiteX49" fmla="*/ 2453640 w 6187440"/>
                  <a:gd name="connsiteY49" fmla="*/ 1234440 h 2814320"/>
                  <a:gd name="connsiteX50" fmla="*/ 2453640 w 6187440"/>
                  <a:gd name="connsiteY50" fmla="*/ 1280160 h 2814320"/>
                  <a:gd name="connsiteX51" fmla="*/ 2600960 w 6187440"/>
                  <a:gd name="connsiteY51" fmla="*/ 1280160 h 2814320"/>
                  <a:gd name="connsiteX52" fmla="*/ 2600960 w 6187440"/>
                  <a:gd name="connsiteY52" fmla="*/ 1330960 h 2814320"/>
                  <a:gd name="connsiteX53" fmla="*/ 2677160 w 6187440"/>
                  <a:gd name="connsiteY53" fmla="*/ 1330960 h 2814320"/>
                  <a:gd name="connsiteX54" fmla="*/ 2677160 w 6187440"/>
                  <a:gd name="connsiteY54" fmla="*/ 1427480 h 2814320"/>
                  <a:gd name="connsiteX55" fmla="*/ 2701925 w 6187440"/>
                  <a:gd name="connsiteY55" fmla="*/ 1427480 h 2814320"/>
                  <a:gd name="connsiteX56" fmla="*/ 2695575 w 6187440"/>
                  <a:gd name="connsiteY56" fmla="*/ 1481455 h 2814320"/>
                  <a:gd name="connsiteX57" fmla="*/ 2734945 w 6187440"/>
                  <a:gd name="connsiteY57" fmla="*/ 1484630 h 2814320"/>
                  <a:gd name="connsiteX58" fmla="*/ 2728595 w 6187440"/>
                  <a:gd name="connsiteY58" fmla="*/ 1525905 h 2814320"/>
                  <a:gd name="connsiteX59" fmla="*/ 2788920 w 6187440"/>
                  <a:gd name="connsiteY59" fmla="*/ 1584960 h 2814320"/>
                  <a:gd name="connsiteX60" fmla="*/ 2870200 w 6187440"/>
                  <a:gd name="connsiteY60" fmla="*/ 1584960 h 2814320"/>
                  <a:gd name="connsiteX61" fmla="*/ 2870200 w 6187440"/>
                  <a:gd name="connsiteY61" fmla="*/ 1681480 h 2814320"/>
                  <a:gd name="connsiteX62" fmla="*/ 3129280 w 6187440"/>
                  <a:gd name="connsiteY62" fmla="*/ 1681480 h 2814320"/>
                  <a:gd name="connsiteX63" fmla="*/ 3129280 w 6187440"/>
                  <a:gd name="connsiteY63" fmla="*/ 1778000 h 2814320"/>
                  <a:gd name="connsiteX64" fmla="*/ 3175000 w 6187440"/>
                  <a:gd name="connsiteY64" fmla="*/ 1778000 h 2814320"/>
                  <a:gd name="connsiteX65" fmla="*/ 3175000 w 6187440"/>
                  <a:gd name="connsiteY65" fmla="*/ 1884680 h 2814320"/>
                  <a:gd name="connsiteX66" fmla="*/ 3215640 w 6187440"/>
                  <a:gd name="connsiteY66" fmla="*/ 1884680 h 2814320"/>
                  <a:gd name="connsiteX67" fmla="*/ 3215640 w 6187440"/>
                  <a:gd name="connsiteY67" fmla="*/ 1935480 h 2814320"/>
                  <a:gd name="connsiteX68" fmla="*/ 3281680 w 6187440"/>
                  <a:gd name="connsiteY68" fmla="*/ 1935480 h 2814320"/>
                  <a:gd name="connsiteX69" fmla="*/ 3281680 w 6187440"/>
                  <a:gd name="connsiteY69" fmla="*/ 1981200 h 2814320"/>
                  <a:gd name="connsiteX70" fmla="*/ 3383280 w 6187440"/>
                  <a:gd name="connsiteY70" fmla="*/ 1981200 h 2814320"/>
                  <a:gd name="connsiteX71" fmla="*/ 3383280 w 6187440"/>
                  <a:gd name="connsiteY71" fmla="*/ 2087880 h 2814320"/>
                  <a:gd name="connsiteX72" fmla="*/ 3723640 w 6187440"/>
                  <a:gd name="connsiteY72" fmla="*/ 2087880 h 2814320"/>
                  <a:gd name="connsiteX73" fmla="*/ 3723640 w 6187440"/>
                  <a:gd name="connsiteY73" fmla="*/ 2138680 h 2814320"/>
                  <a:gd name="connsiteX74" fmla="*/ 3779520 w 6187440"/>
                  <a:gd name="connsiteY74" fmla="*/ 2138680 h 2814320"/>
                  <a:gd name="connsiteX75" fmla="*/ 3779520 w 6187440"/>
                  <a:gd name="connsiteY75" fmla="*/ 2184400 h 2814320"/>
                  <a:gd name="connsiteX76" fmla="*/ 4008120 w 6187440"/>
                  <a:gd name="connsiteY76" fmla="*/ 2184400 h 2814320"/>
                  <a:gd name="connsiteX77" fmla="*/ 4008120 w 6187440"/>
                  <a:gd name="connsiteY77" fmla="*/ 2291080 h 2814320"/>
                  <a:gd name="connsiteX78" fmla="*/ 4119880 w 6187440"/>
                  <a:gd name="connsiteY78" fmla="*/ 2291080 h 2814320"/>
                  <a:gd name="connsiteX79" fmla="*/ 4119880 w 6187440"/>
                  <a:gd name="connsiteY79" fmla="*/ 2397760 h 2814320"/>
                  <a:gd name="connsiteX80" fmla="*/ 4282440 w 6187440"/>
                  <a:gd name="connsiteY80" fmla="*/ 2397760 h 2814320"/>
                  <a:gd name="connsiteX81" fmla="*/ 4282440 w 6187440"/>
                  <a:gd name="connsiteY81" fmla="*/ 2458720 h 2814320"/>
                  <a:gd name="connsiteX82" fmla="*/ 4465320 w 6187440"/>
                  <a:gd name="connsiteY82" fmla="*/ 2458720 h 2814320"/>
                  <a:gd name="connsiteX83" fmla="*/ 4465320 w 6187440"/>
                  <a:gd name="connsiteY83" fmla="*/ 2514600 h 2814320"/>
                  <a:gd name="connsiteX84" fmla="*/ 4729480 w 6187440"/>
                  <a:gd name="connsiteY84" fmla="*/ 2514600 h 2814320"/>
                  <a:gd name="connsiteX85" fmla="*/ 4729480 w 6187440"/>
                  <a:gd name="connsiteY85" fmla="*/ 2565400 h 2814320"/>
                  <a:gd name="connsiteX86" fmla="*/ 5425440 w 6187440"/>
                  <a:gd name="connsiteY86" fmla="*/ 2565400 h 2814320"/>
                  <a:gd name="connsiteX87" fmla="*/ 5425440 w 6187440"/>
                  <a:gd name="connsiteY87" fmla="*/ 2626360 h 2814320"/>
                  <a:gd name="connsiteX88" fmla="*/ 5654040 w 6187440"/>
                  <a:gd name="connsiteY88" fmla="*/ 2626360 h 2814320"/>
                  <a:gd name="connsiteX89" fmla="*/ 5654040 w 6187440"/>
                  <a:gd name="connsiteY89" fmla="*/ 2692400 h 2814320"/>
                  <a:gd name="connsiteX90" fmla="*/ 5699760 w 6187440"/>
                  <a:gd name="connsiteY90" fmla="*/ 2692400 h 2814320"/>
                  <a:gd name="connsiteX91" fmla="*/ 5699760 w 6187440"/>
                  <a:gd name="connsiteY91" fmla="*/ 2753360 h 2814320"/>
                  <a:gd name="connsiteX92" fmla="*/ 5999480 w 6187440"/>
                  <a:gd name="connsiteY92" fmla="*/ 2753360 h 2814320"/>
                  <a:gd name="connsiteX93" fmla="*/ 5999480 w 6187440"/>
                  <a:gd name="connsiteY93" fmla="*/ 2814320 h 2814320"/>
                  <a:gd name="connsiteX94" fmla="*/ 6187440 w 6187440"/>
                  <a:gd name="connsiteY94"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82040 w 6187440"/>
                  <a:gd name="connsiteY23" fmla="*/ 635000 h 2814320"/>
                  <a:gd name="connsiteX24" fmla="*/ 1082040 w 6187440"/>
                  <a:gd name="connsiteY24" fmla="*/ 635000 h 2814320"/>
                  <a:gd name="connsiteX25" fmla="*/ 1082040 w 6187440"/>
                  <a:gd name="connsiteY25" fmla="*/ 680720 h 2814320"/>
                  <a:gd name="connsiteX26" fmla="*/ 1320800 w 6187440"/>
                  <a:gd name="connsiteY26" fmla="*/ 680720 h 2814320"/>
                  <a:gd name="connsiteX27" fmla="*/ 1320800 w 6187440"/>
                  <a:gd name="connsiteY27" fmla="*/ 726440 h 2814320"/>
                  <a:gd name="connsiteX28" fmla="*/ 1320800 w 6187440"/>
                  <a:gd name="connsiteY28" fmla="*/ 726440 h 2814320"/>
                  <a:gd name="connsiteX29" fmla="*/ 1361440 w 6187440"/>
                  <a:gd name="connsiteY29" fmla="*/ 726440 h 2814320"/>
                  <a:gd name="connsiteX30" fmla="*/ 1361440 w 6187440"/>
                  <a:gd name="connsiteY30" fmla="*/ 812800 h 2814320"/>
                  <a:gd name="connsiteX31" fmla="*/ 1417320 w 6187440"/>
                  <a:gd name="connsiteY31" fmla="*/ 812800 h 2814320"/>
                  <a:gd name="connsiteX32" fmla="*/ 1417320 w 6187440"/>
                  <a:gd name="connsiteY32" fmla="*/ 812800 h 2814320"/>
                  <a:gd name="connsiteX33" fmla="*/ 1417320 w 6187440"/>
                  <a:gd name="connsiteY33" fmla="*/ 863600 h 2814320"/>
                  <a:gd name="connsiteX34" fmla="*/ 1503680 w 6187440"/>
                  <a:gd name="connsiteY34" fmla="*/ 863600 h 2814320"/>
                  <a:gd name="connsiteX35" fmla="*/ 1503680 w 6187440"/>
                  <a:gd name="connsiteY35" fmla="*/ 949960 h 2814320"/>
                  <a:gd name="connsiteX36" fmla="*/ 1661160 w 6187440"/>
                  <a:gd name="connsiteY36" fmla="*/ 949960 h 2814320"/>
                  <a:gd name="connsiteX37" fmla="*/ 1661160 w 6187440"/>
                  <a:gd name="connsiteY37" fmla="*/ 995680 h 2814320"/>
                  <a:gd name="connsiteX38" fmla="*/ 1798320 w 6187440"/>
                  <a:gd name="connsiteY38" fmla="*/ 995680 h 2814320"/>
                  <a:gd name="connsiteX39" fmla="*/ 1798320 w 6187440"/>
                  <a:gd name="connsiteY39" fmla="*/ 1046480 h 2814320"/>
                  <a:gd name="connsiteX40" fmla="*/ 1940560 w 6187440"/>
                  <a:gd name="connsiteY40" fmla="*/ 1046480 h 2814320"/>
                  <a:gd name="connsiteX41" fmla="*/ 1940560 w 6187440"/>
                  <a:gd name="connsiteY41" fmla="*/ 1092200 h 2814320"/>
                  <a:gd name="connsiteX42" fmla="*/ 2199640 w 6187440"/>
                  <a:gd name="connsiteY42" fmla="*/ 1092200 h 2814320"/>
                  <a:gd name="connsiteX43" fmla="*/ 2199640 w 6187440"/>
                  <a:gd name="connsiteY43" fmla="*/ 1143000 h 2814320"/>
                  <a:gd name="connsiteX44" fmla="*/ 2280920 w 6187440"/>
                  <a:gd name="connsiteY44" fmla="*/ 1143000 h 2814320"/>
                  <a:gd name="connsiteX45" fmla="*/ 2280920 w 6187440"/>
                  <a:gd name="connsiteY45" fmla="*/ 1143000 h 2814320"/>
                  <a:gd name="connsiteX46" fmla="*/ 2280920 w 6187440"/>
                  <a:gd name="connsiteY46" fmla="*/ 1183640 h 2814320"/>
                  <a:gd name="connsiteX47" fmla="*/ 2352040 w 6187440"/>
                  <a:gd name="connsiteY47" fmla="*/ 1183640 h 2814320"/>
                  <a:gd name="connsiteX48" fmla="*/ 2352040 w 6187440"/>
                  <a:gd name="connsiteY48" fmla="*/ 1234440 h 2814320"/>
                  <a:gd name="connsiteX49" fmla="*/ 2453640 w 6187440"/>
                  <a:gd name="connsiteY49" fmla="*/ 1234440 h 2814320"/>
                  <a:gd name="connsiteX50" fmla="*/ 2453640 w 6187440"/>
                  <a:gd name="connsiteY50" fmla="*/ 1280160 h 2814320"/>
                  <a:gd name="connsiteX51" fmla="*/ 2600960 w 6187440"/>
                  <a:gd name="connsiteY51" fmla="*/ 1280160 h 2814320"/>
                  <a:gd name="connsiteX52" fmla="*/ 2600960 w 6187440"/>
                  <a:gd name="connsiteY52" fmla="*/ 1330960 h 2814320"/>
                  <a:gd name="connsiteX53" fmla="*/ 2677160 w 6187440"/>
                  <a:gd name="connsiteY53" fmla="*/ 1330960 h 2814320"/>
                  <a:gd name="connsiteX54" fmla="*/ 2677160 w 6187440"/>
                  <a:gd name="connsiteY54" fmla="*/ 1427480 h 2814320"/>
                  <a:gd name="connsiteX55" fmla="*/ 2701925 w 6187440"/>
                  <a:gd name="connsiteY55" fmla="*/ 1427480 h 2814320"/>
                  <a:gd name="connsiteX56" fmla="*/ 2695575 w 6187440"/>
                  <a:gd name="connsiteY56" fmla="*/ 1481455 h 2814320"/>
                  <a:gd name="connsiteX57" fmla="*/ 2734945 w 6187440"/>
                  <a:gd name="connsiteY57" fmla="*/ 1484630 h 2814320"/>
                  <a:gd name="connsiteX58" fmla="*/ 2728595 w 6187440"/>
                  <a:gd name="connsiteY58" fmla="*/ 1525905 h 2814320"/>
                  <a:gd name="connsiteX59" fmla="*/ 2782570 w 6187440"/>
                  <a:gd name="connsiteY59" fmla="*/ 1546860 h 2814320"/>
                  <a:gd name="connsiteX60" fmla="*/ 2870200 w 6187440"/>
                  <a:gd name="connsiteY60" fmla="*/ 1584960 h 2814320"/>
                  <a:gd name="connsiteX61" fmla="*/ 2870200 w 6187440"/>
                  <a:gd name="connsiteY61" fmla="*/ 1681480 h 2814320"/>
                  <a:gd name="connsiteX62" fmla="*/ 3129280 w 6187440"/>
                  <a:gd name="connsiteY62" fmla="*/ 1681480 h 2814320"/>
                  <a:gd name="connsiteX63" fmla="*/ 3129280 w 6187440"/>
                  <a:gd name="connsiteY63" fmla="*/ 1778000 h 2814320"/>
                  <a:gd name="connsiteX64" fmla="*/ 3175000 w 6187440"/>
                  <a:gd name="connsiteY64" fmla="*/ 1778000 h 2814320"/>
                  <a:gd name="connsiteX65" fmla="*/ 3175000 w 6187440"/>
                  <a:gd name="connsiteY65" fmla="*/ 1884680 h 2814320"/>
                  <a:gd name="connsiteX66" fmla="*/ 3215640 w 6187440"/>
                  <a:gd name="connsiteY66" fmla="*/ 1884680 h 2814320"/>
                  <a:gd name="connsiteX67" fmla="*/ 3215640 w 6187440"/>
                  <a:gd name="connsiteY67" fmla="*/ 1935480 h 2814320"/>
                  <a:gd name="connsiteX68" fmla="*/ 3281680 w 6187440"/>
                  <a:gd name="connsiteY68" fmla="*/ 1935480 h 2814320"/>
                  <a:gd name="connsiteX69" fmla="*/ 3281680 w 6187440"/>
                  <a:gd name="connsiteY69" fmla="*/ 1981200 h 2814320"/>
                  <a:gd name="connsiteX70" fmla="*/ 3383280 w 6187440"/>
                  <a:gd name="connsiteY70" fmla="*/ 1981200 h 2814320"/>
                  <a:gd name="connsiteX71" fmla="*/ 3383280 w 6187440"/>
                  <a:gd name="connsiteY71" fmla="*/ 2087880 h 2814320"/>
                  <a:gd name="connsiteX72" fmla="*/ 3723640 w 6187440"/>
                  <a:gd name="connsiteY72" fmla="*/ 2087880 h 2814320"/>
                  <a:gd name="connsiteX73" fmla="*/ 3723640 w 6187440"/>
                  <a:gd name="connsiteY73" fmla="*/ 2138680 h 2814320"/>
                  <a:gd name="connsiteX74" fmla="*/ 3779520 w 6187440"/>
                  <a:gd name="connsiteY74" fmla="*/ 2138680 h 2814320"/>
                  <a:gd name="connsiteX75" fmla="*/ 3779520 w 6187440"/>
                  <a:gd name="connsiteY75" fmla="*/ 2184400 h 2814320"/>
                  <a:gd name="connsiteX76" fmla="*/ 4008120 w 6187440"/>
                  <a:gd name="connsiteY76" fmla="*/ 2184400 h 2814320"/>
                  <a:gd name="connsiteX77" fmla="*/ 4008120 w 6187440"/>
                  <a:gd name="connsiteY77" fmla="*/ 2291080 h 2814320"/>
                  <a:gd name="connsiteX78" fmla="*/ 4119880 w 6187440"/>
                  <a:gd name="connsiteY78" fmla="*/ 2291080 h 2814320"/>
                  <a:gd name="connsiteX79" fmla="*/ 4119880 w 6187440"/>
                  <a:gd name="connsiteY79" fmla="*/ 2397760 h 2814320"/>
                  <a:gd name="connsiteX80" fmla="*/ 4282440 w 6187440"/>
                  <a:gd name="connsiteY80" fmla="*/ 2397760 h 2814320"/>
                  <a:gd name="connsiteX81" fmla="*/ 4282440 w 6187440"/>
                  <a:gd name="connsiteY81" fmla="*/ 2458720 h 2814320"/>
                  <a:gd name="connsiteX82" fmla="*/ 4465320 w 6187440"/>
                  <a:gd name="connsiteY82" fmla="*/ 2458720 h 2814320"/>
                  <a:gd name="connsiteX83" fmla="*/ 4465320 w 6187440"/>
                  <a:gd name="connsiteY83" fmla="*/ 2514600 h 2814320"/>
                  <a:gd name="connsiteX84" fmla="*/ 4729480 w 6187440"/>
                  <a:gd name="connsiteY84" fmla="*/ 2514600 h 2814320"/>
                  <a:gd name="connsiteX85" fmla="*/ 4729480 w 6187440"/>
                  <a:gd name="connsiteY85" fmla="*/ 2565400 h 2814320"/>
                  <a:gd name="connsiteX86" fmla="*/ 5425440 w 6187440"/>
                  <a:gd name="connsiteY86" fmla="*/ 2565400 h 2814320"/>
                  <a:gd name="connsiteX87" fmla="*/ 5425440 w 6187440"/>
                  <a:gd name="connsiteY87" fmla="*/ 2626360 h 2814320"/>
                  <a:gd name="connsiteX88" fmla="*/ 5654040 w 6187440"/>
                  <a:gd name="connsiteY88" fmla="*/ 2626360 h 2814320"/>
                  <a:gd name="connsiteX89" fmla="*/ 5654040 w 6187440"/>
                  <a:gd name="connsiteY89" fmla="*/ 2692400 h 2814320"/>
                  <a:gd name="connsiteX90" fmla="*/ 5699760 w 6187440"/>
                  <a:gd name="connsiteY90" fmla="*/ 2692400 h 2814320"/>
                  <a:gd name="connsiteX91" fmla="*/ 5699760 w 6187440"/>
                  <a:gd name="connsiteY91" fmla="*/ 2753360 h 2814320"/>
                  <a:gd name="connsiteX92" fmla="*/ 5999480 w 6187440"/>
                  <a:gd name="connsiteY92" fmla="*/ 2753360 h 2814320"/>
                  <a:gd name="connsiteX93" fmla="*/ 5999480 w 6187440"/>
                  <a:gd name="connsiteY93" fmla="*/ 2814320 h 2814320"/>
                  <a:gd name="connsiteX94" fmla="*/ 6187440 w 6187440"/>
                  <a:gd name="connsiteY94"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82040 w 6187440"/>
                  <a:gd name="connsiteY23" fmla="*/ 635000 h 2814320"/>
                  <a:gd name="connsiteX24" fmla="*/ 1082040 w 6187440"/>
                  <a:gd name="connsiteY24" fmla="*/ 635000 h 2814320"/>
                  <a:gd name="connsiteX25" fmla="*/ 1082040 w 6187440"/>
                  <a:gd name="connsiteY25" fmla="*/ 680720 h 2814320"/>
                  <a:gd name="connsiteX26" fmla="*/ 1320800 w 6187440"/>
                  <a:gd name="connsiteY26" fmla="*/ 680720 h 2814320"/>
                  <a:gd name="connsiteX27" fmla="*/ 1320800 w 6187440"/>
                  <a:gd name="connsiteY27" fmla="*/ 726440 h 2814320"/>
                  <a:gd name="connsiteX28" fmla="*/ 1320800 w 6187440"/>
                  <a:gd name="connsiteY28" fmla="*/ 726440 h 2814320"/>
                  <a:gd name="connsiteX29" fmla="*/ 1361440 w 6187440"/>
                  <a:gd name="connsiteY29" fmla="*/ 726440 h 2814320"/>
                  <a:gd name="connsiteX30" fmla="*/ 1361440 w 6187440"/>
                  <a:gd name="connsiteY30" fmla="*/ 812800 h 2814320"/>
                  <a:gd name="connsiteX31" fmla="*/ 1417320 w 6187440"/>
                  <a:gd name="connsiteY31" fmla="*/ 812800 h 2814320"/>
                  <a:gd name="connsiteX32" fmla="*/ 1417320 w 6187440"/>
                  <a:gd name="connsiteY32" fmla="*/ 812800 h 2814320"/>
                  <a:gd name="connsiteX33" fmla="*/ 1417320 w 6187440"/>
                  <a:gd name="connsiteY33" fmla="*/ 863600 h 2814320"/>
                  <a:gd name="connsiteX34" fmla="*/ 1503680 w 6187440"/>
                  <a:gd name="connsiteY34" fmla="*/ 863600 h 2814320"/>
                  <a:gd name="connsiteX35" fmla="*/ 1503680 w 6187440"/>
                  <a:gd name="connsiteY35" fmla="*/ 949960 h 2814320"/>
                  <a:gd name="connsiteX36" fmla="*/ 1661160 w 6187440"/>
                  <a:gd name="connsiteY36" fmla="*/ 949960 h 2814320"/>
                  <a:gd name="connsiteX37" fmla="*/ 1661160 w 6187440"/>
                  <a:gd name="connsiteY37" fmla="*/ 995680 h 2814320"/>
                  <a:gd name="connsiteX38" fmla="*/ 1798320 w 6187440"/>
                  <a:gd name="connsiteY38" fmla="*/ 995680 h 2814320"/>
                  <a:gd name="connsiteX39" fmla="*/ 1798320 w 6187440"/>
                  <a:gd name="connsiteY39" fmla="*/ 1046480 h 2814320"/>
                  <a:gd name="connsiteX40" fmla="*/ 1940560 w 6187440"/>
                  <a:gd name="connsiteY40" fmla="*/ 1046480 h 2814320"/>
                  <a:gd name="connsiteX41" fmla="*/ 1940560 w 6187440"/>
                  <a:gd name="connsiteY41" fmla="*/ 1092200 h 2814320"/>
                  <a:gd name="connsiteX42" fmla="*/ 2199640 w 6187440"/>
                  <a:gd name="connsiteY42" fmla="*/ 1092200 h 2814320"/>
                  <a:gd name="connsiteX43" fmla="*/ 2199640 w 6187440"/>
                  <a:gd name="connsiteY43" fmla="*/ 1143000 h 2814320"/>
                  <a:gd name="connsiteX44" fmla="*/ 2280920 w 6187440"/>
                  <a:gd name="connsiteY44" fmla="*/ 1143000 h 2814320"/>
                  <a:gd name="connsiteX45" fmla="*/ 2280920 w 6187440"/>
                  <a:gd name="connsiteY45" fmla="*/ 1143000 h 2814320"/>
                  <a:gd name="connsiteX46" fmla="*/ 2280920 w 6187440"/>
                  <a:gd name="connsiteY46" fmla="*/ 1183640 h 2814320"/>
                  <a:gd name="connsiteX47" fmla="*/ 2352040 w 6187440"/>
                  <a:gd name="connsiteY47" fmla="*/ 1183640 h 2814320"/>
                  <a:gd name="connsiteX48" fmla="*/ 2352040 w 6187440"/>
                  <a:gd name="connsiteY48" fmla="*/ 1234440 h 2814320"/>
                  <a:gd name="connsiteX49" fmla="*/ 2453640 w 6187440"/>
                  <a:gd name="connsiteY49" fmla="*/ 1234440 h 2814320"/>
                  <a:gd name="connsiteX50" fmla="*/ 2453640 w 6187440"/>
                  <a:gd name="connsiteY50" fmla="*/ 1280160 h 2814320"/>
                  <a:gd name="connsiteX51" fmla="*/ 2600960 w 6187440"/>
                  <a:gd name="connsiteY51" fmla="*/ 1280160 h 2814320"/>
                  <a:gd name="connsiteX52" fmla="*/ 2600960 w 6187440"/>
                  <a:gd name="connsiteY52" fmla="*/ 1330960 h 2814320"/>
                  <a:gd name="connsiteX53" fmla="*/ 2677160 w 6187440"/>
                  <a:gd name="connsiteY53" fmla="*/ 1330960 h 2814320"/>
                  <a:gd name="connsiteX54" fmla="*/ 2677160 w 6187440"/>
                  <a:gd name="connsiteY54" fmla="*/ 1427480 h 2814320"/>
                  <a:gd name="connsiteX55" fmla="*/ 2701925 w 6187440"/>
                  <a:gd name="connsiteY55" fmla="*/ 1427480 h 2814320"/>
                  <a:gd name="connsiteX56" fmla="*/ 2695575 w 6187440"/>
                  <a:gd name="connsiteY56" fmla="*/ 1481455 h 2814320"/>
                  <a:gd name="connsiteX57" fmla="*/ 2734945 w 6187440"/>
                  <a:gd name="connsiteY57" fmla="*/ 1484630 h 2814320"/>
                  <a:gd name="connsiteX58" fmla="*/ 2728595 w 6187440"/>
                  <a:gd name="connsiteY58" fmla="*/ 1525905 h 2814320"/>
                  <a:gd name="connsiteX59" fmla="*/ 2782570 w 6187440"/>
                  <a:gd name="connsiteY59" fmla="*/ 1546860 h 2814320"/>
                  <a:gd name="connsiteX60" fmla="*/ 2870200 w 6187440"/>
                  <a:gd name="connsiteY60" fmla="*/ 1584960 h 2814320"/>
                  <a:gd name="connsiteX61" fmla="*/ 2827020 w 6187440"/>
                  <a:gd name="connsiteY61" fmla="*/ 1557655 h 2814320"/>
                  <a:gd name="connsiteX62" fmla="*/ 2870200 w 6187440"/>
                  <a:gd name="connsiteY62" fmla="*/ 1681480 h 2814320"/>
                  <a:gd name="connsiteX63" fmla="*/ 3129280 w 6187440"/>
                  <a:gd name="connsiteY63" fmla="*/ 1681480 h 2814320"/>
                  <a:gd name="connsiteX64" fmla="*/ 3129280 w 6187440"/>
                  <a:gd name="connsiteY64" fmla="*/ 1778000 h 2814320"/>
                  <a:gd name="connsiteX65" fmla="*/ 3175000 w 6187440"/>
                  <a:gd name="connsiteY65" fmla="*/ 1778000 h 2814320"/>
                  <a:gd name="connsiteX66" fmla="*/ 3175000 w 6187440"/>
                  <a:gd name="connsiteY66" fmla="*/ 1884680 h 2814320"/>
                  <a:gd name="connsiteX67" fmla="*/ 3215640 w 6187440"/>
                  <a:gd name="connsiteY67" fmla="*/ 1884680 h 2814320"/>
                  <a:gd name="connsiteX68" fmla="*/ 3215640 w 6187440"/>
                  <a:gd name="connsiteY68" fmla="*/ 1935480 h 2814320"/>
                  <a:gd name="connsiteX69" fmla="*/ 3281680 w 6187440"/>
                  <a:gd name="connsiteY69" fmla="*/ 1935480 h 2814320"/>
                  <a:gd name="connsiteX70" fmla="*/ 3281680 w 6187440"/>
                  <a:gd name="connsiteY70" fmla="*/ 1981200 h 2814320"/>
                  <a:gd name="connsiteX71" fmla="*/ 3383280 w 6187440"/>
                  <a:gd name="connsiteY71" fmla="*/ 1981200 h 2814320"/>
                  <a:gd name="connsiteX72" fmla="*/ 3383280 w 6187440"/>
                  <a:gd name="connsiteY72" fmla="*/ 2087880 h 2814320"/>
                  <a:gd name="connsiteX73" fmla="*/ 3723640 w 6187440"/>
                  <a:gd name="connsiteY73" fmla="*/ 2087880 h 2814320"/>
                  <a:gd name="connsiteX74" fmla="*/ 3723640 w 6187440"/>
                  <a:gd name="connsiteY74" fmla="*/ 2138680 h 2814320"/>
                  <a:gd name="connsiteX75" fmla="*/ 3779520 w 6187440"/>
                  <a:gd name="connsiteY75" fmla="*/ 2138680 h 2814320"/>
                  <a:gd name="connsiteX76" fmla="*/ 3779520 w 6187440"/>
                  <a:gd name="connsiteY76" fmla="*/ 2184400 h 2814320"/>
                  <a:gd name="connsiteX77" fmla="*/ 4008120 w 6187440"/>
                  <a:gd name="connsiteY77" fmla="*/ 2184400 h 2814320"/>
                  <a:gd name="connsiteX78" fmla="*/ 4008120 w 6187440"/>
                  <a:gd name="connsiteY78" fmla="*/ 2291080 h 2814320"/>
                  <a:gd name="connsiteX79" fmla="*/ 4119880 w 6187440"/>
                  <a:gd name="connsiteY79" fmla="*/ 2291080 h 2814320"/>
                  <a:gd name="connsiteX80" fmla="*/ 4119880 w 6187440"/>
                  <a:gd name="connsiteY80" fmla="*/ 2397760 h 2814320"/>
                  <a:gd name="connsiteX81" fmla="*/ 4282440 w 6187440"/>
                  <a:gd name="connsiteY81" fmla="*/ 2397760 h 2814320"/>
                  <a:gd name="connsiteX82" fmla="*/ 4282440 w 6187440"/>
                  <a:gd name="connsiteY82" fmla="*/ 2458720 h 2814320"/>
                  <a:gd name="connsiteX83" fmla="*/ 4465320 w 6187440"/>
                  <a:gd name="connsiteY83" fmla="*/ 2458720 h 2814320"/>
                  <a:gd name="connsiteX84" fmla="*/ 4465320 w 6187440"/>
                  <a:gd name="connsiteY84" fmla="*/ 2514600 h 2814320"/>
                  <a:gd name="connsiteX85" fmla="*/ 4729480 w 6187440"/>
                  <a:gd name="connsiteY85" fmla="*/ 2514600 h 2814320"/>
                  <a:gd name="connsiteX86" fmla="*/ 4729480 w 6187440"/>
                  <a:gd name="connsiteY86" fmla="*/ 2565400 h 2814320"/>
                  <a:gd name="connsiteX87" fmla="*/ 5425440 w 6187440"/>
                  <a:gd name="connsiteY87" fmla="*/ 2565400 h 2814320"/>
                  <a:gd name="connsiteX88" fmla="*/ 5425440 w 6187440"/>
                  <a:gd name="connsiteY88" fmla="*/ 2626360 h 2814320"/>
                  <a:gd name="connsiteX89" fmla="*/ 5654040 w 6187440"/>
                  <a:gd name="connsiteY89" fmla="*/ 2626360 h 2814320"/>
                  <a:gd name="connsiteX90" fmla="*/ 5654040 w 6187440"/>
                  <a:gd name="connsiteY90" fmla="*/ 2692400 h 2814320"/>
                  <a:gd name="connsiteX91" fmla="*/ 5699760 w 6187440"/>
                  <a:gd name="connsiteY91" fmla="*/ 2692400 h 2814320"/>
                  <a:gd name="connsiteX92" fmla="*/ 5699760 w 6187440"/>
                  <a:gd name="connsiteY92" fmla="*/ 2753360 h 2814320"/>
                  <a:gd name="connsiteX93" fmla="*/ 5999480 w 6187440"/>
                  <a:gd name="connsiteY93" fmla="*/ 2753360 h 2814320"/>
                  <a:gd name="connsiteX94" fmla="*/ 5999480 w 6187440"/>
                  <a:gd name="connsiteY94" fmla="*/ 2814320 h 2814320"/>
                  <a:gd name="connsiteX95" fmla="*/ 6187440 w 6187440"/>
                  <a:gd name="connsiteY95"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82040 w 6187440"/>
                  <a:gd name="connsiteY23" fmla="*/ 635000 h 2814320"/>
                  <a:gd name="connsiteX24" fmla="*/ 1082040 w 6187440"/>
                  <a:gd name="connsiteY24" fmla="*/ 635000 h 2814320"/>
                  <a:gd name="connsiteX25" fmla="*/ 1082040 w 6187440"/>
                  <a:gd name="connsiteY25" fmla="*/ 680720 h 2814320"/>
                  <a:gd name="connsiteX26" fmla="*/ 1320800 w 6187440"/>
                  <a:gd name="connsiteY26" fmla="*/ 680720 h 2814320"/>
                  <a:gd name="connsiteX27" fmla="*/ 1320800 w 6187440"/>
                  <a:gd name="connsiteY27" fmla="*/ 726440 h 2814320"/>
                  <a:gd name="connsiteX28" fmla="*/ 1320800 w 6187440"/>
                  <a:gd name="connsiteY28" fmla="*/ 726440 h 2814320"/>
                  <a:gd name="connsiteX29" fmla="*/ 1361440 w 6187440"/>
                  <a:gd name="connsiteY29" fmla="*/ 726440 h 2814320"/>
                  <a:gd name="connsiteX30" fmla="*/ 1361440 w 6187440"/>
                  <a:gd name="connsiteY30" fmla="*/ 812800 h 2814320"/>
                  <a:gd name="connsiteX31" fmla="*/ 1417320 w 6187440"/>
                  <a:gd name="connsiteY31" fmla="*/ 812800 h 2814320"/>
                  <a:gd name="connsiteX32" fmla="*/ 1417320 w 6187440"/>
                  <a:gd name="connsiteY32" fmla="*/ 812800 h 2814320"/>
                  <a:gd name="connsiteX33" fmla="*/ 1417320 w 6187440"/>
                  <a:gd name="connsiteY33" fmla="*/ 863600 h 2814320"/>
                  <a:gd name="connsiteX34" fmla="*/ 1503680 w 6187440"/>
                  <a:gd name="connsiteY34" fmla="*/ 863600 h 2814320"/>
                  <a:gd name="connsiteX35" fmla="*/ 1503680 w 6187440"/>
                  <a:gd name="connsiteY35" fmla="*/ 949960 h 2814320"/>
                  <a:gd name="connsiteX36" fmla="*/ 1661160 w 6187440"/>
                  <a:gd name="connsiteY36" fmla="*/ 949960 h 2814320"/>
                  <a:gd name="connsiteX37" fmla="*/ 1661160 w 6187440"/>
                  <a:gd name="connsiteY37" fmla="*/ 995680 h 2814320"/>
                  <a:gd name="connsiteX38" fmla="*/ 1798320 w 6187440"/>
                  <a:gd name="connsiteY38" fmla="*/ 995680 h 2814320"/>
                  <a:gd name="connsiteX39" fmla="*/ 1798320 w 6187440"/>
                  <a:gd name="connsiteY39" fmla="*/ 1046480 h 2814320"/>
                  <a:gd name="connsiteX40" fmla="*/ 1940560 w 6187440"/>
                  <a:gd name="connsiteY40" fmla="*/ 1046480 h 2814320"/>
                  <a:gd name="connsiteX41" fmla="*/ 1940560 w 6187440"/>
                  <a:gd name="connsiteY41" fmla="*/ 1092200 h 2814320"/>
                  <a:gd name="connsiteX42" fmla="*/ 2199640 w 6187440"/>
                  <a:gd name="connsiteY42" fmla="*/ 1092200 h 2814320"/>
                  <a:gd name="connsiteX43" fmla="*/ 2199640 w 6187440"/>
                  <a:gd name="connsiteY43" fmla="*/ 1143000 h 2814320"/>
                  <a:gd name="connsiteX44" fmla="*/ 2280920 w 6187440"/>
                  <a:gd name="connsiteY44" fmla="*/ 1143000 h 2814320"/>
                  <a:gd name="connsiteX45" fmla="*/ 2280920 w 6187440"/>
                  <a:gd name="connsiteY45" fmla="*/ 1143000 h 2814320"/>
                  <a:gd name="connsiteX46" fmla="*/ 2280920 w 6187440"/>
                  <a:gd name="connsiteY46" fmla="*/ 1183640 h 2814320"/>
                  <a:gd name="connsiteX47" fmla="*/ 2352040 w 6187440"/>
                  <a:gd name="connsiteY47" fmla="*/ 1183640 h 2814320"/>
                  <a:gd name="connsiteX48" fmla="*/ 2352040 w 6187440"/>
                  <a:gd name="connsiteY48" fmla="*/ 1234440 h 2814320"/>
                  <a:gd name="connsiteX49" fmla="*/ 2453640 w 6187440"/>
                  <a:gd name="connsiteY49" fmla="*/ 1234440 h 2814320"/>
                  <a:gd name="connsiteX50" fmla="*/ 2453640 w 6187440"/>
                  <a:gd name="connsiteY50" fmla="*/ 1280160 h 2814320"/>
                  <a:gd name="connsiteX51" fmla="*/ 2600960 w 6187440"/>
                  <a:gd name="connsiteY51" fmla="*/ 1280160 h 2814320"/>
                  <a:gd name="connsiteX52" fmla="*/ 2600960 w 6187440"/>
                  <a:gd name="connsiteY52" fmla="*/ 1330960 h 2814320"/>
                  <a:gd name="connsiteX53" fmla="*/ 2677160 w 6187440"/>
                  <a:gd name="connsiteY53" fmla="*/ 1330960 h 2814320"/>
                  <a:gd name="connsiteX54" fmla="*/ 2677160 w 6187440"/>
                  <a:gd name="connsiteY54" fmla="*/ 1427480 h 2814320"/>
                  <a:gd name="connsiteX55" fmla="*/ 2701925 w 6187440"/>
                  <a:gd name="connsiteY55" fmla="*/ 1427480 h 2814320"/>
                  <a:gd name="connsiteX56" fmla="*/ 2695575 w 6187440"/>
                  <a:gd name="connsiteY56" fmla="*/ 1481455 h 2814320"/>
                  <a:gd name="connsiteX57" fmla="*/ 2734945 w 6187440"/>
                  <a:gd name="connsiteY57" fmla="*/ 1484630 h 2814320"/>
                  <a:gd name="connsiteX58" fmla="*/ 2728595 w 6187440"/>
                  <a:gd name="connsiteY58" fmla="*/ 1525905 h 2814320"/>
                  <a:gd name="connsiteX59" fmla="*/ 2782570 w 6187440"/>
                  <a:gd name="connsiteY59" fmla="*/ 1546860 h 2814320"/>
                  <a:gd name="connsiteX60" fmla="*/ 2870200 w 6187440"/>
                  <a:gd name="connsiteY60" fmla="*/ 1584960 h 2814320"/>
                  <a:gd name="connsiteX61" fmla="*/ 2827020 w 6187440"/>
                  <a:gd name="connsiteY61" fmla="*/ 1652905 h 2814320"/>
                  <a:gd name="connsiteX62" fmla="*/ 2870200 w 6187440"/>
                  <a:gd name="connsiteY62" fmla="*/ 1681480 h 2814320"/>
                  <a:gd name="connsiteX63" fmla="*/ 3129280 w 6187440"/>
                  <a:gd name="connsiteY63" fmla="*/ 1681480 h 2814320"/>
                  <a:gd name="connsiteX64" fmla="*/ 3129280 w 6187440"/>
                  <a:gd name="connsiteY64" fmla="*/ 1778000 h 2814320"/>
                  <a:gd name="connsiteX65" fmla="*/ 3175000 w 6187440"/>
                  <a:gd name="connsiteY65" fmla="*/ 1778000 h 2814320"/>
                  <a:gd name="connsiteX66" fmla="*/ 3175000 w 6187440"/>
                  <a:gd name="connsiteY66" fmla="*/ 1884680 h 2814320"/>
                  <a:gd name="connsiteX67" fmla="*/ 3215640 w 6187440"/>
                  <a:gd name="connsiteY67" fmla="*/ 1884680 h 2814320"/>
                  <a:gd name="connsiteX68" fmla="*/ 3215640 w 6187440"/>
                  <a:gd name="connsiteY68" fmla="*/ 1935480 h 2814320"/>
                  <a:gd name="connsiteX69" fmla="*/ 3281680 w 6187440"/>
                  <a:gd name="connsiteY69" fmla="*/ 1935480 h 2814320"/>
                  <a:gd name="connsiteX70" fmla="*/ 3281680 w 6187440"/>
                  <a:gd name="connsiteY70" fmla="*/ 1981200 h 2814320"/>
                  <a:gd name="connsiteX71" fmla="*/ 3383280 w 6187440"/>
                  <a:gd name="connsiteY71" fmla="*/ 1981200 h 2814320"/>
                  <a:gd name="connsiteX72" fmla="*/ 3383280 w 6187440"/>
                  <a:gd name="connsiteY72" fmla="*/ 2087880 h 2814320"/>
                  <a:gd name="connsiteX73" fmla="*/ 3723640 w 6187440"/>
                  <a:gd name="connsiteY73" fmla="*/ 2087880 h 2814320"/>
                  <a:gd name="connsiteX74" fmla="*/ 3723640 w 6187440"/>
                  <a:gd name="connsiteY74" fmla="*/ 2138680 h 2814320"/>
                  <a:gd name="connsiteX75" fmla="*/ 3779520 w 6187440"/>
                  <a:gd name="connsiteY75" fmla="*/ 2138680 h 2814320"/>
                  <a:gd name="connsiteX76" fmla="*/ 3779520 w 6187440"/>
                  <a:gd name="connsiteY76" fmla="*/ 2184400 h 2814320"/>
                  <a:gd name="connsiteX77" fmla="*/ 4008120 w 6187440"/>
                  <a:gd name="connsiteY77" fmla="*/ 2184400 h 2814320"/>
                  <a:gd name="connsiteX78" fmla="*/ 4008120 w 6187440"/>
                  <a:gd name="connsiteY78" fmla="*/ 2291080 h 2814320"/>
                  <a:gd name="connsiteX79" fmla="*/ 4119880 w 6187440"/>
                  <a:gd name="connsiteY79" fmla="*/ 2291080 h 2814320"/>
                  <a:gd name="connsiteX80" fmla="*/ 4119880 w 6187440"/>
                  <a:gd name="connsiteY80" fmla="*/ 2397760 h 2814320"/>
                  <a:gd name="connsiteX81" fmla="*/ 4282440 w 6187440"/>
                  <a:gd name="connsiteY81" fmla="*/ 2397760 h 2814320"/>
                  <a:gd name="connsiteX82" fmla="*/ 4282440 w 6187440"/>
                  <a:gd name="connsiteY82" fmla="*/ 2458720 h 2814320"/>
                  <a:gd name="connsiteX83" fmla="*/ 4465320 w 6187440"/>
                  <a:gd name="connsiteY83" fmla="*/ 2458720 h 2814320"/>
                  <a:gd name="connsiteX84" fmla="*/ 4465320 w 6187440"/>
                  <a:gd name="connsiteY84" fmla="*/ 2514600 h 2814320"/>
                  <a:gd name="connsiteX85" fmla="*/ 4729480 w 6187440"/>
                  <a:gd name="connsiteY85" fmla="*/ 2514600 h 2814320"/>
                  <a:gd name="connsiteX86" fmla="*/ 4729480 w 6187440"/>
                  <a:gd name="connsiteY86" fmla="*/ 2565400 h 2814320"/>
                  <a:gd name="connsiteX87" fmla="*/ 5425440 w 6187440"/>
                  <a:gd name="connsiteY87" fmla="*/ 2565400 h 2814320"/>
                  <a:gd name="connsiteX88" fmla="*/ 5425440 w 6187440"/>
                  <a:gd name="connsiteY88" fmla="*/ 2626360 h 2814320"/>
                  <a:gd name="connsiteX89" fmla="*/ 5654040 w 6187440"/>
                  <a:gd name="connsiteY89" fmla="*/ 2626360 h 2814320"/>
                  <a:gd name="connsiteX90" fmla="*/ 5654040 w 6187440"/>
                  <a:gd name="connsiteY90" fmla="*/ 2692400 h 2814320"/>
                  <a:gd name="connsiteX91" fmla="*/ 5699760 w 6187440"/>
                  <a:gd name="connsiteY91" fmla="*/ 2692400 h 2814320"/>
                  <a:gd name="connsiteX92" fmla="*/ 5699760 w 6187440"/>
                  <a:gd name="connsiteY92" fmla="*/ 2753360 h 2814320"/>
                  <a:gd name="connsiteX93" fmla="*/ 5999480 w 6187440"/>
                  <a:gd name="connsiteY93" fmla="*/ 2753360 h 2814320"/>
                  <a:gd name="connsiteX94" fmla="*/ 5999480 w 6187440"/>
                  <a:gd name="connsiteY94" fmla="*/ 2814320 h 2814320"/>
                  <a:gd name="connsiteX95" fmla="*/ 6187440 w 6187440"/>
                  <a:gd name="connsiteY95"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82040 w 6187440"/>
                  <a:gd name="connsiteY23" fmla="*/ 635000 h 2814320"/>
                  <a:gd name="connsiteX24" fmla="*/ 1082040 w 6187440"/>
                  <a:gd name="connsiteY24" fmla="*/ 635000 h 2814320"/>
                  <a:gd name="connsiteX25" fmla="*/ 1082040 w 6187440"/>
                  <a:gd name="connsiteY25" fmla="*/ 680720 h 2814320"/>
                  <a:gd name="connsiteX26" fmla="*/ 1320800 w 6187440"/>
                  <a:gd name="connsiteY26" fmla="*/ 680720 h 2814320"/>
                  <a:gd name="connsiteX27" fmla="*/ 1320800 w 6187440"/>
                  <a:gd name="connsiteY27" fmla="*/ 726440 h 2814320"/>
                  <a:gd name="connsiteX28" fmla="*/ 1320800 w 6187440"/>
                  <a:gd name="connsiteY28" fmla="*/ 726440 h 2814320"/>
                  <a:gd name="connsiteX29" fmla="*/ 1361440 w 6187440"/>
                  <a:gd name="connsiteY29" fmla="*/ 726440 h 2814320"/>
                  <a:gd name="connsiteX30" fmla="*/ 1361440 w 6187440"/>
                  <a:gd name="connsiteY30" fmla="*/ 812800 h 2814320"/>
                  <a:gd name="connsiteX31" fmla="*/ 1417320 w 6187440"/>
                  <a:gd name="connsiteY31" fmla="*/ 812800 h 2814320"/>
                  <a:gd name="connsiteX32" fmla="*/ 1417320 w 6187440"/>
                  <a:gd name="connsiteY32" fmla="*/ 812800 h 2814320"/>
                  <a:gd name="connsiteX33" fmla="*/ 1417320 w 6187440"/>
                  <a:gd name="connsiteY33" fmla="*/ 863600 h 2814320"/>
                  <a:gd name="connsiteX34" fmla="*/ 1503680 w 6187440"/>
                  <a:gd name="connsiteY34" fmla="*/ 863600 h 2814320"/>
                  <a:gd name="connsiteX35" fmla="*/ 1503680 w 6187440"/>
                  <a:gd name="connsiteY35" fmla="*/ 949960 h 2814320"/>
                  <a:gd name="connsiteX36" fmla="*/ 1661160 w 6187440"/>
                  <a:gd name="connsiteY36" fmla="*/ 949960 h 2814320"/>
                  <a:gd name="connsiteX37" fmla="*/ 1661160 w 6187440"/>
                  <a:gd name="connsiteY37" fmla="*/ 995680 h 2814320"/>
                  <a:gd name="connsiteX38" fmla="*/ 1798320 w 6187440"/>
                  <a:gd name="connsiteY38" fmla="*/ 995680 h 2814320"/>
                  <a:gd name="connsiteX39" fmla="*/ 1798320 w 6187440"/>
                  <a:gd name="connsiteY39" fmla="*/ 1046480 h 2814320"/>
                  <a:gd name="connsiteX40" fmla="*/ 1940560 w 6187440"/>
                  <a:gd name="connsiteY40" fmla="*/ 1046480 h 2814320"/>
                  <a:gd name="connsiteX41" fmla="*/ 1940560 w 6187440"/>
                  <a:gd name="connsiteY41" fmla="*/ 1092200 h 2814320"/>
                  <a:gd name="connsiteX42" fmla="*/ 2199640 w 6187440"/>
                  <a:gd name="connsiteY42" fmla="*/ 1092200 h 2814320"/>
                  <a:gd name="connsiteX43" fmla="*/ 2199640 w 6187440"/>
                  <a:gd name="connsiteY43" fmla="*/ 1143000 h 2814320"/>
                  <a:gd name="connsiteX44" fmla="*/ 2280920 w 6187440"/>
                  <a:gd name="connsiteY44" fmla="*/ 1143000 h 2814320"/>
                  <a:gd name="connsiteX45" fmla="*/ 2280920 w 6187440"/>
                  <a:gd name="connsiteY45" fmla="*/ 1143000 h 2814320"/>
                  <a:gd name="connsiteX46" fmla="*/ 2280920 w 6187440"/>
                  <a:gd name="connsiteY46" fmla="*/ 1183640 h 2814320"/>
                  <a:gd name="connsiteX47" fmla="*/ 2352040 w 6187440"/>
                  <a:gd name="connsiteY47" fmla="*/ 1183640 h 2814320"/>
                  <a:gd name="connsiteX48" fmla="*/ 2352040 w 6187440"/>
                  <a:gd name="connsiteY48" fmla="*/ 1234440 h 2814320"/>
                  <a:gd name="connsiteX49" fmla="*/ 2453640 w 6187440"/>
                  <a:gd name="connsiteY49" fmla="*/ 1234440 h 2814320"/>
                  <a:gd name="connsiteX50" fmla="*/ 2453640 w 6187440"/>
                  <a:gd name="connsiteY50" fmla="*/ 1280160 h 2814320"/>
                  <a:gd name="connsiteX51" fmla="*/ 2600960 w 6187440"/>
                  <a:gd name="connsiteY51" fmla="*/ 1280160 h 2814320"/>
                  <a:gd name="connsiteX52" fmla="*/ 2600960 w 6187440"/>
                  <a:gd name="connsiteY52" fmla="*/ 1330960 h 2814320"/>
                  <a:gd name="connsiteX53" fmla="*/ 2677160 w 6187440"/>
                  <a:gd name="connsiteY53" fmla="*/ 1330960 h 2814320"/>
                  <a:gd name="connsiteX54" fmla="*/ 2677160 w 6187440"/>
                  <a:gd name="connsiteY54" fmla="*/ 1427480 h 2814320"/>
                  <a:gd name="connsiteX55" fmla="*/ 2701925 w 6187440"/>
                  <a:gd name="connsiteY55" fmla="*/ 1427480 h 2814320"/>
                  <a:gd name="connsiteX56" fmla="*/ 2695575 w 6187440"/>
                  <a:gd name="connsiteY56" fmla="*/ 1481455 h 2814320"/>
                  <a:gd name="connsiteX57" fmla="*/ 2734945 w 6187440"/>
                  <a:gd name="connsiteY57" fmla="*/ 1484630 h 2814320"/>
                  <a:gd name="connsiteX58" fmla="*/ 2728595 w 6187440"/>
                  <a:gd name="connsiteY58" fmla="*/ 1525905 h 2814320"/>
                  <a:gd name="connsiteX59" fmla="*/ 2782570 w 6187440"/>
                  <a:gd name="connsiteY59" fmla="*/ 1546860 h 2814320"/>
                  <a:gd name="connsiteX60" fmla="*/ 2794000 w 6187440"/>
                  <a:gd name="connsiteY60" fmla="*/ 1588135 h 2814320"/>
                  <a:gd name="connsiteX61" fmla="*/ 2827020 w 6187440"/>
                  <a:gd name="connsiteY61" fmla="*/ 1652905 h 2814320"/>
                  <a:gd name="connsiteX62" fmla="*/ 2870200 w 6187440"/>
                  <a:gd name="connsiteY62" fmla="*/ 1681480 h 2814320"/>
                  <a:gd name="connsiteX63" fmla="*/ 3129280 w 6187440"/>
                  <a:gd name="connsiteY63" fmla="*/ 1681480 h 2814320"/>
                  <a:gd name="connsiteX64" fmla="*/ 3129280 w 6187440"/>
                  <a:gd name="connsiteY64" fmla="*/ 1778000 h 2814320"/>
                  <a:gd name="connsiteX65" fmla="*/ 3175000 w 6187440"/>
                  <a:gd name="connsiteY65" fmla="*/ 1778000 h 2814320"/>
                  <a:gd name="connsiteX66" fmla="*/ 3175000 w 6187440"/>
                  <a:gd name="connsiteY66" fmla="*/ 1884680 h 2814320"/>
                  <a:gd name="connsiteX67" fmla="*/ 3215640 w 6187440"/>
                  <a:gd name="connsiteY67" fmla="*/ 1884680 h 2814320"/>
                  <a:gd name="connsiteX68" fmla="*/ 3215640 w 6187440"/>
                  <a:gd name="connsiteY68" fmla="*/ 1935480 h 2814320"/>
                  <a:gd name="connsiteX69" fmla="*/ 3281680 w 6187440"/>
                  <a:gd name="connsiteY69" fmla="*/ 1935480 h 2814320"/>
                  <a:gd name="connsiteX70" fmla="*/ 3281680 w 6187440"/>
                  <a:gd name="connsiteY70" fmla="*/ 1981200 h 2814320"/>
                  <a:gd name="connsiteX71" fmla="*/ 3383280 w 6187440"/>
                  <a:gd name="connsiteY71" fmla="*/ 1981200 h 2814320"/>
                  <a:gd name="connsiteX72" fmla="*/ 3383280 w 6187440"/>
                  <a:gd name="connsiteY72" fmla="*/ 2087880 h 2814320"/>
                  <a:gd name="connsiteX73" fmla="*/ 3723640 w 6187440"/>
                  <a:gd name="connsiteY73" fmla="*/ 2087880 h 2814320"/>
                  <a:gd name="connsiteX74" fmla="*/ 3723640 w 6187440"/>
                  <a:gd name="connsiteY74" fmla="*/ 2138680 h 2814320"/>
                  <a:gd name="connsiteX75" fmla="*/ 3779520 w 6187440"/>
                  <a:gd name="connsiteY75" fmla="*/ 2138680 h 2814320"/>
                  <a:gd name="connsiteX76" fmla="*/ 3779520 w 6187440"/>
                  <a:gd name="connsiteY76" fmla="*/ 2184400 h 2814320"/>
                  <a:gd name="connsiteX77" fmla="*/ 4008120 w 6187440"/>
                  <a:gd name="connsiteY77" fmla="*/ 2184400 h 2814320"/>
                  <a:gd name="connsiteX78" fmla="*/ 4008120 w 6187440"/>
                  <a:gd name="connsiteY78" fmla="*/ 2291080 h 2814320"/>
                  <a:gd name="connsiteX79" fmla="*/ 4119880 w 6187440"/>
                  <a:gd name="connsiteY79" fmla="*/ 2291080 h 2814320"/>
                  <a:gd name="connsiteX80" fmla="*/ 4119880 w 6187440"/>
                  <a:gd name="connsiteY80" fmla="*/ 2397760 h 2814320"/>
                  <a:gd name="connsiteX81" fmla="*/ 4282440 w 6187440"/>
                  <a:gd name="connsiteY81" fmla="*/ 2397760 h 2814320"/>
                  <a:gd name="connsiteX82" fmla="*/ 4282440 w 6187440"/>
                  <a:gd name="connsiteY82" fmla="*/ 2458720 h 2814320"/>
                  <a:gd name="connsiteX83" fmla="*/ 4465320 w 6187440"/>
                  <a:gd name="connsiteY83" fmla="*/ 2458720 h 2814320"/>
                  <a:gd name="connsiteX84" fmla="*/ 4465320 w 6187440"/>
                  <a:gd name="connsiteY84" fmla="*/ 2514600 h 2814320"/>
                  <a:gd name="connsiteX85" fmla="*/ 4729480 w 6187440"/>
                  <a:gd name="connsiteY85" fmla="*/ 2514600 h 2814320"/>
                  <a:gd name="connsiteX86" fmla="*/ 4729480 w 6187440"/>
                  <a:gd name="connsiteY86" fmla="*/ 2565400 h 2814320"/>
                  <a:gd name="connsiteX87" fmla="*/ 5425440 w 6187440"/>
                  <a:gd name="connsiteY87" fmla="*/ 2565400 h 2814320"/>
                  <a:gd name="connsiteX88" fmla="*/ 5425440 w 6187440"/>
                  <a:gd name="connsiteY88" fmla="*/ 2626360 h 2814320"/>
                  <a:gd name="connsiteX89" fmla="*/ 5654040 w 6187440"/>
                  <a:gd name="connsiteY89" fmla="*/ 2626360 h 2814320"/>
                  <a:gd name="connsiteX90" fmla="*/ 5654040 w 6187440"/>
                  <a:gd name="connsiteY90" fmla="*/ 2692400 h 2814320"/>
                  <a:gd name="connsiteX91" fmla="*/ 5699760 w 6187440"/>
                  <a:gd name="connsiteY91" fmla="*/ 2692400 h 2814320"/>
                  <a:gd name="connsiteX92" fmla="*/ 5699760 w 6187440"/>
                  <a:gd name="connsiteY92" fmla="*/ 2753360 h 2814320"/>
                  <a:gd name="connsiteX93" fmla="*/ 5999480 w 6187440"/>
                  <a:gd name="connsiteY93" fmla="*/ 2753360 h 2814320"/>
                  <a:gd name="connsiteX94" fmla="*/ 5999480 w 6187440"/>
                  <a:gd name="connsiteY94" fmla="*/ 2814320 h 2814320"/>
                  <a:gd name="connsiteX95" fmla="*/ 6187440 w 6187440"/>
                  <a:gd name="connsiteY95"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82040 w 6187440"/>
                  <a:gd name="connsiteY23" fmla="*/ 635000 h 2814320"/>
                  <a:gd name="connsiteX24" fmla="*/ 1082040 w 6187440"/>
                  <a:gd name="connsiteY24" fmla="*/ 635000 h 2814320"/>
                  <a:gd name="connsiteX25" fmla="*/ 1082040 w 6187440"/>
                  <a:gd name="connsiteY25" fmla="*/ 680720 h 2814320"/>
                  <a:gd name="connsiteX26" fmla="*/ 1320800 w 6187440"/>
                  <a:gd name="connsiteY26" fmla="*/ 680720 h 2814320"/>
                  <a:gd name="connsiteX27" fmla="*/ 1320800 w 6187440"/>
                  <a:gd name="connsiteY27" fmla="*/ 726440 h 2814320"/>
                  <a:gd name="connsiteX28" fmla="*/ 1320800 w 6187440"/>
                  <a:gd name="connsiteY28" fmla="*/ 726440 h 2814320"/>
                  <a:gd name="connsiteX29" fmla="*/ 1361440 w 6187440"/>
                  <a:gd name="connsiteY29" fmla="*/ 726440 h 2814320"/>
                  <a:gd name="connsiteX30" fmla="*/ 1361440 w 6187440"/>
                  <a:gd name="connsiteY30" fmla="*/ 812800 h 2814320"/>
                  <a:gd name="connsiteX31" fmla="*/ 1417320 w 6187440"/>
                  <a:gd name="connsiteY31" fmla="*/ 812800 h 2814320"/>
                  <a:gd name="connsiteX32" fmla="*/ 1417320 w 6187440"/>
                  <a:gd name="connsiteY32" fmla="*/ 812800 h 2814320"/>
                  <a:gd name="connsiteX33" fmla="*/ 1417320 w 6187440"/>
                  <a:gd name="connsiteY33" fmla="*/ 863600 h 2814320"/>
                  <a:gd name="connsiteX34" fmla="*/ 1503680 w 6187440"/>
                  <a:gd name="connsiteY34" fmla="*/ 863600 h 2814320"/>
                  <a:gd name="connsiteX35" fmla="*/ 1503680 w 6187440"/>
                  <a:gd name="connsiteY35" fmla="*/ 949960 h 2814320"/>
                  <a:gd name="connsiteX36" fmla="*/ 1661160 w 6187440"/>
                  <a:gd name="connsiteY36" fmla="*/ 949960 h 2814320"/>
                  <a:gd name="connsiteX37" fmla="*/ 1661160 w 6187440"/>
                  <a:gd name="connsiteY37" fmla="*/ 995680 h 2814320"/>
                  <a:gd name="connsiteX38" fmla="*/ 1798320 w 6187440"/>
                  <a:gd name="connsiteY38" fmla="*/ 995680 h 2814320"/>
                  <a:gd name="connsiteX39" fmla="*/ 1798320 w 6187440"/>
                  <a:gd name="connsiteY39" fmla="*/ 1046480 h 2814320"/>
                  <a:gd name="connsiteX40" fmla="*/ 1940560 w 6187440"/>
                  <a:gd name="connsiteY40" fmla="*/ 1046480 h 2814320"/>
                  <a:gd name="connsiteX41" fmla="*/ 1940560 w 6187440"/>
                  <a:gd name="connsiteY41" fmla="*/ 1092200 h 2814320"/>
                  <a:gd name="connsiteX42" fmla="*/ 2199640 w 6187440"/>
                  <a:gd name="connsiteY42" fmla="*/ 1092200 h 2814320"/>
                  <a:gd name="connsiteX43" fmla="*/ 2199640 w 6187440"/>
                  <a:gd name="connsiteY43" fmla="*/ 1143000 h 2814320"/>
                  <a:gd name="connsiteX44" fmla="*/ 2280920 w 6187440"/>
                  <a:gd name="connsiteY44" fmla="*/ 1143000 h 2814320"/>
                  <a:gd name="connsiteX45" fmla="*/ 2280920 w 6187440"/>
                  <a:gd name="connsiteY45" fmla="*/ 1143000 h 2814320"/>
                  <a:gd name="connsiteX46" fmla="*/ 2280920 w 6187440"/>
                  <a:gd name="connsiteY46" fmla="*/ 1183640 h 2814320"/>
                  <a:gd name="connsiteX47" fmla="*/ 2352040 w 6187440"/>
                  <a:gd name="connsiteY47" fmla="*/ 1183640 h 2814320"/>
                  <a:gd name="connsiteX48" fmla="*/ 2352040 w 6187440"/>
                  <a:gd name="connsiteY48" fmla="*/ 1234440 h 2814320"/>
                  <a:gd name="connsiteX49" fmla="*/ 2453640 w 6187440"/>
                  <a:gd name="connsiteY49" fmla="*/ 1234440 h 2814320"/>
                  <a:gd name="connsiteX50" fmla="*/ 2453640 w 6187440"/>
                  <a:gd name="connsiteY50" fmla="*/ 1280160 h 2814320"/>
                  <a:gd name="connsiteX51" fmla="*/ 2600960 w 6187440"/>
                  <a:gd name="connsiteY51" fmla="*/ 1280160 h 2814320"/>
                  <a:gd name="connsiteX52" fmla="*/ 2600960 w 6187440"/>
                  <a:gd name="connsiteY52" fmla="*/ 1330960 h 2814320"/>
                  <a:gd name="connsiteX53" fmla="*/ 2677160 w 6187440"/>
                  <a:gd name="connsiteY53" fmla="*/ 1330960 h 2814320"/>
                  <a:gd name="connsiteX54" fmla="*/ 2677160 w 6187440"/>
                  <a:gd name="connsiteY54" fmla="*/ 1427480 h 2814320"/>
                  <a:gd name="connsiteX55" fmla="*/ 2701925 w 6187440"/>
                  <a:gd name="connsiteY55" fmla="*/ 1427480 h 2814320"/>
                  <a:gd name="connsiteX56" fmla="*/ 2695575 w 6187440"/>
                  <a:gd name="connsiteY56" fmla="*/ 1481455 h 2814320"/>
                  <a:gd name="connsiteX57" fmla="*/ 2734945 w 6187440"/>
                  <a:gd name="connsiteY57" fmla="*/ 1484630 h 2814320"/>
                  <a:gd name="connsiteX58" fmla="*/ 2728595 w 6187440"/>
                  <a:gd name="connsiteY58" fmla="*/ 1525905 h 2814320"/>
                  <a:gd name="connsiteX59" fmla="*/ 2782570 w 6187440"/>
                  <a:gd name="connsiteY59" fmla="*/ 1546860 h 2814320"/>
                  <a:gd name="connsiteX60" fmla="*/ 2794000 w 6187440"/>
                  <a:gd name="connsiteY60" fmla="*/ 1588135 h 2814320"/>
                  <a:gd name="connsiteX61" fmla="*/ 2871470 w 6187440"/>
                  <a:gd name="connsiteY61" fmla="*/ 1598930 h 2814320"/>
                  <a:gd name="connsiteX62" fmla="*/ 2870200 w 6187440"/>
                  <a:gd name="connsiteY62" fmla="*/ 1681480 h 2814320"/>
                  <a:gd name="connsiteX63" fmla="*/ 3129280 w 6187440"/>
                  <a:gd name="connsiteY63" fmla="*/ 1681480 h 2814320"/>
                  <a:gd name="connsiteX64" fmla="*/ 3129280 w 6187440"/>
                  <a:gd name="connsiteY64" fmla="*/ 1778000 h 2814320"/>
                  <a:gd name="connsiteX65" fmla="*/ 3175000 w 6187440"/>
                  <a:gd name="connsiteY65" fmla="*/ 1778000 h 2814320"/>
                  <a:gd name="connsiteX66" fmla="*/ 3175000 w 6187440"/>
                  <a:gd name="connsiteY66" fmla="*/ 1884680 h 2814320"/>
                  <a:gd name="connsiteX67" fmla="*/ 3215640 w 6187440"/>
                  <a:gd name="connsiteY67" fmla="*/ 1884680 h 2814320"/>
                  <a:gd name="connsiteX68" fmla="*/ 3215640 w 6187440"/>
                  <a:gd name="connsiteY68" fmla="*/ 1935480 h 2814320"/>
                  <a:gd name="connsiteX69" fmla="*/ 3281680 w 6187440"/>
                  <a:gd name="connsiteY69" fmla="*/ 1935480 h 2814320"/>
                  <a:gd name="connsiteX70" fmla="*/ 3281680 w 6187440"/>
                  <a:gd name="connsiteY70" fmla="*/ 1981200 h 2814320"/>
                  <a:gd name="connsiteX71" fmla="*/ 3383280 w 6187440"/>
                  <a:gd name="connsiteY71" fmla="*/ 1981200 h 2814320"/>
                  <a:gd name="connsiteX72" fmla="*/ 3383280 w 6187440"/>
                  <a:gd name="connsiteY72" fmla="*/ 2087880 h 2814320"/>
                  <a:gd name="connsiteX73" fmla="*/ 3723640 w 6187440"/>
                  <a:gd name="connsiteY73" fmla="*/ 2087880 h 2814320"/>
                  <a:gd name="connsiteX74" fmla="*/ 3723640 w 6187440"/>
                  <a:gd name="connsiteY74" fmla="*/ 2138680 h 2814320"/>
                  <a:gd name="connsiteX75" fmla="*/ 3779520 w 6187440"/>
                  <a:gd name="connsiteY75" fmla="*/ 2138680 h 2814320"/>
                  <a:gd name="connsiteX76" fmla="*/ 3779520 w 6187440"/>
                  <a:gd name="connsiteY76" fmla="*/ 2184400 h 2814320"/>
                  <a:gd name="connsiteX77" fmla="*/ 4008120 w 6187440"/>
                  <a:gd name="connsiteY77" fmla="*/ 2184400 h 2814320"/>
                  <a:gd name="connsiteX78" fmla="*/ 4008120 w 6187440"/>
                  <a:gd name="connsiteY78" fmla="*/ 2291080 h 2814320"/>
                  <a:gd name="connsiteX79" fmla="*/ 4119880 w 6187440"/>
                  <a:gd name="connsiteY79" fmla="*/ 2291080 h 2814320"/>
                  <a:gd name="connsiteX80" fmla="*/ 4119880 w 6187440"/>
                  <a:gd name="connsiteY80" fmla="*/ 2397760 h 2814320"/>
                  <a:gd name="connsiteX81" fmla="*/ 4282440 w 6187440"/>
                  <a:gd name="connsiteY81" fmla="*/ 2397760 h 2814320"/>
                  <a:gd name="connsiteX82" fmla="*/ 4282440 w 6187440"/>
                  <a:gd name="connsiteY82" fmla="*/ 2458720 h 2814320"/>
                  <a:gd name="connsiteX83" fmla="*/ 4465320 w 6187440"/>
                  <a:gd name="connsiteY83" fmla="*/ 2458720 h 2814320"/>
                  <a:gd name="connsiteX84" fmla="*/ 4465320 w 6187440"/>
                  <a:gd name="connsiteY84" fmla="*/ 2514600 h 2814320"/>
                  <a:gd name="connsiteX85" fmla="*/ 4729480 w 6187440"/>
                  <a:gd name="connsiteY85" fmla="*/ 2514600 h 2814320"/>
                  <a:gd name="connsiteX86" fmla="*/ 4729480 w 6187440"/>
                  <a:gd name="connsiteY86" fmla="*/ 2565400 h 2814320"/>
                  <a:gd name="connsiteX87" fmla="*/ 5425440 w 6187440"/>
                  <a:gd name="connsiteY87" fmla="*/ 2565400 h 2814320"/>
                  <a:gd name="connsiteX88" fmla="*/ 5425440 w 6187440"/>
                  <a:gd name="connsiteY88" fmla="*/ 2626360 h 2814320"/>
                  <a:gd name="connsiteX89" fmla="*/ 5654040 w 6187440"/>
                  <a:gd name="connsiteY89" fmla="*/ 2626360 h 2814320"/>
                  <a:gd name="connsiteX90" fmla="*/ 5654040 w 6187440"/>
                  <a:gd name="connsiteY90" fmla="*/ 2692400 h 2814320"/>
                  <a:gd name="connsiteX91" fmla="*/ 5699760 w 6187440"/>
                  <a:gd name="connsiteY91" fmla="*/ 2692400 h 2814320"/>
                  <a:gd name="connsiteX92" fmla="*/ 5699760 w 6187440"/>
                  <a:gd name="connsiteY92" fmla="*/ 2753360 h 2814320"/>
                  <a:gd name="connsiteX93" fmla="*/ 5999480 w 6187440"/>
                  <a:gd name="connsiteY93" fmla="*/ 2753360 h 2814320"/>
                  <a:gd name="connsiteX94" fmla="*/ 5999480 w 6187440"/>
                  <a:gd name="connsiteY94" fmla="*/ 2814320 h 2814320"/>
                  <a:gd name="connsiteX95" fmla="*/ 6187440 w 6187440"/>
                  <a:gd name="connsiteY95"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82040 w 6187440"/>
                  <a:gd name="connsiteY23" fmla="*/ 635000 h 2814320"/>
                  <a:gd name="connsiteX24" fmla="*/ 1082040 w 6187440"/>
                  <a:gd name="connsiteY24" fmla="*/ 635000 h 2814320"/>
                  <a:gd name="connsiteX25" fmla="*/ 1082040 w 6187440"/>
                  <a:gd name="connsiteY25" fmla="*/ 680720 h 2814320"/>
                  <a:gd name="connsiteX26" fmla="*/ 1320800 w 6187440"/>
                  <a:gd name="connsiteY26" fmla="*/ 680720 h 2814320"/>
                  <a:gd name="connsiteX27" fmla="*/ 1320800 w 6187440"/>
                  <a:gd name="connsiteY27" fmla="*/ 726440 h 2814320"/>
                  <a:gd name="connsiteX28" fmla="*/ 1320800 w 6187440"/>
                  <a:gd name="connsiteY28" fmla="*/ 726440 h 2814320"/>
                  <a:gd name="connsiteX29" fmla="*/ 1361440 w 6187440"/>
                  <a:gd name="connsiteY29" fmla="*/ 726440 h 2814320"/>
                  <a:gd name="connsiteX30" fmla="*/ 1361440 w 6187440"/>
                  <a:gd name="connsiteY30" fmla="*/ 812800 h 2814320"/>
                  <a:gd name="connsiteX31" fmla="*/ 1417320 w 6187440"/>
                  <a:gd name="connsiteY31" fmla="*/ 812800 h 2814320"/>
                  <a:gd name="connsiteX32" fmla="*/ 1417320 w 6187440"/>
                  <a:gd name="connsiteY32" fmla="*/ 812800 h 2814320"/>
                  <a:gd name="connsiteX33" fmla="*/ 1417320 w 6187440"/>
                  <a:gd name="connsiteY33" fmla="*/ 863600 h 2814320"/>
                  <a:gd name="connsiteX34" fmla="*/ 1503680 w 6187440"/>
                  <a:gd name="connsiteY34" fmla="*/ 863600 h 2814320"/>
                  <a:gd name="connsiteX35" fmla="*/ 1503680 w 6187440"/>
                  <a:gd name="connsiteY35" fmla="*/ 949960 h 2814320"/>
                  <a:gd name="connsiteX36" fmla="*/ 1661160 w 6187440"/>
                  <a:gd name="connsiteY36" fmla="*/ 949960 h 2814320"/>
                  <a:gd name="connsiteX37" fmla="*/ 1661160 w 6187440"/>
                  <a:gd name="connsiteY37" fmla="*/ 995680 h 2814320"/>
                  <a:gd name="connsiteX38" fmla="*/ 1798320 w 6187440"/>
                  <a:gd name="connsiteY38" fmla="*/ 995680 h 2814320"/>
                  <a:gd name="connsiteX39" fmla="*/ 1798320 w 6187440"/>
                  <a:gd name="connsiteY39" fmla="*/ 1046480 h 2814320"/>
                  <a:gd name="connsiteX40" fmla="*/ 1940560 w 6187440"/>
                  <a:gd name="connsiteY40" fmla="*/ 1046480 h 2814320"/>
                  <a:gd name="connsiteX41" fmla="*/ 1940560 w 6187440"/>
                  <a:gd name="connsiteY41" fmla="*/ 1092200 h 2814320"/>
                  <a:gd name="connsiteX42" fmla="*/ 2199640 w 6187440"/>
                  <a:gd name="connsiteY42" fmla="*/ 1092200 h 2814320"/>
                  <a:gd name="connsiteX43" fmla="*/ 2199640 w 6187440"/>
                  <a:gd name="connsiteY43" fmla="*/ 1143000 h 2814320"/>
                  <a:gd name="connsiteX44" fmla="*/ 2280920 w 6187440"/>
                  <a:gd name="connsiteY44" fmla="*/ 1143000 h 2814320"/>
                  <a:gd name="connsiteX45" fmla="*/ 2280920 w 6187440"/>
                  <a:gd name="connsiteY45" fmla="*/ 1143000 h 2814320"/>
                  <a:gd name="connsiteX46" fmla="*/ 2280920 w 6187440"/>
                  <a:gd name="connsiteY46" fmla="*/ 1183640 h 2814320"/>
                  <a:gd name="connsiteX47" fmla="*/ 2352040 w 6187440"/>
                  <a:gd name="connsiteY47" fmla="*/ 1183640 h 2814320"/>
                  <a:gd name="connsiteX48" fmla="*/ 2352040 w 6187440"/>
                  <a:gd name="connsiteY48" fmla="*/ 1234440 h 2814320"/>
                  <a:gd name="connsiteX49" fmla="*/ 2453640 w 6187440"/>
                  <a:gd name="connsiteY49" fmla="*/ 1234440 h 2814320"/>
                  <a:gd name="connsiteX50" fmla="*/ 2453640 w 6187440"/>
                  <a:gd name="connsiteY50" fmla="*/ 1280160 h 2814320"/>
                  <a:gd name="connsiteX51" fmla="*/ 2600960 w 6187440"/>
                  <a:gd name="connsiteY51" fmla="*/ 1280160 h 2814320"/>
                  <a:gd name="connsiteX52" fmla="*/ 2600960 w 6187440"/>
                  <a:gd name="connsiteY52" fmla="*/ 1330960 h 2814320"/>
                  <a:gd name="connsiteX53" fmla="*/ 2677160 w 6187440"/>
                  <a:gd name="connsiteY53" fmla="*/ 1330960 h 2814320"/>
                  <a:gd name="connsiteX54" fmla="*/ 2677160 w 6187440"/>
                  <a:gd name="connsiteY54" fmla="*/ 1427480 h 2814320"/>
                  <a:gd name="connsiteX55" fmla="*/ 2701925 w 6187440"/>
                  <a:gd name="connsiteY55" fmla="*/ 1427480 h 2814320"/>
                  <a:gd name="connsiteX56" fmla="*/ 2695575 w 6187440"/>
                  <a:gd name="connsiteY56" fmla="*/ 1481455 h 2814320"/>
                  <a:gd name="connsiteX57" fmla="*/ 2734945 w 6187440"/>
                  <a:gd name="connsiteY57" fmla="*/ 1484630 h 2814320"/>
                  <a:gd name="connsiteX58" fmla="*/ 2728595 w 6187440"/>
                  <a:gd name="connsiteY58" fmla="*/ 1525905 h 2814320"/>
                  <a:gd name="connsiteX59" fmla="*/ 2782570 w 6187440"/>
                  <a:gd name="connsiteY59" fmla="*/ 1546860 h 2814320"/>
                  <a:gd name="connsiteX60" fmla="*/ 2794000 w 6187440"/>
                  <a:gd name="connsiteY60" fmla="*/ 1588135 h 2814320"/>
                  <a:gd name="connsiteX61" fmla="*/ 2871470 w 6187440"/>
                  <a:gd name="connsiteY61" fmla="*/ 1586230 h 2814320"/>
                  <a:gd name="connsiteX62" fmla="*/ 2870200 w 6187440"/>
                  <a:gd name="connsiteY62" fmla="*/ 1681480 h 2814320"/>
                  <a:gd name="connsiteX63" fmla="*/ 3129280 w 6187440"/>
                  <a:gd name="connsiteY63" fmla="*/ 1681480 h 2814320"/>
                  <a:gd name="connsiteX64" fmla="*/ 3129280 w 6187440"/>
                  <a:gd name="connsiteY64" fmla="*/ 1778000 h 2814320"/>
                  <a:gd name="connsiteX65" fmla="*/ 3175000 w 6187440"/>
                  <a:gd name="connsiteY65" fmla="*/ 1778000 h 2814320"/>
                  <a:gd name="connsiteX66" fmla="*/ 3175000 w 6187440"/>
                  <a:gd name="connsiteY66" fmla="*/ 1884680 h 2814320"/>
                  <a:gd name="connsiteX67" fmla="*/ 3215640 w 6187440"/>
                  <a:gd name="connsiteY67" fmla="*/ 1884680 h 2814320"/>
                  <a:gd name="connsiteX68" fmla="*/ 3215640 w 6187440"/>
                  <a:gd name="connsiteY68" fmla="*/ 1935480 h 2814320"/>
                  <a:gd name="connsiteX69" fmla="*/ 3281680 w 6187440"/>
                  <a:gd name="connsiteY69" fmla="*/ 1935480 h 2814320"/>
                  <a:gd name="connsiteX70" fmla="*/ 3281680 w 6187440"/>
                  <a:gd name="connsiteY70" fmla="*/ 1981200 h 2814320"/>
                  <a:gd name="connsiteX71" fmla="*/ 3383280 w 6187440"/>
                  <a:gd name="connsiteY71" fmla="*/ 1981200 h 2814320"/>
                  <a:gd name="connsiteX72" fmla="*/ 3383280 w 6187440"/>
                  <a:gd name="connsiteY72" fmla="*/ 2087880 h 2814320"/>
                  <a:gd name="connsiteX73" fmla="*/ 3723640 w 6187440"/>
                  <a:gd name="connsiteY73" fmla="*/ 2087880 h 2814320"/>
                  <a:gd name="connsiteX74" fmla="*/ 3723640 w 6187440"/>
                  <a:gd name="connsiteY74" fmla="*/ 2138680 h 2814320"/>
                  <a:gd name="connsiteX75" fmla="*/ 3779520 w 6187440"/>
                  <a:gd name="connsiteY75" fmla="*/ 2138680 h 2814320"/>
                  <a:gd name="connsiteX76" fmla="*/ 3779520 w 6187440"/>
                  <a:gd name="connsiteY76" fmla="*/ 2184400 h 2814320"/>
                  <a:gd name="connsiteX77" fmla="*/ 4008120 w 6187440"/>
                  <a:gd name="connsiteY77" fmla="*/ 2184400 h 2814320"/>
                  <a:gd name="connsiteX78" fmla="*/ 4008120 w 6187440"/>
                  <a:gd name="connsiteY78" fmla="*/ 2291080 h 2814320"/>
                  <a:gd name="connsiteX79" fmla="*/ 4119880 w 6187440"/>
                  <a:gd name="connsiteY79" fmla="*/ 2291080 h 2814320"/>
                  <a:gd name="connsiteX80" fmla="*/ 4119880 w 6187440"/>
                  <a:gd name="connsiteY80" fmla="*/ 2397760 h 2814320"/>
                  <a:gd name="connsiteX81" fmla="*/ 4282440 w 6187440"/>
                  <a:gd name="connsiteY81" fmla="*/ 2397760 h 2814320"/>
                  <a:gd name="connsiteX82" fmla="*/ 4282440 w 6187440"/>
                  <a:gd name="connsiteY82" fmla="*/ 2458720 h 2814320"/>
                  <a:gd name="connsiteX83" fmla="*/ 4465320 w 6187440"/>
                  <a:gd name="connsiteY83" fmla="*/ 2458720 h 2814320"/>
                  <a:gd name="connsiteX84" fmla="*/ 4465320 w 6187440"/>
                  <a:gd name="connsiteY84" fmla="*/ 2514600 h 2814320"/>
                  <a:gd name="connsiteX85" fmla="*/ 4729480 w 6187440"/>
                  <a:gd name="connsiteY85" fmla="*/ 2514600 h 2814320"/>
                  <a:gd name="connsiteX86" fmla="*/ 4729480 w 6187440"/>
                  <a:gd name="connsiteY86" fmla="*/ 2565400 h 2814320"/>
                  <a:gd name="connsiteX87" fmla="*/ 5425440 w 6187440"/>
                  <a:gd name="connsiteY87" fmla="*/ 2565400 h 2814320"/>
                  <a:gd name="connsiteX88" fmla="*/ 5425440 w 6187440"/>
                  <a:gd name="connsiteY88" fmla="*/ 2626360 h 2814320"/>
                  <a:gd name="connsiteX89" fmla="*/ 5654040 w 6187440"/>
                  <a:gd name="connsiteY89" fmla="*/ 2626360 h 2814320"/>
                  <a:gd name="connsiteX90" fmla="*/ 5654040 w 6187440"/>
                  <a:gd name="connsiteY90" fmla="*/ 2692400 h 2814320"/>
                  <a:gd name="connsiteX91" fmla="*/ 5699760 w 6187440"/>
                  <a:gd name="connsiteY91" fmla="*/ 2692400 h 2814320"/>
                  <a:gd name="connsiteX92" fmla="*/ 5699760 w 6187440"/>
                  <a:gd name="connsiteY92" fmla="*/ 2753360 h 2814320"/>
                  <a:gd name="connsiteX93" fmla="*/ 5999480 w 6187440"/>
                  <a:gd name="connsiteY93" fmla="*/ 2753360 h 2814320"/>
                  <a:gd name="connsiteX94" fmla="*/ 5999480 w 6187440"/>
                  <a:gd name="connsiteY94" fmla="*/ 2814320 h 2814320"/>
                  <a:gd name="connsiteX95" fmla="*/ 6187440 w 6187440"/>
                  <a:gd name="connsiteY95"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82040 w 6187440"/>
                  <a:gd name="connsiteY23" fmla="*/ 635000 h 2814320"/>
                  <a:gd name="connsiteX24" fmla="*/ 1066165 w 6187440"/>
                  <a:gd name="connsiteY24" fmla="*/ 631825 h 2814320"/>
                  <a:gd name="connsiteX25" fmla="*/ 1082040 w 6187440"/>
                  <a:gd name="connsiteY25" fmla="*/ 680720 h 2814320"/>
                  <a:gd name="connsiteX26" fmla="*/ 1320800 w 6187440"/>
                  <a:gd name="connsiteY26" fmla="*/ 680720 h 2814320"/>
                  <a:gd name="connsiteX27" fmla="*/ 1320800 w 6187440"/>
                  <a:gd name="connsiteY27" fmla="*/ 726440 h 2814320"/>
                  <a:gd name="connsiteX28" fmla="*/ 1320800 w 6187440"/>
                  <a:gd name="connsiteY28" fmla="*/ 726440 h 2814320"/>
                  <a:gd name="connsiteX29" fmla="*/ 1361440 w 6187440"/>
                  <a:gd name="connsiteY29" fmla="*/ 726440 h 2814320"/>
                  <a:gd name="connsiteX30" fmla="*/ 1361440 w 6187440"/>
                  <a:gd name="connsiteY30" fmla="*/ 812800 h 2814320"/>
                  <a:gd name="connsiteX31" fmla="*/ 1417320 w 6187440"/>
                  <a:gd name="connsiteY31" fmla="*/ 812800 h 2814320"/>
                  <a:gd name="connsiteX32" fmla="*/ 1417320 w 6187440"/>
                  <a:gd name="connsiteY32" fmla="*/ 812800 h 2814320"/>
                  <a:gd name="connsiteX33" fmla="*/ 1417320 w 6187440"/>
                  <a:gd name="connsiteY33" fmla="*/ 863600 h 2814320"/>
                  <a:gd name="connsiteX34" fmla="*/ 1503680 w 6187440"/>
                  <a:gd name="connsiteY34" fmla="*/ 863600 h 2814320"/>
                  <a:gd name="connsiteX35" fmla="*/ 1503680 w 6187440"/>
                  <a:gd name="connsiteY35" fmla="*/ 949960 h 2814320"/>
                  <a:gd name="connsiteX36" fmla="*/ 1661160 w 6187440"/>
                  <a:gd name="connsiteY36" fmla="*/ 949960 h 2814320"/>
                  <a:gd name="connsiteX37" fmla="*/ 1661160 w 6187440"/>
                  <a:gd name="connsiteY37" fmla="*/ 995680 h 2814320"/>
                  <a:gd name="connsiteX38" fmla="*/ 1798320 w 6187440"/>
                  <a:gd name="connsiteY38" fmla="*/ 995680 h 2814320"/>
                  <a:gd name="connsiteX39" fmla="*/ 1798320 w 6187440"/>
                  <a:gd name="connsiteY39" fmla="*/ 1046480 h 2814320"/>
                  <a:gd name="connsiteX40" fmla="*/ 1940560 w 6187440"/>
                  <a:gd name="connsiteY40" fmla="*/ 1046480 h 2814320"/>
                  <a:gd name="connsiteX41" fmla="*/ 1940560 w 6187440"/>
                  <a:gd name="connsiteY41" fmla="*/ 1092200 h 2814320"/>
                  <a:gd name="connsiteX42" fmla="*/ 2199640 w 6187440"/>
                  <a:gd name="connsiteY42" fmla="*/ 1092200 h 2814320"/>
                  <a:gd name="connsiteX43" fmla="*/ 2199640 w 6187440"/>
                  <a:gd name="connsiteY43" fmla="*/ 1143000 h 2814320"/>
                  <a:gd name="connsiteX44" fmla="*/ 2280920 w 6187440"/>
                  <a:gd name="connsiteY44" fmla="*/ 1143000 h 2814320"/>
                  <a:gd name="connsiteX45" fmla="*/ 2280920 w 6187440"/>
                  <a:gd name="connsiteY45" fmla="*/ 1143000 h 2814320"/>
                  <a:gd name="connsiteX46" fmla="*/ 2280920 w 6187440"/>
                  <a:gd name="connsiteY46" fmla="*/ 1183640 h 2814320"/>
                  <a:gd name="connsiteX47" fmla="*/ 2352040 w 6187440"/>
                  <a:gd name="connsiteY47" fmla="*/ 1183640 h 2814320"/>
                  <a:gd name="connsiteX48" fmla="*/ 2352040 w 6187440"/>
                  <a:gd name="connsiteY48" fmla="*/ 1234440 h 2814320"/>
                  <a:gd name="connsiteX49" fmla="*/ 2453640 w 6187440"/>
                  <a:gd name="connsiteY49" fmla="*/ 1234440 h 2814320"/>
                  <a:gd name="connsiteX50" fmla="*/ 2453640 w 6187440"/>
                  <a:gd name="connsiteY50" fmla="*/ 1280160 h 2814320"/>
                  <a:gd name="connsiteX51" fmla="*/ 2600960 w 6187440"/>
                  <a:gd name="connsiteY51" fmla="*/ 1280160 h 2814320"/>
                  <a:gd name="connsiteX52" fmla="*/ 2600960 w 6187440"/>
                  <a:gd name="connsiteY52" fmla="*/ 1330960 h 2814320"/>
                  <a:gd name="connsiteX53" fmla="*/ 2677160 w 6187440"/>
                  <a:gd name="connsiteY53" fmla="*/ 1330960 h 2814320"/>
                  <a:gd name="connsiteX54" fmla="*/ 2677160 w 6187440"/>
                  <a:gd name="connsiteY54" fmla="*/ 1427480 h 2814320"/>
                  <a:gd name="connsiteX55" fmla="*/ 2701925 w 6187440"/>
                  <a:gd name="connsiteY55" fmla="*/ 1427480 h 2814320"/>
                  <a:gd name="connsiteX56" fmla="*/ 2695575 w 6187440"/>
                  <a:gd name="connsiteY56" fmla="*/ 1481455 h 2814320"/>
                  <a:gd name="connsiteX57" fmla="*/ 2734945 w 6187440"/>
                  <a:gd name="connsiteY57" fmla="*/ 1484630 h 2814320"/>
                  <a:gd name="connsiteX58" fmla="*/ 2728595 w 6187440"/>
                  <a:gd name="connsiteY58" fmla="*/ 1525905 h 2814320"/>
                  <a:gd name="connsiteX59" fmla="*/ 2782570 w 6187440"/>
                  <a:gd name="connsiteY59" fmla="*/ 1546860 h 2814320"/>
                  <a:gd name="connsiteX60" fmla="*/ 2794000 w 6187440"/>
                  <a:gd name="connsiteY60" fmla="*/ 1588135 h 2814320"/>
                  <a:gd name="connsiteX61" fmla="*/ 2871470 w 6187440"/>
                  <a:gd name="connsiteY61" fmla="*/ 1586230 h 2814320"/>
                  <a:gd name="connsiteX62" fmla="*/ 2870200 w 6187440"/>
                  <a:gd name="connsiteY62" fmla="*/ 1681480 h 2814320"/>
                  <a:gd name="connsiteX63" fmla="*/ 3129280 w 6187440"/>
                  <a:gd name="connsiteY63" fmla="*/ 1681480 h 2814320"/>
                  <a:gd name="connsiteX64" fmla="*/ 3129280 w 6187440"/>
                  <a:gd name="connsiteY64" fmla="*/ 1778000 h 2814320"/>
                  <a:gd name="connsiteX65" fmla="*/ 3175000 w 6187440"/>
                  <a:gd name="connsiteY65" fmla="*/ 1778000 h 2814320"/>
                  <a:gd name="connsiteX66" fmla="*/ 3175000 w 6187440"/>
                  <a:gd name="connsiteY66" fmla="*/ 1884680 h 2814320"/>
                  <a:gd name="connsiteX67" fmla="*/ 3215640 w 6187440"/>
                  <a:gd name="connsiteY67" fmla="*/ 1884680 h 2814320"/>
                  <a:gd name="connsiteX68" fmla="*/ 3215640 w 6187440"/>
                  <a:gd name="connsiteY68" fmla="*/ 1935480 h 2814320"/>
                  <a:gd name="connsiteX69" fmla="*/ 3281680 w 6187440"/>
                  <a:gd name="connsiteY69" fmla="*/ 1935480 h 2814320"/>
                  <a:gd name="connsiteX70" fmla="*/ 3281680 w 6187440"/>
                  <a:gd name="connsiteY70" fmla="*/ 1981200 h 2814320"/>
                  <a:gd name="connsiteX71" fmla="*/ 3383280 w 6187440"/>
                  <a:gd name="connsiteY71" fmla="*/ 1981200 h 2814320"/>
                  <a:gd name="connsiteX72" fmla="*/ 3383280 w 6187440"/>
                  <a:gd name="connsiteY72" fmla="*/ 2087880 h 2814320"/>
                  <a:gd name="connsiteX73" fmla="*/ 3723640 w 6187440"/>
                  <a:gd name="connsiteY73" fmla="*/ 2087880 h 2814320"/>
                  <a:gd name="connsiteX74" fmla="*/ 3723640 w 6187440"/>
                  <a:gd name="connsiteY74" fmla="*/ 2138680 h 2814320"/>
                  <a:gd name="connsiteX75" fmla="*/ 3779520 w 6187440"/>
                  <a:gd name="connsiteY75" fmla="*/ 2138680 h 2814320"/>
                  <a:gd name="connsiteX76" fmla="*/ 3779520 w 6187440"/>
                  <a:gd name="connsiteY76" fmla="*/ 2184400 h 2814320"/>
                  <a:gd name="connsiteX77" fmla="*/ 4008120 w 6187440"/>
                  <a:gd name="connsiteY77" fmla="*/ 2184400 h 2814320"/>
                  <a:gd name="connsiteX78" fmla="*/ 4008120 w 6187440"/>
                  <a:gd name="connsiteY78" fmla="*/ 2291080 h 2814320"/>
                  <a:gd name="connsiteX79" fmla="*/ 4119880 w 6187440"/>
                  <a:gd name="connsiteY79" fmla="*/ 2291080 h 2814320"/>
                  <a:gd name="connsiteX80" fmla="*/ 4119880 w 6187440"/>
                  <a:gd name="connsiteY80" fmla="*/ 2397760 h 2814320"/>
                  <a:gd name="connsiteX81" fmla="*/ 4282440 w 6187440"/>
                  <a:gd name="connsiteY81" fmla="*/ 2397760 h 2814320"/>
                  <a:gd name="connsiteX82" fmla="*/ 4282440 w 6187440"/>
                  <a:gd name="connsiteY82" fmla="*/ 2458720 h 2814320"/>
                  <a:gd name="connsiteX83" fmla="*/ 4465320 w 6187440"/>
                  <a:gd name="connsiteY83" fmla="*/ 2458720 h 2814320"/>
                  <a:gd name="connsiteX84" fmla="*/ 4465320 w 6187440"/>
                  <a:gd name="connsiteY84" fmla="*/ 2514600 h 2814320"/>
                  <a:gd name="connsiteX85" fmla="*/ 4729480 w 6187440"/>
                  <a:gd name="connsiteY85" fmla="*/ 2514600 h 2814320"/>
                  <a:gd name="connsiteX86" fmla="*/ 4729480 w 6187440"/>
                  <a:gd name="connsiteY86" fmla="*/ 2565400 h 2814320"/>
                  <a:gd name="connsiteX87" fmla="*/ 5425440 w 6187440"/>
                  <a:gd name="connsiteY87" fmla="*/ 2565400 h 2814320"/>
                  <a:gd name="connsiteX88" fmla="*/ 5425440 w 6187440"/>
                  <a:gd name="connsiteY88" fmla="*/ 2626360 h 2814320"/>
                  <a:gd name="connsiteX89" fmla="*/ 5654040 w 6187440"/>
                  <a:gd name="connsiteY89" fmla="*/ 2626360 h 2814320"/>
                  <a:gd name="connsiteX90" fmla="*/ 5654040 w 6187440"/>
                  <a:gd name="connsiteY90" fmla="*/ 2692400 h 2814320"/>
                  <a:gd name="connsiteX91" fmla="*/ 5699760 w 6187440"/>
                  <a:gd name="connsiteY91" fmla="*/ 2692400 h 2814320"/>
                  <a:gd name="connsiteX92" fmla="*/ 5699760 w 6187440"/>
                  <a:gd name="connsiteY92" fmla="*/ 2753360 h 2814320"/>
                  <a:gd name="connsiteX93" fmla="*/ 5999480 w 6187440"/>
                  <a:gd name="connsiteY93" fmla="*/ 2753360 h 2814320"/>
                  <a:gd name="connsiteX94" fmla="*/ 5999480 w 6187440"/>
                  <a:gd name="connsiteY94" fmla="*/ 2814320 h 2814320"/>
                  <a:gd name="connsiteX95" fmla="*/ 6187440 w 6187440"/>
                  <a:gd name="connsiteY95"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82040 w 6187440"/>
                  <a:gd name="connsiteY23" fmla="*/ 635000 h 2814320"/>
                  <a:gd name="connsiteX24" fmla="*/ 1066165 w 6187440"/>
                  <a:gd name="connsiteY24" fmla="*/ 631825 h 2814320"/>
                  <a:gd name="connsiteX25" fmla="*/ 1069340 w 6187440"/>
                  <a:gd name="connsiteY25" fmla="*/ 680720 h 2814320"/>
                  <a:gd name="connsiteX26" fmla="*/ 1320800 w 6187440"/>
                  <a:gd name="connsiteY26" fmla="*/ 680720 h 2814320"/>
                  <a:gd name="connsiteX27" fmla="*/ 1320800 w 6187440"/>
                  <a:gd name="connsiteY27" fmla="*/ 726440 h 2814320"/>
                  <a:gd name="connsiteX28" fmla="*/ 1320800 w 6187440"/>
                  <a:gd name="connsiteY28" fmla="*/ 726440 h 2814320"/>
                  <a:gd name="connsiteX29" fmla="*/ 1361440 w 6187440"/>
                  <a:gd name="connsiteY29" fmla="*/ 726440 h 2814320"/>
                  <a:gd name="connsiteX30" fmla="*/ 1361440 w 6187440"/>
                  <a:gd name="connsiteY30" fmla="*/ 812800 h 2814320"/>
                  <a:gd name="connsiteX31" fmla="*/ 1417320 w 6187440"/>
                  <a:gd name="connsiteY31" fmla="*/ 812800 h 2814320"/>
                  <a:gd name="connsiteX32" fmla="*/ 1417320 w 6187440"/>
                  <a:gd name="connsiteY32" fmla="*/ 812800 h 2814320"/>
                  <a:gd name="connsiteX33" fmla="*/ 1417320 w 6187440"/>
                  <a:gd name="connsiteY33" fmla="*/ 863600 h 2814320"/>
                  <a:gd name="connsiteX34" fmla="*/ 1503680 w 6187440"/>
                  <a:gd name="connsiteY34" fmla="*/ 863600 h 2814320"/>
                  <a:gd name="connsiteX35" fmla="*/ 1503680 w 6187440"/>
                  <a:gd name="connsiteY35" fmla="*/ 949960 h 2814320"/>
                  <a:gd name="connsiteX36" fmla="*/ 1661160 w 6187440"/>
                  <a:gd name="connsiteY36" fmla="*/ 949960 h 2814320"/>
                  <a:gd name="connsiteX37" fmla="*/ 1661160 w 6187440"/>
                  <a:gd name="connsiteY37" fmla="*/ 995680 h 2814320"/>
                  <a:gd name="connsiteX38" fmla="*/ 1798320 w 6187440"/>
                  <a:gd name="connsiteY38" fmla="*/ 995680 h 2814320"/>
                  <a:gd name="connsiteX39" fmla="*/ 1798320 w 6187440"/>
                  <a:gd name="connsiteY39" fmla="*/ 1046480 h 2814320"/>
                  <a:gd name="connsiteX40" fmla="*/ 1940560 w 6187440"/>
                  <a:gd name="connsiteY40" fmla="*/ 1046480 h 2814320"/>
                  <a:gd name="connsiteX41" fmla="*/ 1940560 w 6187440"/>
                  <a:gd name="connsiteY41" fmla="*/ 1092200 h 2814320"/>
                  <a:gd name="connsiteX42" fmla="*/ 2199640 w 6187440"/>
                  <a:gd name="connsiteY42" fmla="*/ 1092200 h 2814320"/>
                  <a:gd name="connsiteX43" fmla="*/ 2199640 w 6187440"/>
                  <a:gd name="connsiteY43" fmla="*/ 1143000 h 2814320"/>
                  <a:gd name="connsiteX44" fmla="*/ 2280920 w 6187440"/>
                  <a:gd name="connsiteY44" fmla="*/ 1143000 h 2814320"/>
                  <a:gd name="connsiteX45" fmla="*/ 2280920 w 6187440"/>
                  <a:gd name="connsiteY45" fmla="*/ 1143000 h 2814320"/>
                  <a:gd name="connsiteX46" fmla="*/ 2280920 w 6187440"/>
                  <a:gd name="connsiteY46" fmla="*/ 1183640 h 2814320"/>
                  <a:gd name="connsiteX47" fmla="*/ 2352040 w 6187440"/>
                  <a:gd name="connsiteY47" fmla="*/ 1183640 h 2814320"/>
                  <a:gd name="connsiteX48" fmla="*/ 2352040 w 6187440"/>
                  <a:gd name="connsiteY48" fmla="*/ 1234440 h 2814320"/>
                  <a:gd name="connsiteX49" fmla="*/ 2453640 w 6187440"/>
                  <a:gd name="connsiteY49" fmla="*/ 1234440 h 2814320"/>
                  <a:gd name="connsiteX50" fmla="*/ 2453640 w 6187440"/>
                  <a:gd name="connsiteY50" fmla="*/ 1280160 h 2814320"/>
                  <a:gd name="connsiteX51" fmla="*/ 2600960 w 6187440"/>
                  <a:gd name="connsiteY51" fmla="*/ 1280160 h 2814320"/>
                  <a:gd name="connsiteX52" fmla="*/ 2600960 w 6187440"/>
                  <a:gd name="connsiteY52" fmla="*/ 1330960 h 2814320"/>
                  <a:gd name="connsiteX53" fmla="*/ 2677160 w 6187440"/>
                  <a:gd name="connsiteY53" fmla="*/ 1330960 h 2814320"/>
                  <a:gd name="connsiteX54" fmla="*/ 2677160 w 6187440"/>
                  <a:gd name="connsiteY54" fmla="*/ 1427480 h 2814320"/>
                  <a:gd name="connsiteX55" fmla="*/ 2701925 w 6187440"/>
                  <a:gd name="connsiteY55" fmla="*/ 1427480 h 2814320"/>
                  <a:gd name="connsiteX56" fmla="*/ 2695575 w 6187440"/>
                  <a:gd name="connsiteY56" fmla="*/ 1481455 h 2814320"/>
                  <a:gd name="connsiteX57" fmla="*/ 2734945 w 6187440"/>
                  <a:gd name="connsiteY57" fmla="*/ 1484630 h 2814320"/>
                  <a:gd name="connsiteX58" fmla="*/ 2728595 w 6187440"/>
                  <a:gd name="connsiteY58" fmla="*/ 1525905 h 2814320"/>
                  <a:gd name="connsiteX59" fmla="*/ 2782570 w 6187440"/>
                  <a:gd name="connsiteY59" fmla="*/ 1546860 h 2814320"/>
                  <a:gd name="connsiteX60" fmla="*/ 2794000 w 6187440"/>
                  <a:gd name="connsiteY60" fmla="*/ 1588135 h 2814320"/>
                  <a:gd name="connsiteX61" fmla="*/ 2871470 w 6187440"/>
                  <a:gd name="connsiteY61" fmla="*/ 1586230 h 2814320"/>
                  <a:gd name="connsiteX62" fmla="*/ 2870200 w 6187440"/>
                  <a:gd name="connsiteY62" fmla="*/ 1681480 h 2814320"/>
                  <a:gd name="connsiteX63" fmla="*/ 3129280 w 6187440"/>
                  <a:gd name="connsiteY63" fmla="*/ 1681480 h 2814320"/>
                  <a:gd name="connsiteX64" fmla="*/ 3129280 w 6187440"/>
                  <a:gd name="connsiteY64" fmla="*/ 1778000 h 2814320"/>
                  <a:gd name="connsiteX65" fmla="*/ 3175000 w 6187440"/>
                  <a:gd name="connsiteY65" fmla="*/ 1778000 h 2814320"/>
                  <a:gd name="connsiteX66" fmla="*/ 3175000 w 6187440"/>
                  <a:gd name="connsiteY66" fmla="*/ 1884680 h 2814320"/>
                  <a:gd name="connsiteX67" fmla="*/ 3215640 w 6187440"/>
                  <a:gd name="connsiteY67" fmla="*/ 1884680 h 2814320"/>
                  <a:gd name="connsiteX68" fmla="*/ 3215640 w 6187440"/>
                  <a:gd name="connsiteY68" fmla="*/ 1935480 h 2814320"/>
                  <a:gd name="connsiteX69" fmla="*/ 3281680 w 6187440"/>
                  <a:gd name="connsiteY69" fmla="*/ 1935480 h 2814320"/>
                  <a:gd name="connsiteX70" fmla="*/ 3281680 w 6187440"/>
                  <a:gd name="connsiteY70" fmla="*/ 1981200 h 2814320"/>
                  <a:gd name="connsiteX71" fmla="*/ 3383280 w 6187440"/>
                  <a:gd name="connsiteY71" fmla="*/ 1981200 h 2814320"/>
                  <a:gd name="connsiteX72" fmla="*/ 3383280 w 6187440"/>
                  <a:gd name="connsiteY72" fmla="*/ 2087880 h 2814320"/>
                  <a:gd name="connsiteX73" fmla="*/ 3723640 w 6187440"/>
                  <a:gd name="connsiteY73" fmla="*/ 2087880 h 2814320"/>
                  <a:gd name="connsiteX74" fmla="*/ 3723640 w 6187440"/>
                  <a:gd name="connsiteY74" fmla="*/ 2138680 h 2814320"/>
                  <a:gd name="connsiteX75" fmla="*/ 3779520 w 6187440"/>
                  <a:gd name="connsiteY75" fmla="*/ 2138680 h 2814320"/>
                  <a:gd name="connsiteX76" fmla="*/ 3779520 w 6187440"/>
                  <a:gd name="connsiteY76" fmla="*/ 2184400 h 2814320"/>
                  <a:gd name="connsiteX77" fmla="*/ 4008120 w 6187440"/>
                  <a:gd name="connsiteY77" fmla="*/ 2184400 h 2814320"/>
                  <a:gd name="connsiteX78" fmla="*/ 4008120 w 6187440"/>
                  <a:gd name="connsiteY78" fmla="*/ 2291080 h 2814320"/>
                  <a:gd name="connsiteX79" fmla="*/ 4119880 w 6187440"/>
                  <a:gd name="connsiteY79" fmla="*/ 2291080 h 2814320"/>
                  <a:gd name="connsiteX80" fmla="*/ 4119880 w 6187440"/>
                  <a:gd name="connsiteY80" fmla="*/ 2397760 h 2814320"/>
                  <a:gd name="connsiteX81" fmla="*/ 4282440 w 6187440"/>
                  <a:gd name="connsiteY81" fmla="*/ 2397760 h 2814320"/>
                  <a:gd name="connsiteX82" fmla="*/ 4282440 w 6187440"/>
                  <a:gd name="connsiteY82" fmla="*/ 2458720 h 2814320"/>
                  <a:gd name="connsiteX83" fmla="*/ 4465320 w 6187440"/>
                  <a:gd name="connsiteY83" fmla="*/ 2458720 h 2814320"/>
                  <a:gd name="connsiteX84" fmla="*/ 4465320 w 6187440"/>
                  <a:gd name="connsiteY84" fmla="*/ 2514600 h 2814320"/>
                  <a:gd name="connsiteX85" fmla="*/ 4729480 w 6187440"/>
                  <a:gd name="connsiteY85" fmla="*/ 2514600 h 2814320"/>
                  <a:gd name="connsiteX86" fmla="*/ 4729480 w 6187440"/>
                  <a:gd name="connsiteY86" fmla="*/ 2565400 h 2814320"/>
                  <a:gd name="connsiteX87" fmla="*/ 5425440 w 6187440"/>
                  <a:gd name="connsiteY87" fmla="*/ 2565400 h 2814320"/>
                  <a:gd name="connsiteX88" fmla="*/ 5425440 w 6187440"/>
                  <a:gd name="connsiteY88" fmla="*/ 2626360 h 2814320"/>
                  <a:gd name="connsiteX89" fmla="*/ 5654040 w 6187440"/>
                  <a:gd name="connsiteY89" fmla="*/ 2626360 h 2814320"/>
                  <a:gd name="connsiteX90" fmla="*/ 5654040 w 6187440"/>
                  <a:gd name="connsiteY90" fmla="*/ 2692400 h 2814320"/>
                  <a:gd name="connsiteX91" fmla="*/ 5699760 w 6187440"/>
                  <a:gd name="connsiteY91" fmla="*/ 2692400 h 2814320"/>
                  <a:gd name="connsiteX92" fmla="*/ 5699760 w 6187440"/>
                  <a:gd name="connsiteY92" fmla="*/ 2753360 h 2814320"/>
                  <a:gd name="connsiteX93" fmla="*/ 5999480 w 6187440"/>
                  <a:gd name="connsiteY93" fmla="*/ 2753360 h 2814320"/>
                  <a:gd name="connsiteX94" fmla="*/ 5999480 w 6187440"/>
                  <a:gd name="connsiteY94" fmla="*/ 2814320 h 2814320"/>
                  <a:gd name="connsiteX95" fmla="*/ 6187440 w 6187440"/>
                  <a:gd name="connsiteY95"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82040 w 6187440"/>
                  <a:gd name="connsiteY23" fmla="*/ 635000 h 2814320"/>
                  <a:gd name="connsiteX24" fmla="*/ 1069340 w 6187440"/>
                  <a:gd name="connsiteY24" fmla="*/ 680720 h 2814320"/>
                  <a:gd name="connsiteX25" fmla="*/ 1320800 w 6187440"/>
                  <a:gd name="connsiteY25" fmla="*/ 680720 h 2814320"/>
                  <a:gd name="connsiteX26" fmla="*/ 1320800 w 6187440"/>
                  <a:gd name="connsiteY26" fmla="*/ 726440 h 2814320"/>
                  <a:gd name="connsiteX27" fmla="*/ 1320800 w 6187440"/>
                  <a:gd name="connsiteY27" fmla="*/ 726440 h 2814320"/>
                  <a:gd name="connsiteX28" fmla="*/ 1361440 w 6187440"/>
                  <a:gd name="connsiteY28" fmla="*/ 726440 h 2814320"/>
                  <a:gd name="connsiteX29" fmla="*/ 1361440 w 6187440"/>
                  <a:gd name="connsiteY29" fmla="*/ 812800 h 2814320"/>
                  <a:gd name="connsiteX30" fmla="*/ 1417320 w 6187440"/>
                  <a:gd name="connsiteY30" fmla="*/ 812800 h 2814320"/>
                  <a:gd name="connsiteX31" fmla="*/ 1417320 w 6187440"/>
                  <a:gd name="connsiteY31" fmla="*/ 812800 h 2814320"/>
                  <a:gd name="connsiteX32" fmla="*/ 1417320 w 6187440"/>
                  <a:gd name="connsiteY32" fmla="*/ 863600 h 2814320"/>
                  <a:gd name="connsiteX33" fmla="*/ 1503680 w 6187440"/>
                  <a:gd name="connsiteY33" fmla="*/ 863600 h 2814320"/>
                  <a:gd name="connsiteX34" fmla="*/ 1503680 w 6187440"/>
                  <a:gd name="connsiteY34" fmla="*/ 949960 h 2814320"/>
                  <a:gd name="connsiteX35" fmla="*/ 1661160 w 6187440"/>
                  <a:gd name="connsiteY35" fmla="*/ 949960 h 2814320"/>
                  <a:gd name="connsiteX36" fmla="*/ 1661160 w 6187440"/>
                  <a:gd name="connsiteY36" fmla="*/ 995680 h 2814320"/>
                  <a:gd name="connsiteX37" fmla="*/ 1798320 w 6187440"/>
                  <a:gd name="connsiteY37" fmla="*/ 995680 h 2814320"/>
                  <a:gd name="connsiteX38" fmla="*/ 1798320 w 6187440"/>
                  <a:gd name="connsiteY38" fmla="*/ 1046480 h 2814320"/>
                  <a:gd name="connsiteX39" fmla="*/ 1940560 w 6187440"/>
                  <a:gd name="connsiteY39" fmla="*/ 1046480 h 2814320"/>
                  <a:gd name="connsiteX40" fmla="*/ 1940560 w 6187440"/>
                  <a:gd name="connsiteY40" fmla="*/ 1092200 h 2814320"/>
                  <a:gd name="connsiteX41" fmla="*/ 2199640 w 6187440"/>
                  <a:gd name="connsiteY41" fmla="*/ 1092200 h 2814320"/>
                  <a:gd name="connsiteX42" fmla="*/ 2199640 w 6187440"/>
                  <a:gd name="connsiteY42" fmla="*/ 1143000 h 2814320"/>
                  <a:gd name="connsiteX43" fmla="*/ 2280920 w 6187440"/>
                  <a:gd name="connsiteY43" fmla="*/ 1143000 h 2814320"/>
                  <a:gd name="connsiteX44" fmla="*/ 2280920 w 6187440"/>
                  <a:gd name="connsiteY44" fmla="*/ 1143000 h 2814320"/>
                  <a:gd name="connsiteX45" fmla="*/ 2280920 w 6187440"/>
                  <a:gd name="connsiteY45" fmla="*/ 1183640 h 2814320"/>
                  <a:gd name="connsiteX46" fmla="*/ 2352040 w 6187440"/>
                  <a:gd name="connsiteY46" fmla="*/ 1183640 h 2814320"/>
                  <a:gd name="connsiteX47" fmla="*/ 2352040 w 6187440"/>
                  <a:gd name="connsiteY47" fmla="*/ 1234440 h 2814320"/>
                  <a:gd name="connsiteX48" fmla="*/ 2453640 w 6187440"/>
                  <a:gd name="connsiteY48" fmla="*/ 1234440 h 2814320"/>
                  <a:gd name="connsiteX49" fmla="*/ 2453640 w 6187440"/>
                  <a:gd name="connsiteY49" fmla="*/ 1280160 h 2814320"/>
                  <a:gd name="connsiteX50" fmla="*/ 2600960 w 6187440"/>
                  <a:gd name="connsiteY50" fmla="*/ 1280160 h 2814320"/>
                  <a:gd name="connsiteX51" fmla="*/ 2600960 w 6187440"/>
                  <a:gd name="connsiteY51" fmla="*/ 1330960 h 2814320"/>
                  <a:gd name="connsiteX52" fmla="*/ 2677160 w 6187440"/>
                  <a:gd name="connsiteY52" fmla="*/ 1330960 h 2814320"/>
                  <a:gd name="connsiteX53" fmla="*/ 2677160 w 6187440"/>
                  <a:gd name="connsiteY53" fmla="*/ 1427480 h 2814320"/>
                  <a:gd name="connsiteX54" fmla="*/ 2701925 w 6187440"/>
                  <a:gd name="connsiteY54" fmla="*/ 1427480 h 2814320"/>
                  <a:gd name="connsiteX55" fmla="*/ 2695575 w 6187440"/>
                  <a:gd name="connsiteY55" fmla="*/ 1481455 h 2814320"/>
                  <a:gd name="connsiteX56" fmla="*/ 2734945 w 6187440"/>
                  <a:gd name="connsiteY56" fmla="*/ 1484630 h 2814320"/>
                  <a:gd name="connsiteX57" fmla="*/ 2728595 w 6187440"/>
                  <a:gd name="connsiteY57" fmla="*/ 1525905 h 2814320"/>
                  <a:gd name="connsiteX58" fmla="*/ 2782570 w 6187440"/>
                  <a:gd name="connsiteY58" fmla="*/ 1546860 h 2814320"/>
                  <a:gd name="connsiteX59" fmla="*/ 2794000 w 6187440"/>
                  <a:gd name="connsiteY59" fmla="*/ 1588135 h 2814320"/>
                  <a:gd name="connsiteX60" fmla="*/ 2871470 w 6187440"/>
                  <a:gd name="connsiteY60" fmla="*/ 1586230 h 2814320"/>
                  <a:gd name="connsiteX61" fmla="*/ 2870200 w 6187440"/>
                  <a:gd name="connsiteY61" fmla="*/ 1681480 h 2814320"/>
                  <a:gd name="connsiteX62" fmla="*/ 3129280 w 6187440"/>
                  <a:gd name="connsiteY62" fmla="*/ 1681480 h 2814320"/>
                  <a:gd name="connsiteX63" fmla="*/ 3129280 w 6187440"/>
                  <a:gd name="connsiteY63" fmla="*/ 1778000 h 2814320"/>
                  <a:gd name="connsiteX64" fmla="*/ 3175000 w 6187440"/>
                  <a:gd name="connsiteY64" fmla="*/ 1778000 h 2814320"/>
                  <a:gd name="connsiteX65" fmla="*/ 3175000 w 6187440"/>
                  <a:gd name="connsiteY65" fmla="*/ 1884680 h 2814320"/>
                  <a:gd name="connsiteX66" fmla="*/ 3215640 w 6187440"/>
                  <a:gd name="connsiteY66" fmla="*/ 1884680 h 2814320"/>
                  <a:gd name="connsiteX67" fmla="*/ 3215640 w 6187440"/>
                  <a:gd name="connsiteY67" fmla="*/ 1935480 h 2814320"/>
                  <a:gd name="connsiteX68" fmla="*/ 3281680 w 6187440"/>
                  <a:gd name="connsiteY68" fmla="*/ 1935480 h 2814320"/>
                  <a:gd name="connsiteX69" fmla="*/ 3281680 w 6187440"/>
                  <a:gd name="connsiteY69" fmla="*/ 1981200 h 2814320"/>
                  <a:gd name="connsiteX70" fmla="*/ 3383280 w 6187440"/>
                  <a:gd name="connsiteY70" fmla="*/ 1981200 h 2814320"/>
                  <a:gd name="connsiteX71" fmla="*/ 3383280 w 6187440"/>
                  <a:gd name="connsiteY71" fmla="*/ 2087880 h 2814320"/>
                  <a:gd name="connsiteX72" fmla="*/ 3723640 w 6187440"/>
                  <a:gd name="connsiteY72" fmla="*/ 2087880 h 2814320"/>
                  <a:gd name="connsiteX73" fmla="*/ 3723640 w 6187440"/>
                  <a:gd name="connsiteY73" fmla="*/ 2138680 h 2814320"/>
                  <a:gd name="connsiteX74" fmla="*/ 3779520 w 6187440"/>
                  <a:gd name="connsiteY74" fmla="*/ 2138680 h 2814320"/>
                  <a:gd name="connsiteX75" fmla="*/ 3779520 w 6187440"/>
                  <a:gd name="connsiteY75" fmla="*/ 2184400 h 2814320"/>
                  <a:gd name="connsiteX76" fmla="*/ 4008120 w 6187440"/>
                  <a:gd name="connsiteY76" fmla="*/ 2184400 h 2814320"/>
                  <a:gd name="connsiteX77" fmla="*/ 4008120 w 6187440"/>
                  <a:gd name="connsiteY77" fmla="*/ 2291080 h 2814320"/>
                  <a:gd name="connsiteX78" fmla="*/ 4119880 w 6187440"/>
                  <a:gd name="connsiteY78" fmla="*/ 2291080 h 2814320"/>
                  <a:gd name="connsiteX79" fmla="*/ 4119880 w 6187440"/>
                  <a:gd name="connsiteY79" fmla="*/ 2397760 h 2814320"/>
                  <a:gd name="connsiteX80" fmla="*/ 4282440 w 6187440"/>
                  <a:gd name="connsiteY80" fmla="*/ 2397760 h 2814320"/>
                  <a:gd name="connsiteX81" fmla="*/ 4282440 w 6187440"/>
                  <a:gd name="connsiteY81" fmla="*/ 2458720 h 2814320"/>
                  <a:gd name="connsiteX82" fmla="*/ 4465320 w 6187440"/>
                  <a:gd name="connsiteY82" fmla="*/ 2458720 h 2814320"/>
                  <a:gd name="connsiteX83" fmla="*/ 4465320 w 6187440"/>
                  <a:gd name="connsiteY83" fmla="*/ 2514600 h 2814320"/>
                  <a:gd name="connsiteX84" fmla="*/ 4729480 w 6187440"/>
                  <a:gd name="connsiteY84" fmla="*/ 2514600 h 2814320"/>
                  <a:gd name="connsiteX85" fmla="*/ 4729480 w 6187440"/>
                  <a:gd name="connsiteY85" fmla="*/ 2565400 h 2814320"/>
                  <a:gd name="connsiteX86" fmla="*/ 5425440 w 6187440"/>
                  <a:gd name="connsiteY86" fmla="*/ 2565400 h 2814320"/>
                  <a:gd name="connsiteX87" fmla="*/ 5425440 w 6187440"/>
                  <a:gd name="connsiteY87" fmla="*/ 2626360 h 2814320"/>
                  <a:gd name="connsiteX88" fmla="*/ 5654040 w 6187440"/>
                  <a:gd name="connsiteY88" fmla="*/ 2626360 h 2814320"/>
                  <a:gd name="connsiteX89" fmla="*/ 5654040 w 6187440"/>
                  <a:gd name="connsiteY89" fmla="*/ 2692400 h 2814320"/>
                  <a:gd name="connsiteX90" fmla="*/ 5699760 w 6187440"/>
                  <a:gd name="connsiteY90" fmla="*/ 2692400 h 2814320"/>
                  <a:gd name="connsiteX91" fmla="*/ 5699760 w 6187440"/>
                  <a:gd name="connsiteY91" fmla="*/ 2753360 h 2814320"/>
                  <a:gd name="connsiteX92" fmla="*/ 5999480 w 6187440"/>
                  <a:gd name="connsiteY92" fmla="*/ 2753360 h 2814320"/>
                  <a:gd name="connsiteX93" fmla="*/ 5999480 w 6187440"/>
                  <a:gd name="connsiteY93" fmla="*/ 2814320 h 2814320"/>
                  <a:gd name="connsiteX94" fmla="*/ 6187440 w 6187440"/>
                  <a:gd name="connsiteY94"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66165 w 6187440"/>
                  <a:gd name="connsiteY23" fmla="*/ 631825 h 2814320"/>
                  <a:gd name="connsiteX24" fmla="*/ 1069340 w 6187440"/>
                  <a:gd name="connsiteY24" fmla="*/ 680720 h 2814320"/>
                  <a:gd name="connsiteX25" fmla="*/ 1320800 w 6187440"/>
                  <a:gd name="connsiteY25" fmla="*/ 680720 h 2814320"/>
                  <a:gd name="connsiteX26" fmla="*/ 1320800 w 6187440"/>
                  <a:gd name="connsiteY26" fmla="*/ 726440 h 2814320"/>
                  <a:gd name="connsiteX27" fmla="*/ 1320800 w 6187440"/>
                  <a:gd name="connsiteY27" fmla="*/ 726440 h 2814320"/>
                  <a:gd name="connsiteX28" fmla="*/ 1361440 w 6187440"/>
                  <a:gd name="connsiteY28" fmla="*/ 726440 h 2814320"/>
                  <a:gd name="connsiteX29" fmla="*/ 1361440 w 6187440"/>
                  <a:gd name="connsiteY29" fmla="*/ 812800 h 2814320"/>
                  <a:gd name="connsiteX30" fmla="*/ 1417320 w 6187440"/>
                  <a:gd name="connsiteY30" fmla="*/ 812800 h 2814320"/>
                  <a:gd name="connsiteX31" fmla="*/ 1417320 w 6187440"/>
                  <a:gd name="connsiteY31" fmla="*/ 812800 h 2814320"/>
                  <a:gd name="connsiteX32" fmla="*/ 1417320 w 6187440"/>
                  <a:gd name="connsiteY32" fmla="*/ 863600 h 2814320"/>
                  <a:gd name="connsiteX33" fmla="*/ 1503680 w 6187440"/>
                  <a:gd name="connsiteY33" fmla="*/ 863600 h 2814320"/>
                  <a:gd name="connsiteX34" fmla="*/ 1503680 w 6187440"/>
                  <a:gd name="connsiteY34" fmla="*/ 949960 h 2814320"/>
                  <a:gd name="connsiteX35" fmla="*/ 1661160 w 6187440"/>
                  <a:gd name="connsiteY35" fmla="*/ 949960 h 2814320"/>
                  <a:gd name="connsiteX36" fmla="*/ 1661160 w 6187440"/>
                  <a:gd name="connsiteY36" fmla="*/ 995680 h 2814320"/>
                  <a:gd name="connsiteX37" fmla="*/ 1798320 w 6187440"/>
                  <a:gd name="connsiteY37" fmla="*/ 995680 h 2814320"/>
                  <a:gd name="connsiteX38" fmla="*/ 1798320 w 6187440"/>
                  <a:gd name="connsiteY38" fmla="*/ 1046480 h 2814320"/>
                  <a:gd name="connsiteX39" fmla="*/ 1940560 w 6187440"/>
                  <a:gd name="connsiteY39" fmla="*/ 1046480 h 2814320"/>
                  <a:gd name="connsiteX40" fmla="*/ 1940560 w 6187440"/>
                  <a:gd name="connsiteY40" fmla="*/ 1092200 h 2814320"/>
                  <a:gd name="connsiteX41" fmla="*/ 2199640 w 6187440"/>
                  <a:gd name="connsiteY41" fmla="*/ 1092200 h 2814320"/>
                  <a:gd name="connsiteX42" fmla="*/ 2199640 w 6187440"/>
                  <a:gd name="connsiteY42" fmla="*/ 1143000 h 2814320"/>
                  <a:gd name="connsiteX43" fmla="*/ 2280920 w 6187440"/>
                  <a:gd name="connsiteY43" fmla="*/ 1143000 h 2814320"/>
                  <a:gd name="connsiteX44" fmla="*/ 2280920 w 6187440"/>
                  <a:gd name="connsiteY44" fmla="*/ 1143000 h 2814320"/>
                  <a:gd name="connsiteX45" fmla="*/ 2280920 w 6187440"/>
                  <a:gd name="connsiteY45" fmla="*/ 1183640 h 2814320"/>
                  <a:gd name="connsiteX46" fmla="*/ 2352040 w 6187440"/>
                  <a:gd name="connsiteY46" fmla="*/ 1183640 h 2814320"/>
                  <a:gd name="connsiteX47" fmla="*/ 2352040 w 6187440"/>
                  <a:gd name="connsiteY47" fmla="*/ 1234440 h 2814320"/>
                  <a:gd name="connsiteX48" fmla="*/ 2453640 w 6187440"/>
                  <a:gd name="connsiteY48" fmla="*/ 1234440 h 2814320"/>
                  <a:gd name="connsiteX49" fmla="*/ 2453640 w 6187440"/>
                  <a:gd name="connsiteY49" fmla="*/ 1280160 h 2814320"/>
                  <a:gd name="connsiteX50" fmla="*/ 2600960 w 6187440"/>
                  <a:gd name="connsiteY50" fmla="*/ 1280160 h 2814320"/>
                  <a:gd name="connsiteX51" fmla="*/ 2600960 w 6187440"/>
                  <a:gd name="connsiteY51" fmla="*/ 1330960 h 2814320"/>
                  <a:gd name="connsiteX52" fmla="*/ 2677160 w 6187440"/>
                  <a:gd name="connsiteY52" fmla="*/ 1330960 h 2814320"/>
                  <a:gd name="connsiteX53" fmla="*/ 2677160 w 6187440"/>
                  <a:gd name="connsiteY53" fmla="*/ 1427480 h 2814320"/>
                  <a:gd name="connsiteX54" fmla="*/ 2701925 w 6187440"/>
                  <a:gd name="connsiteY54" fmla="*/ 1427480 h 2814320"/>
                  <a:gd name="connsiteX55" fmla="*/ 2695575 w 6187440"/>
                  <a:gd name="connsiteY55" fmla="*/ 1481455 h 2814320"/>
                  <a:gd name="connsiteX56" fmla="*/ 2734945 w 6187440"/>
                  <a:gd name="connsiteY56" fmla="*/ 1484630 h 2814320"/>
                  <a:gd name="connsiteX57" fmla="*/ 2728595 w 6187440"/>
                  <a:gd name="connsiteY57" fmla="*/ 1525905 h 2814320"/>
                  <a:gd name="connsiteX58" fmla="*/ 2782570 w 6187440"/>
                  <a:gd name="connsiteY58" fmla="*/ 1546860 h 2814320"/>
                  <a:gd name="connsiteX59" fmla="*/ 2794000 w 6187440"/>
                  <a:gd name="connsiteY59" fmla="*/ 1588135 h 2814320"/>
                  <a:gd name="connsiteX60" fmla="*/ 2871470 w 6187440"/>
                  <a:gd name="connsiteY60" fmla="*/ 1586230 h 2814320"/>
                  <a:gd name="connsiteX61" fmla="*/ 2870200 w 6187440"/>
                  <a:gd name="connsiteY61" fmla="*/ 1681480 h 2814320"/>
                  <a:gd name="connsiteX62" fmla="*/ 3129280 w 6187440"/>
                  <a:gd name="connsiteY62" fmla="*/ 1681480 h 2814320"/>
                  <a:gd name="connsiteX63" fmla="*/ 3129280 w 6187440"/>
                  <a:gd name="connsiteY63" fmla="*/ 1778000 h 2814320"/>
                  <a:gd name="connsiteX64" fmla="*/ 3175000 w 6187440"/>
                  <a:gd name="connsiteY64" fmla="*/ 1778000 h 2814320"/>
                  <a:gd name="connsiteX65" fmla="*/ 3175000 w 6187440"/>
                  <a:gd name="connsiteY65" fmla="*/ 1884680 h 2814320"/>
                  <a:gd name="connsiteX66" fmla="*/ 3215640 w 6187440"/>
                  <a:gd name="connsiteY66" fmla="*/ 1884680 h 2814320"/>
                  <a:gd name="connsiteX67" fmla="*/ 3215640 w 6187440"/>
                  <a:gd name="connsiteY67" fmla="*/ 1935480 h 2814320"/>
                  <a:gd name="connsiteX68" fmla="*/ 3281680 w 6187440"/>
                  <a:gd name="connsiteY68" fmla="*/ 1935480 h 2814320"/>
                  <a:gd name="connsiteX69" fmla="*/ 3281680 w 6187440"/>
                  <a:gd name="connsiteY69" fmla="*/ 1981200 h 2814320"/>
                  <a:gd name="connsiteX70" fmla="*/ 3383280 w 6187440"/>
                  <a:gd name="connsiteY70" fmla="*/ 1981200 h 2814320"/>
                  <a:gd name="connsiteX71" fmla="*/ 3383280 w 6187440"/>
                  <a:gd name="connsiteY71" fmla="*/ 2087880 h 2814320"/>
                  <a:gd name="connsiteX72" fmla="*/ 3723640 w 6187440"/>
                  <a:gd name="connsiteY72" fmla="*/ 2087880 h 2814320"/>
                  <a:gd name="connsiteX73" fmla="*/ 3723640 w 6187440"/>
                  <a:gd name="connsiteY73" fmla="*/ 2138680 h 2814320"/>
                  <a:gd name="connsiteX74" fmla="*/ 3779520 w 6187440"/>
                  <a:gd name="connsiteY74" fmla="*/ 2138680 h 2814320"/>
                  <a:gd name="connsiteX75" fmla="*/ 3779520 w 6187440"/>
                  <a:gd name="connsiteY75" fmla="*/ 2184400 h 2814320"/>
                  <a:gd name="connsiteX76" fmla="*/ 4008120 w 6187440"/>
                  <a:gd name="connsiteY76" fmla="*/ 2184400 h 2814320"/>
                  <a:gd name="connsiteX77" fmla="*/ 4008120 w 6187440"/>
                  <a:gd name="connsiteY77" fmla="*/ 2291080 h 2814320"/>
                  <a:gd name="connsiteX78" fmla="*/ 4119880 w 6187440"/>
                  <a:gd name="connsiteY78" fmla="*/ 2291080 h 2814320"/>
                  <a:gd name="connsiteX79" fmla="*/ 4119880 w 6187440"/>
                  <a:gd name="connsiteY79" fmla="*/ 2397760 h 2814320"/>
                  <a:gd name="connsiteX80" fmla="*/ 4282440 w 6187440"/>
                  <a:gd name="connsiteY80" fmla="*/ 2397760 h 2814320"/>
                  <a:gd name="connsiteX81" fmla="*/ 4282440 w 6187440"/>
                  <a:gd name="connsiteY81" fmla="*/ 2458720 h 2814320"/>
                  <a:gd name="connsiteX82" fmla="*/ 4465320 w 6187440"/>
                  <a:gd name="connsiteY82" fmla="*/ 2458720 h 2814320"/>
                  <a:gd name="connsiteX83" fmla="*/ 4465320 w 6187440"/>
                  <a:gd name="connsiteY83" fmla="*/ 2514600 h 2814320"/>
                  <a:gd name="connsiteX84" fmla="*/ 4729480 w 6187440"/>
                  <a:gd name="connsiteY84" fmla="*/ 2514600 h 2814320"/>
                  <a:gd name="connsiteX85" fmla="*/ 4729480 w 6187440"/>
                  <a:gd name="connsiteY85" fmla="*/ 2565400 h 2814320"/>
                  <a:gd name="connsiteX86" fmla="*/ 5425440 w 6187440"/>
                  <a:gd name="connsiteY86" fmla="*/ 2565400 h 2814320"/>
                  <a:gd name="connsiteX87" fmla="*/ 5425440 w 6187440"/>
                  <a:gd name="connsiteY87" fmla="*/ 2626360 h 2814320"/>
                  <a:gd name="connsiteX88" fmla="*/ 5654040 w 6187440"/>
                  <a:gd name="connsiteY88" fmla="*/ 2626360 h 2814320"/>
                  <a:gd name="connsiteX89" fmla="*/ 5654040 w 6187440"/>
                  <a:gd name="connsiteY89" fmla="*/ 2692400 h 2814320"/>
                  <a:gd name="connsiteX90" fmla="*/ 5699760 w 6187440"/>
                  <a:gd name="connsiteY90" fmla="*/ 2692400 h 2814320"/>
                  <a:gd name="connsiteX91" fmla="*/ 5699760 w 6187440"/>
                  <a:gd name="connsiteY91" fmla="*/ 2753360 h 2814320"/>
                  <a:gd name="connsiteX92" fmla="*/ 5999480 w 6187440"/>
                  <a:gd name="connsiteY92" fmla="*/ 2753360 h 2814320"/>
                  <a:gd name="connsiteX93" fmla="*/ 5999480 w 6187440"/>
                  <a:gd name="connsiteY93" fmla="*/ 2814320 h 2814320"/>
                  <a:gd name="connsiteX94" fmla="*/ 6187440 w 6187440"/>
                  <a:gd name="connsiteY94"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82040 w 6187440"/>
                  <a:gd name="connsiteY22" fmla="*/ 635000 h 2814320"/>
                  <a:gd name="connsiteX23" fmla="*/ 1069340 w 6187440"/>
                  <a:gd name="connsiteY23" fmla="*/ 680720 h 2814320"/>
                  <a:gd name="connsiteX24" fmla="*/ 1320800 w 6187440"/>
                  <a:gd name="connsiteY24" fmla="*/ 680720 h 2814320"/>
                  <a:gd name="connsiteX25" fmla="*/ 1320800 w 6187440"/>
                  <a:gd name="connsiteY25" fmla="*/ 726440 h 2814320"/>
                  <a:gd name="connsiteX26" fmla="*/ 1320800 w 6187440"/>
                  <a:gd name="connsiteY26" fmla="*/ 726440 h 2814320"/>
                  <a:gd name="connsiteX27" fmla="*/ 1361440 w 6187440"/>
                  <a:gd name="connsiteY27" fmla="*/ 726440 h 2814320"/>
                  <a:gd name="connsiteX28" fmla="*/ 1361440 w 6187440"/>
                  <a:gd name="connsiteY28" fmla="*/ 812800 h 2814320"/>
                  <a:gd name="connsiteX29" fmla="*/ 1417320 w 6187440"/>
                  <a:gd name="connsiteY29" fmla="*/ 812800 h 2814320"/>
                  <a:gd name="connsiteX30" fmla="*/ 1417320 w 6187440"/>
                  <a:gd name="connsiteY30" fmla="*/ 812800 h 2814320"/>
                  <a:gd name="connsiteX31" fmla="*/ 1417320 w 6187440"/>
                  <a:gd name="connsiteY31" fmla="*/ 863600 h 2814320"/>
                  <a:gd name="connsiteX32" fmla="*/ 1503680 w 6187440"/>
                  <a:gd name="connsiteY32" fmla="*/ 863600 h 2814320"/>
                  <a:gd name="connsiteX33" fmla="*/ 1503680 w 6187440"/>
                  <a:gd name="connsiteY33" fmla="*/ 949960 h 2814320"/>
                  <a:gd name="connsiteX34" fmla="*/ 1661160 w 6187440"/>
                  <a:gd name="connsiteY34" fmla="*/ 949960 h 2814320"/>
                  <a:gd name="connsiteX35" fmla="*/ 1661160 w 6187440"/>
                  <a:gd name="connsiteY35" fmla="*/ 995680 h 2814320"/>
                  <a:gd name="connsiteX36" fmla="*/ 1798320 w 6187440"/>
                  <a:gd name="connsiteY36" fmla="*/ 995680 h 2814320"/>
                  <a:gd name="connsiteX37" fmla="*/ 1798320 w 6187440"/>
                  <a:gd name="connsiteY37" fmla="*/ 1046480 h 2814320"/>
                  <a:gd name="connsiteX38" fmla="*/ 1940560 w 6187440"/>
                  <a:gd name="connsiteY38" fmla="*/ 1046480 h 2814320"/>
                  <a:gd name="connsiteX39" fmla="*/ 1940560 w 6187440"/>
                  <a:gd name="connsiteY39" fmla="*/ 1092200 h 2814320"/>
                  <a:gd name="connsiteX40" fmla="*/ 2199640 w 6187440"/>
                  <a:gd name="connsiteY40" fmla="*/ 1092200 h 2814320"/>
                  <a:gd name="connsiteX41" fmla="*/ 2199640 w 6187440"/>
                  <a:gd name="connsiteY41" fmla="*/ 1143000 h 2814320"/>
                  <a:gd name="connsiteX42" fmla="*/ 2280920 w 6187440"/>
                  <a:gd name="connsiteY42" fmla="*/ 1143000 h 2814320"/>
                  <a:gd name="connsiteX43" fmla="*/ 2280920 w 6187440"/>
                  <a:gd name="connsiteY43" fmla="*/ 1143000 h 2814320"/>
                  <a:gd name="connsiteX44" fmla="*/ 2280920 w 6187440"/>
                  <a:gd name="connsiteY44" fmla="*/ 1183640 h 2814320"/>
                  <a:gd name="connsiteX45" fmla="*/ 2352040 w 6187440"/>
                  <a:gd name="connsiteY45" fmla="*/ 1183640 h 2814320"/>
                  <a:gd name="connsiteX46" fmla="*/ 2352040 w 6187440"/>
                  <a:gd name="connsiteY46" fmla="*/ 1234440 h 2814320"/>
                  <a:gd name="connsiteX47" fmla="*/ 2453640 w 6187440"/>
                  <a:gd name="connsiteY47" fmla="*/ 1234440 h 2814320"/>
                  <a:gd name="connsiteX48" fmla="*/ 2453640 w 6187440"/>
                  <a:gd name="connsiteY48" fmla="*/ 1280160 h 2814320"/>
                  <a:gd name="connsiteX49" fmla="*/ 2600960 w 6187440"/>
                  <a:gd name="connsiteY49" fmla="*/ 1280160 h 2814320"/>
                  <a:gd name="connsiteX50" fmla="*/ 2600960 w 6187440"/>
                  <a:gd name="connsiteY50" fmla="*/ 1330960 h 2814320"/>
                  <a:gd name="connsiteX51" fmla="*/ 2677160 w 6187440"/>
                  <a:gd name="connsiteY51" fmla="*/ 1330960 h 2814320"/>
                  <a:gd name="connsiteX52" fmla="*/ 2677160 w 6187440"/>
                  <a:gd name="connsiteY52" fmla="*/ 1427480 h 2814320"/>
                  <a:gd name="connsiteX53" fmla="*/ 2701925 w 6187440"/>
                  <a:gd name="connsiteY53" fmla="*/ 1427480 h 2814320"/>
                  <a:gd name="connsiteX54" fmla="*/ 2695575 w 6187440"/>
                  <a:gd name="connsiteY54" fmla="*/ 1481455 h 2814320"/>
                  <a:gd name="connsiteX55" fmla="*/ 2734945 w 6187440"/>
                  <a:gd name="connsiteY55" fmla="*/ 1484630 h 2814320"/>
                  <a:gd name="connsiteX56" fmla="*/ 2728595 w 6187440"/>
                  <a:gd name="connsiteY56" fmla="*/ 1525905 h 2814320"/>
                  <a:gd name="connsiteX57" fmla="*/ 2782570 w 6187440"/>
                  <a:gd name="connsiteY57" fmla="*/ 1546860 h 2814320"/>
                  <a:gd name="connsiteX58" fmla="*/ 2794000 w 6187440"/>
                  <a:gd name="connsiteY58" fmla="*/ 1588135 h 2814320"/>
                  <a:gd name="connsiteX59" fmla="*/ 2871470 w 6187440"/>
                  <a:gd name="connsiteY59" fmla="*/ 1586230 h 2814320"/>
                  <a:gd name="connsiteX60" fmla="*/ 2870200 w 6187440"/>
                  <a:gd name="connsiteY60" fmla="*/ 1681480 h 2814320"/>
                  <a:gd name="connsiteX61" fmla="*/ 3129280 w 6187440"/>
                  <a:gd name="connsiteY61" fmla="*/ 1681480 h 2814320"/>
                  <a:gd name="connsiteX62" fmla="*/ 3129280 w 6187440"/>
                  <a:gd name="connsiteY62" fmla="*/ 1778000 h 2814320"/>
                  <a:gd name="connsiteX63" fmla="*/ 3175000 w 6187440"/>
                  <a:gd name="connsiteY63" fmla="*/ 1778000 h 2814320"/>
                  <a:gd name="connsiteX64" fmla="*/ 3175000 w 6187440"/>
                  <a:gd name="connsiteY64" fmla="*/ 1884680 h 2814320"/>
                  <a:gd name="connsiteX65" fmla="*/ 3215640 w 6187440"/>
                  <a:gd name="connsiteY65" fmla="*/ 1884680 h 2814320"/>
                  <a:gd name="connsiteX66" fmla="*/ 3215640 w 6187440"/>
                  <a:gd name="connsiteY66" fmla="*/ 1935480 h 2814320"/>
                  <a:gd name="connsiteX67" fmla="*/ 3281680 w 6187440"/>
                  <a:gd name="connsiteY67" fmla="*/ 1935480 h 2814320"/>
                  <a:gd name="connsiteX68" fmla="*/ 3281680 w 6187440"/>
                  <a:gd name="connsiteY68" fmla="*/ 1981200 h 2814320"/>
                  <a:gd name="connsiteX69" fmla="*/ 3383280 w 6187440"/>
                  <a:gd name="connsiteY69" fmla="*/ 1981200 h 2814320"/>
                  <a:gd name="connsiteX70" fmla="*/ 3383280 w 6187440"/>
                  <a:gd name="connsiteY70" fmla="*/ 2087880 h 2814320"/>
                  <a:gd name="connsiteX71" fmla="*/ 3723640 w 6187440"/>
                  <a:gd name="connsiteY71" fmla="*/ 2087880 h 2814320"/>
                  <a:gd name="connsiteX72" fmla="*/ 3723640 w 6187440"/>
                  <a:gd name="connsiteY72" fmla="*/ 2138680 h 2814320"/>
                  <a:gd name="connsiteX73" fmla="*/ 3779520 w 6187440"/>
                  <a:gd name="connsiteY73" fmla="*/ 2138680 h 2814320"/>
                  <a:gd name="connsiteX74" fmla="*/ 3779520 w 6187440"/>
                  <a:gd name="connsiteY74" fmla="*/ 2184400 h 2814320"/>
                  <a:gd name="connsiteX75" fmla="*/ 4008120 w 6187440"/>
                  <a:gd name="connsiteY75" fmla="*/ 2184400 h 2814320"/>
                  <a:gd name="connsiteX76" fmla="*/ 4008120 w 6187440"/>
                  <a:gd name="connsiteY76" fmla="*/ 2291080 h 2814320"/>
                  <a:gd name="connsiteX77" fmla="*/ 4119880 w 6187440"/>
                  <a:gd name="connsiteY77" fmla="*/ 2291080 h 2814320"/>
                  <a:gd name="connsiteX78" fmla="*/ 4119880 w 6187440"/>
                  <a:gd name="connsiteY78" fmla="*/ 2397760 h 2814320"/>
                  <a:gd name="connsiteX79" fmla="*/ 4282440 w 6187440"/>
                  <a:gd name="connsiteY79" fmla="*/ 2397760 h 2814320"/>
                  <a:gd name="connsiteX80" fmla="*/ 4282440 w 6187440"/>
                  <a:gd name="connsiteY80" fmla="*/ 2458720 h 2814320"/>
                  <a:gd name="connsiteX81" fmla="*/ 4465320 w 6187440"/>
                  <a:gd name="connsiteY81" fmla="*/ 2458720 h 2814320"/>
                  <a:gd name="connsiteX82" fmla="*/ 4465320 w 6187440"/>
                  <a:gd name="connsiteY82" fmla="*/ 2514600 h 2814320"/>
                  <a:gd name="connsiteX83" fmla="*/ 4729480 w 6187440"/>
                  <a:gd name="connsiteY83" fmla="*/ 2514600 h 2814320"/>
                  <a:gd name="connsiteX84" fmla="*/ 4729480 w 6187440"/>
                  <a:gd name="connsiteY84" fmla="*/ 2565400 h 2814320"/>
                  <a:gd name="connsiteX85" fmla="*/ 5425440 w 6187440"/>
                  <a:gd name="connsiteY85" fmla="*/ 2565400 h 2814320"/>
                  <a:gd name="connsiteX86" fmla="*/ 5425440 w 6187440"/>
                  <a:gd name="connsiteY86" fmla="*/ 2626360 h 2814320"/>
                  <a:gd name="connsiteX87" fmla="*/ 5654040 w 6187440"/>
                  <a:gd name="connsiteY87" fmla="*/ 2626360 h 2814320"/>
                  <a:gd name="connsiteX88" fmla="*/ 5654040 w 6187440"/>
                  <a:gd name="connsiteY88" fmla="*/ 2692400 h 2814320"/>
                  <a:gd name="connsiteX89" fmla="*/ 5699760 w 6187440"/>
                  <a:gd name="connsiteY89" fmla="*/ 2692400 h 2814320"/>
                  <a:gd name="connsiteX90" fmla="*/ 5699760 w 6187440"/>
                  <a:gd name="connsiteY90" fmla="*/ 2753360 h 2814320"/>
                  <a:gd name="connsiteX91" fmla="*/ 5999480 w 6187440"/>
                  <a:gd name="connsiteY91" fmla="*/ 2753360 h 2814320"/>
                  <a:gd name="connsiteX92" fmla="*/ 5999480 w 6187440"/>
                  <a:gd name="connsiteY92" fmla="*/ 2814320 h 2814320"/>
                  <a:gd name="connsiteX93" fmla="*/ 6187440 w 6187440"/>
                  <a:gd name="connsiteY93" fmla="*/ 2814320 h 2814320"/>
                  <a:gd name="connsiteX0" fmla="*/ 0 w 6187440"/>
                  <a:gd name="connsiteY0" fmla="*/ 0 h 2814320"/>
                  <a:gd name="connsiteX1" fmla="*/ 71120 w 6187440"/>
                  <a:gd name="connsiteY1" fmla="*/ 0 h 2814320"/>
                  <a:gd name="connsiteX2" fmla="*/ 71120 w 6187440"/>
                  <a:gd name="connsiteY2" fmla="*/ 45720 h 2814320"/>
                  <a:gd name="connsiteX3" fmla="*/ 299720 w 6187440"/>
                  <a:gd name="connsiteY3" fmla="*/ 45720 h 2814320"/>
                  <a:gd name="connsiteX4" fmla="*/ 299720 w 6187440"/>
                  <a:gd name="connsiteY4" fmla="*/ 96520 h 2814320"/>
                  <a:gd name="connsiteX5" fmla="*/ 406400 w 6187440"/>
                  <a:gd name="connsiteY5" fmla="*/ 96520 h 2814320"/>
                  <a:gd name="connsiteX6" fmla="*/ 406400 w 6187440"/>
                  <a:gd name="connsiteY6" fmla="*/ 177800 h 2814320"/>
                  <a:gd name="connsiteX7" fmla="*/ 457200 w 6187440"/>
                  <a:gd name="connsiteY7" fmla="*/ 177800 h 2814320"/>
                  <a:gd name="connsiteX8" fmla="*/ 457200 w 6187440"/>
                  <a:gd name="connsiteY8" fmla="*/ 314960 h 2814320"/>
                  <a:gd name="connsiteX9" fmla="*/ 629920 w 6187440"/>
                  <a:gd name="connsiteY9" fmla="*/ 314960 h 2814320"/>
                  <a:gd name="connsiteX10" fmla="*/ 629920 w 6187440"/>
                  <a:gd name="connsiteY10" fmla="*/ 360680 h 2814320"/>
                  <a:gd name="connsiteX11" fmla="*/ 701040 w 6187440"/>
                  <a:gd name="connsiteY11" fmla="*/ 360680 h 2814320"/>
                  <a:gd name="connsiteX12" fmla="*/ 701040 w 6187440"/>
                  <a:gd name="connsiteY12" fmla="*/ 406400 h 2814320"/>
                  <a:gd name="connsiteX13" fmla="*/ 802640 w 6187440"/>
                  <a:gd name="connsiteY13" fmla="*/ 406400 h 2814320"/>
                  <a:gd name="connsiteX14" fmla="*/ 802640 w 6187440"/>
                  <a:gd name="connsiteY14" fmla="*/ 406400 h 2814320"/>
                  <a:gd name="connsiteX15" fmla="*/ 802640 w 6187440"/>
                  <a:gd name="connsiteY15" fmla="*/ 452120 h 2814320"/>
                  <a:gd name="connsiteX16" fmla="*/ 909320 w 6187440"/>
                  <a:gd name="connsiteY16" fmla="*/ 452120 h 2814320"/>
                  <a:gd name="connsiteX17" fmla="*/ 909320 w 6187440"/>
                  <a:gd name="connsiteY17" fmla="*/ 543560 h 2814320"/>
                  <a:gd name="connsiteX18" fmla="*/ 990600 w 6187440"/>
                  <a:gd name="connsiteY18" fmla="*/ 543560 h 2814320"/>
                  <a:gd name="connsiteX19" fmla="*/ 990600 w 6187440"/>
                  <a:gd name="connsiteY19" fmla="*/ 589280 h 2814320"/>
                  <a:gd name="connsiteX20" fmla="*/ 1036320 w 6187440"/>
                  <a:gd name="connsiteY20" fmla="*/ 589280 h 2814320"/>
                  <a:gd name="connsiteX21" fmla="*/ 1036320 w 6187440"/>
                  <a:gd name="connsiteY21" fmla="*/ 635000 h 2814320"/>
                  <a:gd name="connsiteX22" fmla="*/ 1066165 w 6187440"/>
                  <a:gd name="connsiteY22" fmla="*/ 631825 h 2814320"/>
                  <a:gd name="connsiteX23" fmla="*/ 1069340 w 6187440"/>
                  <a:gd name="connsiteY23" fmla="*/ 680720 h 2814320"/>
                  <a:gd name="connsiteX24" fmla="*/ 1320800 w 6187440"/>
                  <a:gd name="connsiteY24" fmla="*/ 680720 h 2814320"/>
                  <a:gd name="connsiteX25" fmla="*/ 1320800 w 6187440"/>
                  <a:gd name="connsiteY25" fmla="*/ 726440 h 2814320"/>
                  <a:gd name="connsiteX26" fmla="*/ 1320800 w 6187440"/>
                  <a:gd name="connsiteY26" fmla="*/ 726440 h 2814320"/>
                  <a:gd name="connsiteX27" fmla="*/ 1361440 w 6187440"/>
                  <a:gd name="connsiteY27" fmla="*/ 726440 h 2814320"/>
                  <a:gd name="connsiteX28" fmla="*/ 1361440 w 6187440"/>
                  <a:gd name="connsiteY28" fmla="*/ 812800 h 2814320"/>
                  <a:gd name="connsiteX29" fmla="*/ 1417320 w 6187440"/>
                  <a:gd name="connsiteY29" fmla="*/ 812800 h 2814320"/>
                  <a:gd name="connsiteX30" fmla="*/ 1417320 w 6187440"/>
                  <a:gd name="connsiteY30" fmla="*/ 812800 h 2814320"/>
                  <a:gd name="connsiteX31" fmla="*/ 1417320 w 6187440"/>
                  <a:gd name="connsiteY31" fmla="*/ 863600 h 2814320"/>
                  <a:gd name="connsiteX32" fmla="*/ 1503680 w 6187440"/>
                  <a:gd name="connsiteY32" fmla="*/ 863600 h 2814320"/>
                  <a:gd name="connsiteX33" fmla="*/ 1503680 w 6187440"/>
                  <a:gd name="connsiteY33" fmla="*/ 949960 h 2814320"/>
                  <a:gd name="connsiteX34" fmla="*/ 1661160 w 6187440"/>
                  <a:gd name="connsiteY34" fmla="*/ 949960 h 2814320"/>
                  <a:gd name="connsiteX35" fmla="*/ 1661160 w 6187440"/>
                  <a:gd name="connsiteY35" fmla="*/ 995680 h 2814320"/>
                  <a:gd name="connsiteX36" fmla="*/ 1798320 w 6187440"/>
                  <a:gd name="connsiteY36" fmla="*/ 995680 h 2814320"/>
                  <a:gd name="connsiteX37" fmla="*/ 1798320 w 6187440"/>
                  <a:gd name="connsiteY37" fmla="*/ 1046480 h 2814320"/>
                  <a:gd name="connsiteX38" fmla="*/ 1940560 w 6187440"/>
                  <a:gd name="connsiteY38" fmla="*/ 1046480 h 2814320"/>
                  <a:gd name="connsiteX39" fmla="*/ 1940560 w 6187440"/>
                  <a:gd name="connsiteY39" fmla="*/ 1092200 h 2814320"/>
                  <a:gd name="connsiteX40" fmla="*/ 2199640 w 6187440"/>
                  <a:gd name="connsiteY40" fmla="*/ 1092200 h 2814320"/>
                  <a:gd name="connsiteX41" fmla="*/ 2199640 w 6187440"/>
                  <a:gd name="connsiteY41" fmla="*/ 1143000 h 2814320"/>
                  <a:gd name="connsiteX42" fmla="*/ 2280920 w 6187440"/>
                  <a:gd name="connsiteY42" fmla="*/ 1143000 h 2814320"/>
                  <a:gd name="connsiteX43" fmla="*/ 2280920 w 6187440"/>
                  <a:gd name="connsiteY43" fmla="*/ 1143000 h 2814320"/>
                  <a:gd name="connsiteX44" fmla="*/ 2280920 w 6187440"/>
                  <a:gd name="connsiteY44" fmla="*/ 1183640 h 2814320"/>
                  <a:gd name="connsiteX45" fmla="*/ 2352040 w 6187440"/>
                  <a:gd name="connsiteY45" fmla="*/ 1183640 h 2814320"/>
                  <a:gd name="connsiteX46" fmla="*/ 2352040 w 6187440"/>
                  <a:gd name="connsiteY46" fmla="*/ 1234440 h 2814320"/>
                  <a:gd name="connsiteX47" fmla="*/ 2453640 w 6187440"/>
                  <a:gd name="connsiteY47" fmla="*/ 1234440 h 2814320"/>
                  <a:gd name="connsiteX48" fmla="*/ 2453640 w 6187440"/>
                  <a:gd name="connsiteY48" fmla="*/ 1280160 h 2814320"/>
                  <a:gd name="connsiteX49" fmla="*/ 2600960 w 6187440"/>
                  <a:gd name="connsiteY49" fmla="*/ 1280160 h 2814320"/>
                  <a:gd name="connsiteX50" fmla="*/ 2600960 w 6187440"/>
                  <a:gd name="connsiteY50" fmla="*/ 1330960 h 2814320"/>
                  <a:gd name="connsiteX51" fmla="*/ 2677160 w 6187440"/>
                  <a:gd name="connsiteY51" fmla="*/ 1330960 h 2814320"/>
                  <a:gd name="connsiteX52" fmla="*/ 2677160 w 6187440"/>
                  <a:gd name="connsiteY52" fmla="*/ 1427480 h 2814320"/>
                  <a:gd name="connsiteX53" fmla="*/ 2701925 w 6187440"/>
                  <a:gd name="connsiteY53" fmla="*/ 1427480 h 2814320"/>
                  <a:gd name="connsiteX54" fmla="*/ 2695575 w 6187440"/>
                  <a:gd name="connsiteY54" fmla="*/ 1481455 h 2814320"/>
                  <a:gd name="connsiteX55" fmla="*/ 2734945 w 6187440"/>
                  <a:gd name="connsiteY55" fmla="*/ 1484630 h 2814320"/>
                  <a:gd name="connsiteX56" fmla="*/ 2728595 w 6187440"/>
                  <a:gd name="connsiteY56" fmla="*/ 1525905 h 2814320"/>
                  <a:gd name="connsiteX57" fmla="*/ 2782570 w 6187440"/>
                  <a:gd name="connsiteY57" fmla="*/ 1546860 h 2814320"/>
                  <a:gd name="connsiteX58" fmla="*/ 2794000 w 6187440"/>
                  <a:gd name="connsiteY58" fmla="*/ 1588135 h 2814320"/>
                  <a:gd name="connsiteX59" fmla="*/ 2871470 w 6187440"/>
                  <a:gd name="connsiteY59" fmla="*/ 1586230 h 2814320"/>
                  <a:gd name="connsiteX60" fmla="*/ 2870200 w 6187440"/>
                  <a:gd name="connsiteY60" fmla="*/ 1681480 h 2814320"/>
                  <a:gd name="connsiteX61" fmla="*/ 3129280 w 6187440"/>
                  <a:gd name="connsiteY61" fmla="*/ 1681480 h 2814320"/>
                  <a:gd name="connsiteX62" fmla="*/ 3129280 w 6187440"/>
                  <a:gd name="connsiteY62" fmla="*/ 1778000 h 2814320"/>
                  <a:gd name="connsiteX63" fmla="*/ 3175000 w 6187440"/>
                  <a:gd name="connsiteY63" fmla="*/ 1778000 h 2814320"/>
                  <a:gd name="connsiteX64" fmla="*/ 3175000 w 6187440"/>
                  <a:gd name="connsiteY64" fmla="*/ 1884680 h 2814320"/>
                  <a:gd name="connsiteX65" fmla="*/ 3215640 w 6187440"/>
                  <a:gd name="connsiteY65" fmla="*/ 1884680 h 2814320"/>
                  <a:gd name="connsiteX66" fmla="*/ 3215640 w 6187440"/>
                  <a:gd name="connsiteY66" fmla="*/ 1935480 h 2814320"/>
                  <a:gd name="connsiteX67" fmla="*/ 3281680 w 6187440"/>
                  <a:gd name="connsiteY67" fmla="*/ 1935480 h 2814320"/>
                  <a:gd name="connsiteX68" fmla="*/ 3281680 w 6187440"/>
                  <a:gd name="connsiteY68" fmla="*/ 1981200 h 2814320"/>
                  <a:gd name="connsiteX69" fmla="*/ 3383280 w 6187440"/>
                  <a:gd name="connsiteY69" fmla="*/ 1981200 h 2814320"/>
                  <a:gd name="connsiteX70" fmla="*/ 3383280 w 6187440"/>
                  <a:gd name="connsiteY70" fmla="*/ 2087880 h 2814320"/>
                  <a:gd name="connsiteX71" fmla="*/ 3723640 w 6187440"/>
                  <a:gd name="connsiteY71" fmla="*/ 2087880 h 2814320"/>
                  <a:gd name="connsiteX72" fmla="*/ 3723640 w 6187440"/>
                  <a:gd name="connsiteY72" fmla="*/ 2138680 h 2814320"/>
                  <a:gd name="connsiteX73" fmla="*/ 3779520 w 6187440"/>
                  <a:gd name="connsiteY73" fmla="*/ 2138680 h 2814320"/>
                  <a:gd name="connsiteX74" fmla="*/ 3779520 w 6187440"/>
                  <a:gd name="connsiteY74" fmla="*/ 2184400 h 2814320"/>
                  <a:gd name="connsiteX75" fmla="*/ 4008120 w 6187440"/>
                  <a:gd name="connsiteY75" fmla="*/ 2184400 h 2814320"/>
                  <a:gd name="connsiteX76" fmla="*/ 4008120 w 6187440"/>
                  <a:gd name="connsiteY76" fmla="*/ 2291080 h 2814320"/>
                  <a:gd name="connsiteX77" fmla="*/ 4119880 w 6187440"/>
                  <a:gd name="connsiteY77" fmla="*/ 2291080 h 2814320"/>
                  <a:gd name="connsiteX78" fmla="*/ 4119880 w 6187440"/>
                  <a:gd name="connsiteY78" fmla="*/ 2397760 h 2814320"/>
                  <a:gd name="connsiteX79" fmla="*/ 4282440 w 6187440"/>
                  <a:gd name="connsiteY79" fmla="*/ 2397760 h 2814320"/>
                  <a:gd name="connsiteX80" fmla="*/ 4282440 w 6187440"/>
                  <a:gd name="connsiteY80" fmla="*/ 2458720 h 2814320"/>
                  <a:gd name="connsiteX81" fmla="*/ 4465320 w 6187440"/>
                  <a:gd name="connsiteY81" fmla="*/ 2458720 h 2814320"/>
                  <a:gd name="connsiteX82" fmla="*/ 4465320 w 6187440"/>
                  <a:gd name="connsiteY82" fmla="*/ 2514600 h 2814320"/>
                  <a:gd name="connsiteX83" fmla="*/ 4729480 w 6187440"/>
                  <a:gd name="connsiteY83" fmla="*/ 2514600 h 2814320"/>
                  <a:gd name="connsiteX84" fmla="*/ 4729480 w 6187440"/>
                  <a:gd name="connsiteY84" fmla="*/ 2565400 h 2814320"/>
                  <a:gd name="connsiteX85" fmla="*/ 5425440 w 6187440"/>
                  <a:gd name="connsiteY85" fmla="*/ 2565400 h 2814320"/>
                  <a:gd name="connsiteX86" fmla="*/ 5425440 w 6187440"/>
                  <a:gd name="connsiteY86" fmla="*/ 2626360 h 2814320"/>
                  <a:gd name="connsiteX87" fmla="*/ 5654040 w 6187440"/>
                  <a:gd name="connsiteY87" fmla="*/ 2626360 h 2814320"/>
                  <a:gd name="connsiteX88" fmla="*/ 5654040 w 6187440"/>
                  <a:gd name="connsiteY88" fmla="*/ 2692400 h 2814320"/>
                  <a:gd name="connsiteX89" fmla="*/ 5699760 w 6187440"/>
                  <a:gd name="connsiteY89" fmla="*/ 2692400 h 2814320"/>
                  <a:gd name="connsiteX90" fmla="*/ 5699760 w 6187440"/>
                  <a:gd name="connsiteY90" fmla="*/ 2753360 h 2814320"/>
                  <a:gd name="connsiteX91" fmla="*/ 5999480 w 6187440"/>
                  <a:gd name="connsiteY91" fmla="*/ 2753360 h 2814320"/>
                  <a:gd name="connsiteX92" fmla="*/ 5999480 w 6187440"/>
                  <a:gd name="connsiteY92" fmla="*/ 2814320 h 2814320"/>
                  <a:gd name="connsiteX93" fmla="*/ 6187440 w 6187440"/>
                  <a:gd name="connsiteY93" fmla="*/ 2814320 h 281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187440" h="2814320">
                    <a:moveTo>
                      <a:pt x="0" y="0"/>
                    </a:moveTo>
                    <a:lnTo>
                      <a:pt x="71120" y="0"/>
                    </a:lnTo>
                    <a:lnTo>
                      <a:pt x="71120" y="45720"/>
                    </a:lnTo>
                    <a:lnTo>
                      <a:pt x="299720" y="45720"/>
                    </a:lnTo>
                    <a:lnTo>
                      <a:pt x="299720" y="96520"/>
                    </a:lnTo>
                    <a:lnTo>
                      <a:pt x="406400" y="96520"/>
                    </a:lnTo>
                    <a:lnTo>
                      <a:pt x="406400" y="177800"/>
                    </a:lnTo>
                    <a:lnTo>
                      <a:pt x="457200" y="177800"/>
                    </a:lnTo>
                    <a:lnTo>
                      <a:pt x="457200" y="314960"/>
                    </a:lnTo>
                    <a:lnTo>
                      <a:pt x="629920" y="314960"/>
                    </a:lnTo>
                    <a:lnTo>
                      <a:pt x="629920" y="360680"/>
                    </a:lnTo>
                    <a:lnTo>
                      <a:pt x="701040" y="360680"/>
                    </a:lnTo>
                    <a:lnTo>
                      <a:pt x="701040" y="406400"/>
                    </a:lnTo>
                    <a:lnTo>
                      <a:pt x="802640" y="406400"/>
                    </a:lnTo>
                    <a:lnTo>
                      <a:pt x="802640" y="406400"/>
                    </a:lnTo>
                    <a:lnTo>
                      <a:pt x="802640" y="452120"/>
                    </a:lnTo>
                    <a:lnTo>
                      <a:pt x="909320" y="452120"/>
                    </a:lnTo>
                    <a:lnTo>
                      <a:pt x="909320" y="543560"/>
                    </a:lnTo>
                    <a:lnTo>
                      <a:pt x="990600" y="543560"/>
                    </a:lnTo>
                    <a:lnTo>
                      <a:pt x="990600" y="589280"/>
                    </a:lnTo>
                    <a:lnTo>
                      <a:pt x="1036320" y="589280"/>
                    </a:lnTo>
                    <a:lnTo>
                      <a:pt x="1036320" y="635000"/>
                    </a:lnTo>
                    <a:lnTo>
                      <a:pt x="1066165" y="631825"/>
                    </a:lnTo>
                    <a:lnTo>
                      <a:pt x="1069340" y="680720"/>
                    </a:lnTo>
                    <a:lnTo>
                      <a:pt x="1320800" y="680720"/>
                    </a:lnTo>
                    <a:lnTo>
                      <a:pt x="1320800" y="726440"/>
                    </a:lnTo>
                    <a:lnTo>
                      <a:pt x="1320800" y="726440"/>
                    </a:lnTo>
                    <a:lnTo>
                      <a:pt x="1361440" y="726440"/>
                    </a:lnTo>
                    <a:lnTo>
                      <a:pt x="1361440" y="812800"/>
                    </a:lnTo>
                    <a:lnTo>
                      <a:pt x="1417320" y="812800"/>
                    </a:lnTo>
                    <a:lnTo>
                      <a:pt x="1417320" y="812800"/>
                    </a:lnTo>
                    <a:lnTo>
                      <a:pt x="1417320" y="863600"/>
                    </a:lnTo>
                    <a:lnTo>
                      <a:pt x="1503680" y="863600"/>
                    </a:lnTo>
                    <a:lnTo>
                      <a:pt x="1503680" y="949960"/>
                    </a:lnTo>
                    <a:lnTo>
                      <a:pt x="1661160" y="949960"/>
                    </a:lnTo>
                    <a:lnTo>
                      <a:pt x="1661160" y="995680"/>
                    </a:lnTo>
                    <a:lnTo>
                      <a:pt x="1798320" y="995680"/>
                    </a:lnTo>
                    <a:lnTo>
                      <a:pt x="1798320" y="1046480"/>
                    </a:lnTo>
                    <a:lnTo>
                      <a:pt x="1940560" y="1046480"/>
                    </a:lnTo>
                    <a:lnTo>
                      <a:pt x="1940560" y="1092200"/>
                    </a:lnTo>
                    <a:lnTo>
                      <a:pt x="2199640" y="1092200"/>
                    </a:lnTo>
                    <a:lnTo>
                      <a:pt x="2199640" y="1143000"/>
                    </a:lnTo>
                    <a:lnTo>
                      <a:pt x="2280920" y="1143000"/>
                    </a:lnTo>
                    <a:lnTo>
                      <a:pt x="2280920" y="1143000"/>
                    </a:lnTo>
                    <a:lnTo>
                      <a:pt x="2280920" y="1183640"/>
                    </a:lnTo>
                    <a:lnTo>
                      <a:pt x="2352040" y="1183640"/>
                    </a:lnTo>
                    <a:lnTo>
                      <a:pt x="2352040" y="1234440"/>
                    </a:lnTo>
                    <a:lnTo>
                      <a:pt x="2453640" y="1234440"/>
                    </a:lnTo>
                    <a:lnTo>
                      <a:pt x="2453640" y="1280160"/>
                    </a:lnTo>
                    <a:lnTo>
                      <a:pt x="2600960" y="1280160"/>
                    </a:lnTo>
                    <a:lnTo>
                      <a:pt x="2600960" y="1330960"/>
                    </a:lnTo>
                    <a:lnTo>
                      <a:pt x="2677160" y="1330960"/>
                    </a:lnTo>
                    <a:lnTo>
                      <a:pt x="2677160" y="1427480"/>
                    </a:lnTo>
                    <a:lnTo>
                      <a:pt x="2701925" y="1427480"/>
                    </a:lnTo>
                    <a:lnTo>
                      <a:pt x="2695575" y="1481455"/>
                    </a:lnTo>
                    <a:lnTo>
                      <a:pt x="2734945" y="1484630"/>
                    </a:lnTo>
                    <a:lnTo>
                      <a:pt x="2728595" y="1525905"/>
                    </a:lnTo>
                    <a:lnTo>
                      <a:pt x="2782570" y="1546860"/>
                    </a:lnTo>
                    <a:lnTo>
                      <a:pt x="2794000" y="1588135"/>
                    </a:lnTo>
                    <a:lnTo>
                      <a:pt x="2871470" y="1586230"/>
                    </a:lnTo>
                    <a:cubicBezTo>
                      <a:pt x="2871047" y="1613747"/>
                      <a:pt x="2870623" y="1653963"/>
                      <a:pt x="2870200" y="1681480"/>
                    </a:cubicBezTo>
                    <a:lnTo>
                      <a:pt x="3129280" y="1681480"/>
                    </a:lnTo>
                    <a:lnTo>
                      <a:pt x="3129280" y="1778000"/>
                    </a:lnTo>
                    <a:lnTo>
                      <a:pt x="3175000" y="1778000"/>
                    </a:lnTo>
                    <a:lnTo>
                      <a:pt x="3175000" y="1884680"/>
                    </a:lnTo>
                    <a:lnTo>
                      <a:pt x="3215640" y="1884680"/>
                    </a:lnTo>
                    <a:lnTo>
                      <a:pt x="3215640" y="1935480"/>
                    </a:lnTo>
                    <a:lnTo>
                      <a:pt x="3281680" y="1935480"/>
                    </a:lnTo>
                    <a:lnTo>
                      <a:pt x="3281680" y="1981200"/>
                    </a:lnTo>
                    <a:lnTo>
                      <a:pt x="3383280" y="1981200"/>
                    </a:lnTo>
                    <a:lnTo>
                      <a:pt x="3383280" y="2087880"/>
                    </a:lnTo>
                    <a:lnTo>
                      <a:pt x="3723640" y="2087880"/>
                    </a:lnTo>
                    <a:lnTo>
                      <a:pt x="3723640" y="2138680"/>
                    </a:lnTo>
                    <a:lnTo>
                      <a:pt x="3779520" y="2138680"/>
                    </a:lnTo>
                    <a:lnTo>
                      <a:pt x="3779520" y="2184400"/>
                    </a:lnTo>
                    <a:lnTo>
                      <a:pt x="4008120" y="2184400"/>
                    </a:lnTo>
                    <a:lnTo>
                      <a:pt x="4008120" y="2291080"/>
                    </a:lnTo>
                    <a:lnTo>
                      <a:pt x="4119880" y="2291080"/>
                    </a:lnTo>
                    <a:lnTo>
                      <a:pt x="4119880" y="2397760"/>
                    </a:lnTo>
                    <a:lnTo>
                      <a:pt x="4282440" y="2397760"/>
                    </a:lnTo>
                    <a:lnTo>
                      <a:pt x="4282440" y="2458720"/>
                    </a:lnTo>
                    <a:lnTo>
                      <a:pt x="4465320" y="2458720"/>
                    </a:lnTo>
                    <a:lnTo>
                      <a:pt x="4465320" y="2514600"/>
                    </a:lnTo>
                    <a:lnTo>
                      <a:pt x="4729480" y="2514600"/>
                    </a:lnTo>
                    <a:lnTo>
                      <a:pt x="4729480" y="2565400"/>
                    </a:lnTo>
                    <a:lnTo>
                      <a:pt x="5425440" y="2565400"/>
                    </a:lnTo>
                    <a:lnTo>
                      <a:pt x="5425440" y="2626360"/>
                    </a:lnTo>
                    <a:lnTo>
                      <a:pt x="5654040" y="2626360"/>
                    </a:lnTo>
                    <a:lnTo>
                      <a:pt x="5654040" y="2692400"/>
                    </a:lnTo>
                    <a:lnTo>
                      <a:pt x="5699760" y="2692400"/>
                    </a:lnTo>
                    <a:lnTo>
                      <a:pt x="5699760" y="2753360"/>
                    </a:lnTo>
                    <a:lnTo>
                      <a:pt x="5999480" y="2753360"/>
                    </a:lnTo>
                    <a:lnTo>
                      <a:pt x="5999480" y="2814320"/>
                    </a:lnTo>
                    <a:lnTo>
                      <a:pt x="6187440" y="2814320"/>
                    </a:lnTo>
                  </a:path>
                </a:pathLst>
              </a:custGeom>
              <a:noFill/>
              <a:ln w="28575">
                <a:solidFill>
                  <a:schemeClr val="accent4">
                    <a:lumMod val="60000"/>
                    <a:lumOff val="40000"/>
                  </a:schemeClr>
                </a:solidFill>
                <a:miter lim="800000"/>
                <a:headEnd/>
                <a:tailEnd/>
              </a:ln>
            </p:spPr>
            <p:txBody>
              <a:bodyPr rtlCol="0" anchor="ctr"/>
              <a:lstStyle/>
              <a:p>
                <a:pPr algn="ctr"/>
                <a:endParaRPr lang="en-US" dirty="0"/>
              </a:p>
            </p:txBody>
          </p:sp>
        </p:grpSp>
      </p:grpSp>
    </p:spTree>
    <p:extLst>
      <p:ext uri="{BB962C8B-B14F-4D97-AF65-F5344CB8AC3E}">
        <p14:creationId xmlns:p14="http://schemas.microsoft.com/office/powerpoint/2010/main" val="1780744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dirty="0"/>
              <a:t>PADA-1 Update: b</a:t>
            </a:r>
            <a:r>
              <a:rPr lang="en-US" i="1" dirty="0"/>
              <a:t>ESR1</a:t>
            </a:r>
            <a:r>
              <a:rPr lang="en-US" baseline="-25000" dirty="0"/>
              <a:t>mut</a:t>
            </a:r>
            <a:r>
              <a:rPr lang="en-US" dirty="0"/>
              <a:t> Kinetics and </a:t>
            </a:r>
            <a:br>
              <a:rPr lang="en-US" dirty="0"/>
            </a:br>
            <a:r>
              <a:rPr lang="en-US" dirty="0"/>
              <a:t>Status at Progression and During Crossover</a:t>
            </a:r>
            <a:endParaRPr lang="en-US" altLang="en-US" dirty="0"/>
          </a:p>
        </p:txBody>
      </p:sp>
      <p:sp>
        <p:nvSpPr>
          <p:cNvPr id="7" name="Rectangle 3">
            <a:extLst>
              <a:ext uri="{FF2B5EF4-FFF2-40B4-BE49-F238E27FC236}">
                <a16:creationId xmlns:a16="http://schemas.microsoft.com/office/drawing/2014/main" id="{F4F92FAB-B1B1-93DE-E287-D293EF2899F0}"/>
              </a:ext>
            </a:extLst>
          </p:cNvPr>
          <p:cNvSpPr>
            <a:spLocks noGrp="1" noChangeArrowheads="1"/>
          </p:cNvSpPr>
          <p:nvPr>
            <p:ph idx="1"/>
          </p:nvPr>
        </p:nvSpPr>
        <p:spPr>
          <a:xfrm>
            <a:off x="604838" y="5534526"/>
            <a:ext cx="10877550" cy="629738"/>
          </a:xfrm>
        </p:spPr>
        <p:txBody>
          <a:bodyPr/>
          <a:lstStyle/>
          <a:p>
            <a:r>
              <a:rPr lang="en-US" altLang="en-US" dirty="0"/>
              <a:t>27% (9/33 evaluable at 2 mo) with undetectable </a:t>
            </a:r>
            <a:r>
              <a:rPr lang="en-US" dirty="0"/>
              <a:t>b</a:t>
            </a:r>
            <a:r>
              <a:rPr lang="en-US" i="1" dirty="0"/>
              <a:t>ESR1</a:t>
            </a:r>
            <a:r>
              <a:rPr lang="en-US" baseline="-25000" dirty="0"/>
              <a:t>mut </a:t>
            </a:r>
            <a:r>
              <a:rPr lang="en-US" altLang="en-US" dirty="0"/>
              <a:t>at crossover</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Cabel. ASCO 2023. Abstr 1002. </a:t>
            </a:r>
          </a:p>
        </p:txBody>
      </p:sp>
      <p:graphicFrame>
        <p:nvGraphicFramePr>
          <p:cNvPr id="2" name="Table 2">
            <a:extLst>
              <a:ext uri="{FF2B5EF4-FFF2-40B4-BE49-F238E27FC236}">
                <a16:creationId xmlns:a16="http://schemas.microsoft.com/office/drawing/2014/main" id="{EDC81DAA-1325-7C88-0001-4F07F4107A6F}"/>
              </a:ext>
            </a:extLst>
          </p:cNvPr>
          <p:cNvGraphicFramePr>
            <a:graphicFrameLocks noGrp="1"/>
          </p:cNvGraphicFramePr>
          <p:nvPr>
            <p:extLst>
              <p:ext uri="{D42A27DB-BD31-4B8C-83A1-F6EECF244321}">
                <p14:modId xmlns:p14="http://schemas.microsoft.com/office/powerpoint/2010/main" val="1171591555"/>
              </p:ext>
            </p:extLst>
          </p:nvPr>
        </p:nvGraphicFramePr>
        <p:xfrm>
          <a:off x="604838" y="1526819"/>
          <a:ext cx="10877550" cy="3399947"/>
        </p:xfrm>
        <a:graphic>
          <a:graphicData uri="http://schemas.openxmlformats.org/drawingml/2006/table">
            <a:tbl>
              <a:tblPr firstRow="1" bandRow="1">
                <a:tableStyleId>{93296810-A885-4BE3-A3E7-6D5BEEA58F35}</a:tableStyleId>
              </a:tblPr>
              <a:tblGrid>
                <a:gridCol w="5438775">
                  <a:extLst>
                    <a:ext uri="{9D8B030D-6E8A-4147-A177-3AD203B41FA5}">
                      <a16:colId xmlns:a16="http://schemas.microsoft.com/office/drawing/2014/main" val="2037342641"/>
                    </a:ext>
                  </a:extLst>
                </a:gridCol>
                <a:gridCol w="5438775">
                  <a:extLst>
                    <a:ext uri="{9D8B030D-6E8A-4147-A177-3AD203B41FA5}">
                      <a16:colId xmlns:a16="http://schemas.microsoft.com/office/drawing/2014/main" val="2408440019"/>
                    </a:ext>
                  </a:extLst>
                </a:gridCol>
              </a:tblGrid>
              <a:tr h="370840">
                <a:tc>
                  <a:txBody>
                    <a:bodyPr/>
                    <a:lstStyle/>
                    <a:p>
                      <a:r>
                        <a:rPr lang="en-US" sz="2000" i="0" dirty="0"/>
                        <a:t>b</a:t>
                      </a:r>
                      <a:r>
                        <a:rPr lang="en-US" sz="2000" i="1" dirty="0"/>
                        <a:t>ESR1</a:t>
                      </a:r>
                      <a:r>
                        <a:rPr lang="en-US" sz="2000" i="0" baseline="-25000" dirty="0"/>
                        <a:t>mut  </a:t>
                      </a:r>
                      <a:r>
                        <a:rPr lang="en-US" sz="2000" i="0" baseline="0" dirty="0"/>
                        <a:t>Analysis at PD*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n = 144 Evaluable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432940483"/>
                  </a:ext>
                </a:extLst>
              </a:tr>
              <a:tr h="370840">
                <a:tc>
                  <a:txBody>
                    <a:bodyPr/>
                    <a:lstStyle/>
                    <a:p>
                      <a:r>
                        <a:rPr lang="en-US" sz="2000" b="0" i="0" dirty="0">
                          <a:solidFill>
                            <a:schemeClr val="bg1"/>
                          </a:solidFill>
                        </a:rPr>
                        <a:t>Detectable</a:t>
                      </a:r>
                      <a:r>
                        <a:rPr lang="en-US" sz="2000" b="0" i="1" dirty="0">
                          <a:solidFill>
                            <a:schemeClr val="bg1"/>
                          </a:solidFill>
                        </a:rPr>
                        <a:t> </a:t>
                      </a:r>
                      <a:r>
                        <a:rPr lang="en-US" sz="2000" b="0" i="0" dirty="0">
                          <a:solidFill>
                            <a:schemeClr val="bg1"/>
                          </a:solidFill>
                        </a:rPr>
                        <a:t>b</a:t>
                      </a:r>
                      <a:r>
                        <a:rPr lang="en-US" sz="2000" b="0" i="1" dirty="0">
                          <a:solidFill>
                            <a:schemeClr val="bg1"/>
                          </a:solidFill>
                        </a:rPr>
                        <a:t>ESR1</a:t>
                      </a:r>
                      <a:r>
                        <a:rPr lang="en-US" sz="2000" b="0" i="0" baseline="-25000" dirty="0">
                          <a:solidFill>
                            <a:schemeClr val="bg1"/>
                          </a:solidFill>
                        </a:rPr>
                        <a:t>mut</a:t>
                      </a:r>
                      <a:r>
                        <a:rPr lang="en-US" sz="2000" b="0" i="0" baseline="0" dirty="0">
                          <a:solidFill>
                            <a:schemeClr val="bg1"/>
                          </a:solidFill>
                        </a:rPr>
                        <a:t>, %</a:t>
                      </a:r>
                    </a:p>
                    <a:p>
                      <a:pPr marL="285750" indent="-285750">
                        <a:buFont typeface="Wingdings" panose="05000000000000000000" pitchFamily="2" charset="2"/>
                        <a:buChar char="§"/>
                      </a:pPr>
                      <a:r>
                        <a:rPr lang="en-US" sz="2000" b="0" i="0" baseline="0" dirty="0">
                          <a:solidFill>
                            <a:schemeClr val="bg1"/>
                          </a:solidFill>
                        </a:rPr>
                        <a:t>AI + PALBO</a:t>
                      </a:r>
                    </a:p>
                    <a:p>
                      <a:pPr marL="285750" indent="-285750">
                        <a:buFont typeface="Wingdings" panose="05000000000000000000" pitchFamily="2" charset="2"/>
                        <a:buChar char="§"/>
                      </a:pPr>
                      <a:r>
                        <a:rPr lang="en-US" sz="2000" b="0" i="0" baseline="0" dirty="0">
                          <a:solidFill>
                            <a:schemeClr val="bg1"/>
                          </a:solidFill>
                        </a:rPr>
                        <a:t>FULV + PALBO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b="0" dirty="0">
                          <a:solidFill>
                            <a:schemeClr val="bg1"/>
                          </a:solidFill>
                        </a:rPr>
                        <a:t>78.2</a:t>
                      </a:r>
                    </a:p>
                    <a:p>
                      <a:pPr algn="ctr"/>
                      <a:r>
                        <a:rPr lang="en-US" sz="2000" b="0" dirty="0">
                          <a:solidFill>
                            <a:schemeClr val="bg1"/>
                          </a:solidFill>
                        </a:rPr>
                        <a:t>82.7</a:t>
                      </a:r>
                    </a:p>
                    <a:p>
                      <a:pPr algn="ctr"/>
                      <a:r>
                        <a:rPr lang="en-US" sz="2000" b="0" dirty="0">
                          <a:solidFill>
                            <a:schemeClr val="bg1"/>
                          </a:solidFill>
                        </a:rPr>
                        <a:t>73.1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03666056"/>
                  </a:ext>
                </a:extLst>
              </a:tr>
              <a:tr h="370840">
                <a:tc>
                  <a:txBody>
                    <a:bodyPr/>
                    <a:lstStyle/>
                    <a:p>
                      <a:r>
                        <a:rPr lang="en-US" altLang="en-US" sz="2000" dirty="0">
                          <a:solidFill>
                            <a:schemeClr val="bg1"/>
                          </a:solidFill>
                        </a:rPr>
                        <a:t>Median </a:t>
                      </a:r>
                      <a:r>
                        <a:rPr lang="en-US" altLang="en-US" sz="2000" i="0" dirty="0">
                          <a:solidFill>
                            <a:schemeClr val="bg1"/>
                          </a:solidFill>
                        </a:rPr>
                        <a:t>b</a:t>
                      </a:r>
                      <a:r>
                        <a:rPr lang="en-US" altLang="en-US" sz="2000" i="1" dirty="0">
                          <a:solidFill>
                            <a:schemeClr val="bg1"/>
                          </a:solidFill>
                        </a:rPr>
                        <a:t>ESR1</a:t>
                      </a:r>
                      <a:r>
                        <a:rPr lang="en-US" altLang="en-US" sz="2000" i="0" baseline="-25000" dirty="0">
                          <a:solidFill>
                            <a:schemeClr val="bg1"/>
                          </a:solidFill>
                        </a:rPr>
                        <a:t>mut</a:t>
                      </a:r>
                      <a:r>
                        <a:rPr lang="en-US" altLang="en-US" sz="2000" i="0" dirty="0">
                          <a:solidFill>
                            <a:schemeClr val="bg1"/>
                          </a:solidFill>
                        </a:rPr>
                        <a:t> </a:t>
                      </a:r>
                      <a:r>
                        <a:rPr lang="en-US" altLang="en-US" sz="2000" dirty="0">
                          <a:solidFill>
                            <a:schemeClr val="bg1"/>
                          </a:solidFill>
                        </a:rPr>
                        <a:t>level, copies/mL (range)</a:t>
                      </a:r>
                      <a:endParaRPr lang="en-US" sz="2000" b="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000" dirty="0">
                          <a:solidFill>
                            <a:schemeClr val="bg1"/>
                          </a:solidFill>
                        </a:rPr>
                        <a:t>68 (0-3557)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94947782"/>
                  </a:ext>
                </a:extLst>
              </a:tr>
              <a:tr h="370840">
                <a:tc>
                  <a:txBody>
                    <a:bodyPr/>
                    <a:lstStyle/>
                    <a:p>
                      <a:r>
                        <a:rPr lang="en-US" altLang="en-US" sz="2000" dirty="0">
                          <a:solidFill>
                            <a:schemeClr val="bg1"/>
                          </a:solidFill>
                        </a:rPr>
                        <a:t>Median MAF, % (range) </a:t>
                      </a:r>
                      <a:endParaRPr lang="en-US" sz="20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2000" dirty="0">
                          <a:solidFill>
                            <a:schemeClr val="bg1"/>
                          </a:solidFill>
                        </a:rPr>
                        <a:t>2.4 (0-40.8)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35527550"/>
                  </a:ext>
                </a:extLst>
              </a:tr>
              <a:tr h="370840">
                <a:tc>
                  <a:txBody>
                    <a:bodyPr/>
                    <a:lstStyle/>
                    <a:p>
                      <a:r>
                        <a:rPr lang="en-US" sz="2000" b="1" i="1" dirty="0">
                          <a:solidFill>
                            <a:schemeClr val="tx1"/>
                          </a:solidFill>
                        </a:rPr>
                        <a:t>ESR1</a:t>
                      </a:r>
                      <a:r>
                        <a:rPr lang="en-US" sz="2000" b="1" dirty="0">
                          <a:solidFill>
                            <a:schemeClr val="tx1"/>
                          </a:solidFill>
                        </a:rPr>
                        <a:t> NGS Analysis at PD*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2000" b="1" dirty="0">
                          <a:solidFill>
                            <a:schemeClr val="tx1"/>
                          </a:solidFill>
                        </a:rPr>
                        <a:t>n = 26 Evaluable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43664694"/>
                  </a:ext>
                </a:extLst>
              </a:tr>
              <a:tr h="412907">
                <a:tc>
                  <a:txBody>
                    <a:bodyPr/>
                    <a:lstStyle/>
                    <a:p>
                      <a:r>
                        <a:rPr lang="en-US" sz="2000" dirty="0">
                          <a:solidFill>
                            <a:schemeClr val="bg1"/>
                          </a:solidFill>
                        </a:rPr>
                        <a:t>Polyclonal mutations,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69.2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08144728"/>
                  </a:ext>
                </a:extLst>
              </a:tr>
              <a:tr h="370840">
                <a:tc>
                  <a:txBody>
                    <a:bodyPr/>
                    <a:lstStyle/>
                    <a:p>
                      <a:r>
                        <a:rPr lang="en-US" sz="2000" i="0" dirty="0">
                          <a:solidFill>
                            <a:schemeClr val="bg1"/>
                          </a:solidFill>
                        </a:rPr>
                        <a:t>Y537S</a:t>
                      </a:r>
                      <a:r>
                        <a:rPr lang="en-US" sz="2000" dirty="0">
                          <a:solidFill>
                            <a:schemeClr val="bg1"/>
                          </a:solidFill>
                        </a:rPr>
                        <a:t> mutation,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50.0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28953408"/>
                  </a:ext>
                </a:extLst>
              </a:tr>
            </a:tbl>
          </a:graphicData>
        </a:graphic>
      </p:graphicFrame>
      <p:sp>
        <p:nvSpPr>
          <p:cNvPr id="6" name="TextBox 5">
            <a:extLst>
              <a:ext uri="{FF2B5EF4-FFF2-40B4-BE49-F238E27FC236}">
                <a16:creationId xmlns:a16="http://schemas.microsoft.com/office/drawing/2014/main" id="{A108A982-F6B1-5927-63D6-52318A67BF5C}"/>
              </a:ext>
            </a:extLst>
          </p:cNvPr>
          <p:cNvSpPr txBox="1"/>
          <p:nvPr/>
        </p:nvSpPr>
        <p:spPr bwMode="auto">
          <a:xfrm>
            <a:off x="604838" y="4974154"/>
            <a:ext cx="61060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altLang="en-US" sz="1400" b="0" dirty="0">
                <a:solidFill>
                  <a:schemeClr val="bg1"/>
                </a:solidFill>
                <a:latin typeface="+mj-lt"/>
              </a:rPr>
              <a:t>*No significant differences between study arms.</a:t>
            </a:r>
          </a:p>
        </p:txBody>
      </p:sp>
    </p:spTree>
    <p:extLst>
      <p:ext uri="{BB962C8B-B14F-4D97-AF65-F5344CB8AC3E}">
        <p14:creationId xmlns:p14="http://schemas.microsoft.com/office/powerpoint/2010/main" val="2619942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PADA-1 Update: Investigators’ Conclusions </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Updated analysis of PADA-1 confirmed PFS benefit of switching to fulvestrant + palbociclib as guided by detectable b</a:t>
            </a:r>
            <a:r>
              <a:rPr lang="en-US" altLang="en-US" sz="2400" i="1" dirty="0"/>
              <a:t>ESR1</a:t>
            </a:r>
            <a:r>
              <a:rPr lang="en-US" altLang="en-US" sz="2400" baseline="-25000" dirty="0"/>
              <a:t>mut</a:t>
            </a:r>
            <a:r>
              <a:rPr lang="en-US" altLang="en-US" sz="2400" i="1" baseline="-25000" dirty="0"/>
              <a:t> </a:t>
            </a:r>
            <a:r>
              <a:rPr lang="en-US" altLang="en-US" sz="2400" dirty="0"/>
              <a:t>ctDNA during frontline treatment with AI + </a:t>
            </a:r>
            <a:r>
              <a:rPr lang="en-US" altLang="en-US" sz="2400" dirty="0" err="1"/>
              <a:t>palbociclib</a:t>
            </a:r>
            <a:r>
              <a:rPr lang="en-US" altLang="en-US" sz="2400" dirty="0"/>
              <a:t> in patients with ER+/HER2- MBC </a:t>
            </a:r>
          </a:p>
          <a:p>
            <a:pPr lvl="1"/>
            <a:r>
              <a:rPr lang="en-US" altLang="en-US" sz="2200" dirty="0"/>
              <a:t>HR for PFS from randomization: 0.54; 7.0 mo change in mPFS vs continued tx</a:t>
            </a:r>
          </a:p>
          <a:p>
            <a:pPr lvl="1"/>
            <a:r>
              <a:rPr lang="en-US" altLang="en-US" sz="2200" dirty="0"/>
              <a:t>HR for PFS2 from randomization: 0.37; 15.4 mo change in mPFS2 vs continued tx</a:t>
            </a:r>
          </a:p>
          <a:p>
            <a:r>
              <a:rPr lang="en-US" altLang="en-US" sz="2400" dirty="0"/>
              <a:t>ctDNA kinetic analyses supported efficacy findings and suggested limited molecular efficacy of switching from AI + palbociclib to fulvestrant + palbociclib following PD</a:t>
            </a:r>
          </a:p>
          <a:p>
            <a:pPr lvl="1"/>
            <a:r>
              <a:rPr lang="en-US" altLang="en-US" sz="2200" i="1" dirty="0"/>
              <a:t>ESR1</a:t>
            </a:r>
            <a:r>
              <a:rPr lang="en-US" altLang="en-US" sz="2200" dirty="0"/>
              <a:t> mutation type and clonality shown not to be predictive of PFS</a:t>
            </a:r>
          </a:p>
          <a:p>
            <a:r>
              <a:rPr lang="en-US" altLang="en-US" sz="2400" dirty="0"/>
              <a:t>Investigators suggested that these data support investigating next-generation oral SERDs in a similar capacity for ER+/HER2- MBC with detectable b</a:t>
            </a:r>
            <a:r>
              <a:rPr lang="en-US" altLang="en-US" sz="2400" i="1" dirty="0"/>
              <a:t>ESR1</a:t>
            </a:r>
            <a:r>
              <a:rPr lang="en-US" altLang="en-US" sz="2400" baseline="-25000" dirty="0"/>
              <a:t>mut</a:t>
            </a:r>
            <a:r>
              <a:rPr lang="en-US" altLang="en-US" sz="2400" dirty="0"/>
              <a:t> before clinical disease progression (eg, </a:t>
            </a:r>
            <a:r>
              <a:rPr lang="en-US" altLang="en-US" sz="2200" dirty="0"/>
              <a:t>SERENA-6 [NCT04964934])</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Cabel. ASCO 2023. Abstr 1002.</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56M7VY3CDVN5-1230832089-1</_dlc_DocId>
    <_dlc_DocIdUrl xmlns="d54cbe69-32bd-412a-b004-9152f949605e">
      <Url>https://intranet.clinicaloptions.com/mews/oncology/ONC_2023_ASCO_CF_(PRP6243)/Breast_1002_Cabel/_layouts/15/DocIdRedir.aspx?ID=56M7VY3CDVN5-1230832089-1</Url>
      <Description>56M7VY3CDVN5-1230832089-1</Description>
    </_dlc_DocIdUrl>
    <Document_x0020_Category xmlns="532fe8bf-59f7-4b8c-bfe7-16b1d5fa9655">Conference Capsule Slides</Document_x0020_Category>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CE762882107A0345B9F23726045482EC" ma:contentTypeVersion="1" ma:contentTypeDescription="Create a new document." ma:contentTypeScope="" ma:versionID="051b25a2205d88cd4d355c8dbbdac198">
  <xsd:schema xmlns:xsd="http://www.w3.org/2001/XMLSchema" xmlns:xs="http://www.w3.org/2001/XMLSchema" xmlns:p="http://schemas.microsoft.com/office/2006/metadata/properties" xmlns:ns2="d54cbe69-32bd-412a-b004-9152f949605e" xmlns:ns3="532fe8bf-59f7-4b8c-bfe7-16b1d5fa9655" targetNamespace="http://schemas.microsoft.com/office/2006/metadata/properties" ma:root="true" ma:fieldsID="0292f2c36a7d858832b34d2b4973a88f" ns2:_="" ns3:_="">
    <xsd:import namespace="d54cbe69-32bd-412a-b004-9152f949605e"/>
    <xsd:import namespace="532fe8bf-59f7-4b8c-bfe7-16b1d5fa965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32fe8bf-59f7-4b8c-bfe7-16b1d5fa965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d54cbe69-32bd-412a-b004-9152f949605e"/>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www.w3.org/XML/1998/namespace"/>
    <ds:schemaRef ds:uri="532fe8bf-59f7-4b8c-bfe7-16b1d5fa9655"/>
    <ds:schemaRef ds:uri="http://schemas.microsoft.com/office/2006/metadata/properties"/>
    <ds:schemaRef ds:uri="http://purl.org/dc/terms/"/>
  </ds:schemaRefs>
</ds:datastoreItem>
</file>

<file path=customXml/itemProps4.xml><?xml version="1.0" encoding="utf-8"?>
<ds:datastoreItem xmlns:ds="http://schemas.openxmlformats.org/officeDocument/2006/customXml" ds:itemID="{D2A88539-FE1E-442A-B823-627623EAA5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32fe8bf-59f7-4b8c-bfe7-16b1d5fa96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4005</TotalTime>
  <Words>2122</Words>
  <Application>Microsoft Office PowerPoint</Application>
  <PresentationFormat>Widescreen</PresentationFormat>
  <Paragraphs>265</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Phase III PADA-1 Update: Palbociclib +  Switching to Fulvestrant vs Continuing AI Therapy in ER+/HER2- MBC With Rising ESR1 Mutations  by ctDNA Analysis</vt:lpstr>
      <vt:lpstr>About These Slides</vt:lpstr>
      <vt:lpstr>PADA-1 Update: Background </vt:lpstr>
      <vt:lpstr>PADA-1 Update: Study Design</vt:lpstr>
      <vt:lpstr>PADA-1 Update: PFS From Randomization (Primary Endpoint)</vt:lpstr>
      <vt:lpstr>PADA-1 Update: PFS2 From Randomization</vt:lpstr>
      <vt:lpstr>PADA-1 Update: Rising bESR1mut Kinetics and  bESR1mut Status at Randomization</vt:lpstr>
      <vt:lpstr>PADA-1 Update: PFS by bESR1mut Type and Polyclonality</vt:lpstr>
      <vt:lpstr>PADA-1 Update: bESR1mut Kinetics and  Association With PFS at 2 Mo After Randomization</vt:lpstr>
      <vt:lpstr>PADA-1 Update: bESR1mut Kinetics and  Status at Progression and During Crossover</vt:lpstr>
      <vt:lpstr>PADA-1 Update: Investigators’ Conclusions </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PADA-1 Update: Palbociclib + Switching to Fulvestrant vs Continuing AI Therapy in ER+/HER2- MBC With Rising ESR1 Mutations by ctDNA Analysis</dc:title>
  <dc:creator>Preferred User</dc:creator>
  <cp:lastModifiedBy>nkolenko@clinicaloptions.com</cp:lastModifiedBy>
  <cp:revision>80</cp:revision>
  <cp:lastPrinted>2016-09-26T20:21:49Z</cp:lastPrinted>
  <dcterms:created xsi:type="dcterms:W3CDTF">2005-05-27T15:08:01Z</dcterms:created>
  <dcterms:modified xsi:type="dcterms:W3CDTF">2023-06-14T18:29:12Z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213ac47e-2b37-4527-8f32-e1510f2d1448</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0x010100CE762882107A0345B9F23726045482EC</vt:lpwstr>
  </property>
  <property fmtid="{D5CDD505-2E9C-101B-9397-08002B2CF9AE}" pid="9" name="MediaServiceImageTags">
    <vt:lpwstr/>
  </property>
</Properties>
</file>