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51"/>
  </p:notesMasterIdLst>
  <p:handoutMasterIdLst>
    <p:handoutMasterId r:id="rId52"/>
  </p:handoutMasterIdLst>
  <p:sldIdLst>
    <p:sldId id="321" r:id="rId6"/>
    <p:sldId id="558" r:id="rId7"/>
    <p:sldId id="294" r:id="rId8"/>
    <p:sldId id="2147473889" r:id="rId9"/>
    <p:sldId id="559" r:id="rId10"/>
    <p:sldId id="2147473821" r:id="rId11"/>
    <p:sldId id="2147473822" r:id="rId12"/>
    <p:sldId id="2147473823" r:id="rId13"/>
    <p:sldId id="2147473824" r:id="rId14"/>
    <p:sldId id="2147473825" r:id="rId15"/>
    <p:sldId id="2147473826" r:id="rId16"/>
    <p:sldId id="2147473827" r:id="rId17"/>
    <p:sldId id="2147473828" r:id="rId18"/>
    <p:sldId id="2147473831" r:id="rId19"/>
    <p:sldId id="2147473829" r:id="rId20"/>
    <p:sldId id="2147473830" r:id="rId21"/>
    <p:sldId id="2147473832" r:id="rId22"/>
    <p:sldId id="2147473833" r:id="rId23"/>
    <p:sldId id="2147473800" r:id="rId24"/>
    <p:sldId id="2147473834" r:id="rId25"/>
    <p:sldId id="2147473835" r:id="rId26"/>
    <p:sldId id="2147473836" r:id="rId27"/>
    <p:sldId id="2147473837" r:id="rId28"/>
    <p:sldId id="2147473838" r:id="rId29"/>
    <p:sldId id="2147473839" r:id="rId30"/>
    <p:sldId id="2147473840" r:id="rId31"/>
    <p:sldId id="2147473841" r:id="rId32"/>
    <p:sldId id="2147473842" r:id="rId33"/>
    <p:sldId id="2147473843" r:id="rId34"/>
    <p:sldId id="2147473844" r:id="rId35"/>
    <p:sldId id="2147473845" r:id="rId36"/>
    <p:sldId id="2147473846" r:id="rId37"/>
    <p:sldId id="2147473847" r:id="rId38"/>
    <p:sldId id="2147473848" r:id="rId39"/>
    <p:sldId id="2147473805" r:id="rId40"/>
    <p:sldId id="2147473890" r:id="rId41"/>
    <p:sldId id="2147473891" r:id="rId42"/>
    <p:sldId id="2147473892" r:id="rId43"/>
    <p:sldId id="2147473893" r:id="rId44"/>
    <p:sldId id="2147473895" r:id="rId45"/>
    <p:sldId id="2147473896" r:id="rId46"/>
    <p:sldId id="2147473897" r:id="rId47"/>
    <p:sldId id="2147473898" r:id="rId48"/>
    <p:sldId id="2147473894" r:id="rId49"/>
    <p:sldId id="318" r:id="rId50"/>
  </p:sldIdLst>
  <p:sldSz cx="12192000" cy="6858000"/>
  <p:notesSz cx="7315200" cy="9601200"/>
  <p:custDataLst>
    <p:tags r:id="rId53"/>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8"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Megan Cartwright" initials="MC" lastIdx="24" clrIdx="15">
    <p:extLst>
      <p:ext uri="{19B8F6BF-5375-455C-9EA6-DF929625EA0E}">
        <p15:presenceInfo xmlns:p15="http://schemas.microsoft.com/office/powerpoint/2012/main" userId="S::mcartwright@clinicaloptions.com::aaeaf566-570c-41b1-9c90-11c8d9ac162b" providerId="AD"/>
      </p:ext>
    </p:extLst>
  </p:cmAuthor>
  <p:cmAuthor id="17" name="Liz Donohue" initials="LD" lastIdx="1" clrIdx="16">
    <p:extLst>
      <p:ext uri="{19B8F6BF-5375-455C-9EA6-DF929625EA0E}">
        <p15:presenceInfo xmlns:p15="http://schemas.microsoft.com/office/powerpoint/2012/main" userId="S::ldonohue@practicingclinicians.com::1dd2b9cf-45e8-40ae-9123-4564d15e278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CDCDCF"/>
    <a:srgbClr val="E1471D"/>
    <a:srgbClr val="00823B"/>
    <a:srgbClr val="015873"/>
    <a:srgbClr val="046376"/>
    <a:srgbClr val="013763"/>
    <a:srgbClr val="033453"/>
    <a:srgbClr val="006264"/>
    <a:srgbClr val="FDB3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4017BE-A31F-4E0D-B755-B74C7E098FB0}" v="454" dt="2024-06-26T21:07:12.800"/>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201" autoAdjust="0"/>
    <p:restoredTop sz="78912" autoAdjust="0"/>
  </p:normalViewPr>
  <p:slideViewPr>
    <p:cSldViewPr snapToGrid="0">
      <p:cViewPr varScale="1">
        <p:scale>
          <a:sx n="90" d="100"/>
          <a:sy n="90" d="100"/>
        </p:scale>
        <p:origin x="108" y="78"/>
      </p:cViewPr>
      <p:guideLst/>
    </p:cSldViewPr>
  </p:slideViewPr>
  <p:notesTextViewPr>
    <p:cViewPr>
      <p:scale>
        <a:sx n="1" d="1"/>
        <a:sy n="1" d="1"/>
      </p:scale>
      <p:origin x="0" y="0"/>
    </p:cViewPr>
  </p:notesTextViewPr>
  <p:sorterViewPr>
    <p:cViewPr>
      <p:scale>
        <a:sx n="100" d="100"/>
        <a:sy n="100" d="100"/>
      </p:scale>
      <p:origin x="0" y="-6276"/>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ags" Target="tags/tag1.xml"/><Relationship Id="rId58" Type="http://schemas.openxmlformats.org/officeDocument/2006/relationships/tableStyles" Target="tableStyles.xml"/><Relationship Id="rId5" Type="http://schemas.openxmlformats.org/officeDocument/2006/relationships/slideMaster" Target="slideMasters/slideMaster1.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microsoft.com/office/2016/11/relationships/changesInfo" Target="changesInfos/changesInfo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heme" Target="theme/theme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handoutMaster" Target="handoutMasters/handoutMaster1.xml"/><Relationship Id="rId6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z Donohue" userId="1dd2b9cf-45e8-40ae-9123-4564d15e2785" providerId="ADAL" clId="{46C41B67-361E-4C13-BD2E-0D121A6A2B17}"/>
    <pc:docChg chg="undo custSel modSld">
      <pc:chgData name="Liz Donohue" userId="1dd2b9cf-45e8-40ae-9123-4564d15e2785" providerId="ADAL" clId="{46C41B67-361E-4C13-BD2E-0D121A6A2B17}" dt="2024-06-26T21:23:33.719" v="25" actId="6549"/>
      <pc:docMkLst>
        <pc:docMk/>
      </pc:docMkLst>
      <pc:sldChg chg="modSp mod addCm modCm">
        <pc:chgData name="Liz Donohue" userId="1dd2b9cf-45e8-40ae-9123-4564d15e2785" providerId="ADAL" clId="{46C41B67-361E-4C13-BD2E-0D121A6A2B17}" dt="2024-06-26T21:23:02.042" v="24"/>
        <pc:sldMkLst>
          <pc:docMk/>
          <pc:sldMk cId="1041585340" sldId="294"/>
        </pc:sldMkLst>
        <pc:spChg chg="mod">
          <ac:chgData name="Liz Donohue" userId="1dd2b9cf-45e8-40ae-9123-4564d15e2785" providerId="ADAL" clId="{46C41B67-361E-4C13-BD2E-0D121A6A2B17}" dt="2024-06-26T21:22:48.599" v="22" actId="1076"/>
          <ac:spMkLst>
            <pc:docMk/>
            <pc:sldMk cId="1041585340" sldId="294"/>
            <ac:spMk id="38915" creationId="{EA720D22-EB1C-493A-8B56-A0FAB8B53180}"/>
          </ac:spMkLst>
        </pc:spChg>
      </pc:sldChg>
      <pc:sldChg chg="modSp mod">
        <pc:chgData name="Liz Donohue" userId="1dd2b9cf-45e8-40ae-9123-4564d15e2785" providerId="ADAL" clId="{46C41B67-361E-4C13-BD2E-0D121A6A2B17}" dt="2024-06-26T21:23:33.719" v="25" actId="6549"/>
        <pc:sldMkLst>
          <pc:docMk/>
          <pc:sldMk cId="3828369176" sldId="2147473889"/>
        </pc:sldMkLst>
        <pc:spChg chg="mod">
          <ac:chgData name="Liz Donohue" userId="1dd2b9cf-45e8-40ae-9123-4564d15e2785" providerId="ADAL" clId="{46C41B67-361E-4C13-BD2E-0D121A6A2B17}" dt="2024-06-26T21:23:33.719" v="25" actId="6549"/>
          <ac:spMkLst>
            <pc:docMk/>
            <pc:sldMk cId="3828369176" sldId="2147473889"/>
            <ac:spMk id="3" creationId="{2A04CFF6-A15B-370A-1F66-5C1C46186E8F}"/>
          </ac:spMkLst>
        </pc:spChg>
      </pc:sldChg>
    </pc:docChg>
  </pc:docChgLst>
  <pc:docChgLst>
    <pc:chgData name="Megan Cartwright" userId="aaeaf566-570c-41b1-9c90-11c8d9ac162b" providerId="ADAL" clId="{2F4017BE-A31F-4E0D-B755-B74C7E098FB0}"/>
    <pc:docChg chg="undo custSel addSld delSld modSld sldOrd addSection delSection modSection">
      <pc:chgData name="Megan Cartwright" userId="aaeaf566-570c-41b1-9c90-11c8d9ac162b" providerId="ADAL" clId="{2F4017BE-A31F-4E0D-B755-B74C7E098FB0}" dt="2024-06-26T21:07:27.295" v="5524" actId="6549"/>
      <pc:docMkLst>
        <pc:docMk/>
      </pc:docMkLst>
      <pc:sldChg chg="del ord">
        <pc:chgData name="Megan Cartwright" userId="aaeaf566-570c-41b1-9c90-11c8d9ac162b" providerId="ADAL" clId="{2F4017BE-A31F-4E0D-B755-B74C7E098FB0}" dt="2024-06-24T22:36:15.704" v="5295" actId="47"/>
        <pc:sldMkLst>
          <pc:docMk/>
          <pc:sldMk cId="0" sldId="258"/>
        </pc:sldMkLst>
      </pc:sldChg>
      <pc:sldChg chg="del ord">
        <pc:chgData name="Megan Cartwright" userId="aaeaf566-570c-41b1-9c90-11c8d9ac162b" providerId="ADAL" clId="{2F4017BE-A31F-4E0D-B755-B74C7E098FB0}" dt="2024-06-24T22:36:15.704" v="5295" actId="47"/>
        <pc:sldMkLst>
          <pc:docMk/>
          <pc:sldMk cId="0" sldId="262"/>
        </pc:sldMkLst>
      </pc:sldChg>
      <pc:sldChg chg="del ord">
        <pc:chgData name="Megan Cartwright" userId="aaeaf566-570c-41b1-9c90-11c8d9ac162b" providerId="ADAL" clId="{2F4017BE-A31F-4E0D-B755-B74C7E098FB0}" dt="2024-06-24T22:36:15.704" v="5295" actId="47"/>
        <pc:sldMkLst>
          <pc:docMk/>
          <pc:sldMk cId="0" sldId="267"/>
        </pc:sldMkLst>
      </pc:sldChg>
      <pc:sldChg chg="modSp mod addCm delCm modCm">
        <pc:chgData name="Megan Cartwright" userId="aaeaf566-570c-41b1-9c90-11c8d9ac162b" providerId="ADAL" clId="{2F4017BE-A31F-4E0D-B755-B74C7E098FB0}" dt="2024-06-26T21:07:27.295" v="5524" actId="6549"/>
        <pc:sldMkLst>
          <pc:docMk/>
          <pc:sldMk cId="1041585340" sldId="294"/>
        </pc:sldMkLst>
        <pc:spChg chg="mod">
          <ac:chgData name="Megan Cartwright" userId="aaeaf566-570c-41b1-9c90-11c8d9ac162b" providerId="ADAL" clId="{2F4017BE-A31F-4E0D-B755-B74C7E098FB0}" dt="2024-06-26T21:07:27.295" v="5524" actId="6549"/>
          <ac:spMkLst>
            <pc:docMk/>
            <pc:sldMk cId="1041585340" sldId="294"/>
            <ac:spMk id="38915" creationId="{EA720D22-EB1C-493A-8B56-A0FAB8B53180}"/>
          </ac:spMkLst>
        </pc:spChg>
      </pc:sldChg>
      <pc:sldChg chg="del ord">
        <pc:chgData name="Megan Cartwright" userId="aaeaf566-570c-41b1-9c90-11c8d9ac162b" providerId="ADAL" clId="{2F4017BE-A31F-4E0D-B755-B74C7E098FB0}" dt="2024-06-24T22:36:15.704" v="5295" actId="47"/>
        <pc:sldMkLst>
          <pc:docMk/>
          <pc:sldMk cId="0" sldId="312"/>
        </pc:sldMkLst>
      </pc:sldChg>
      <pc:sldChg chg="del ord">
        <pc:chgData name="Megan Cartwright" userId="aaeaf566-570c-41b1-9c90-11c8d9ac162b" providerId="ADAL" clId="{2F4017BE-A31F-4E0D-B755-B74C7E098FB0}" dt="2024-06-24T22:36:15.704" v="5295" actId="47"/>
        <pc:sldMkLst>
          <pc:docMk/>
          <pc:sldMk cId="0" sldId="313"/>
        </pc:sldMkLst>
      </pc:sldChg>
      <pc:sldChg chg="ord addCm modCm">
        <pc:chgData name="Megan Cartwright" userId="aaeaf566-570c-41b1-9c90-11c8d9ac162b" providerId="ADAL" clId="{2F4017BE-A31F-4E0D-B755-B74C7E098FB0}" dt="2024-06-26T17:02:10.050" v="5511"/>
        <pc:sldMkLst>
          <pc:docMk/>
          <pc:sldMk cId="0" sldId="318"/>
        </pc:sldMkLst>
      </pc:sldChg>
      <pc:sldChg chg="addCm delCm modCm">
        <pc:chgData name="Megan Cartwright" userId="aaeaf566-570c-41b1-9c90-11c8d9ac162b" providerId="ADAL" clId="{2F4017BE-A31F-4E0D-B755-B74C7E098FB0}" dt="2024-06-26T21:07:12.896" v="5516" actId="1592"/>
        <pc:sldMkLst>
          <pc:docMk/>
          <pc:sldMk cId="0" sldId="321"/>
        </pc:sldMkLst>
      </pc:sldChg>
      <pc:sldChg chg="addSp delSp modSp del mod ord">
        <pc:chgData name="Megan Cartwright" userId="aaeaf566-570c-41b1-9c90-11c8d9ac162b" providerId="ADAL" clId="{2F4017BE-A31F-4E0D-B755-B74C7E098FB0}" dt="2024-06-24T22:36:15.704" v="5295" actId="47"/>
        <pc:sldMkLst>
          <pc:docMk/>
          <pc:sldMk cId="3776227539" sldId="530"/>
        </pc:sldMkLst>
        <pc:graphicFrameChg chg="add del mod">
          <ac:chgData name="Megan Cartwright" userId="aaeaf566-570c-41b1-9c90-11c8d9ac162b" providerId="ADAL" clId="{2F4017BE-A31F-4E0D-B755-B74C7E098FB0}" dt="2024-06-21T18:07:19.272" v="5238"/>
          <ac:graphicFrameMkLst>
            <pc:docMk/>
            <pc:sldMk cId="3776227539" sldId="530"/>
            <ac:graphicFrameMk id="8" creationId="{FC7B7467-1F25-4FE6-B342-7D8D2B7CD4F0}"/>
          </ac:graphicFrameMkLst>
        </pc:graphicFrameChg>
        <pc:graphicFrameChg chg="add del">
          <ac:chgData name="Megan Cartwright" userId="aaeaf566-570c-41b1-9c90-11c8d9ac162b" providerId="ADAL" clId="{2F4017BE-A31F-4E0D-B755-B74C7E098FB0}" dt="2024-06-19T19:31:21.728" v="966" actId="21"/>
          <ac:graphicFrameMkLst>
            <pc:docMk/>
            <pc:sldMk cId="3776227539" sldId="530"/>
            <ac:graphicFrameMk id="13" creationId="{94D35D22-4DAE-4448-8B67-98D9B5BD81A9}"/>
          </ac:graphicFrameMkLst>
        </pc:graphicFrameChg>
      </pc:sldChg>
      <pc:sldChg chg="addSp delSp modSp mod ord addCm delCm modCm">
        <pc:chgData name="Megan Cartwright" userId="aaeaf566-570c-41b1-9c90-11c8d9ac162b" providerId="ADAL" clId="{2F4017BE-A31F-4E0D-B755-B74C7E098FB0}" dt="2024-06-26T17:02:23.282" v="5514"/>
        <pc:sldMkLst>
          <pc:docMk/>
          <pc:sldMk cId="2338975775" sldId="559"/>
        </pc:sldMkLst>
        <pc:spChg chg="mod">
          <ac:chgData name="Megan Cartwright" userId="aaeaf566-570c-41b1-9c90-11c8d9ac162b" providerId="ADAL" clId="{2F4017BE-A31F-4E0D-B755-B74C7E098FB0}" dt="2024-06-26T16:55:34.042" v="5407" actId="20577"/>
          <ac:spMkLst>
            <pc:docMk/>
            <pc:sldMk cId="2338975775" sldId="559"/>
            <ac:spMk id="2" creationId="{88775152-A15E-FE69-2A55-6A7A1A7831B3}"/>
          </ac:spMkLst>
        </pc:spChg>
        <pc:spChg chg="add del">
          <ac:chgData name="Megan Cartwright" userId="aaeaf566-570c-41b1-9c90-11c8d9ac162b" providerId="ADAL" clId="{2F4017BE-A31F-4E0D-B755-B74C7E098FB0}" dt="2024-06-26T17:02:20.962" v="5512" actId="478"/>
          <ac:spMkLst>
            <pc:docMk/>
            <pc:sldMk cId="2338975775" sldId="559"/>
            <ac:spMk id="4" creationId="{A5D3D12D-19C3-E569-3DBB-2CDC792A7C87}"/>
          </ac:spMkLst>
        </pc:spChg>
      </pc:sldChg>
      <pc:sldChg chg="del">
        <pc:chgData name="Megan Cartwright" userId="aaeaf566-570c-41b1-9c90-11c8d9ac162b" providerId="ADAL" clId="{2F4017BE-A31F-4E0D-B755-B74C7E098FB0}" dt="2024-06-25T16:28:27.792" v="5298" actId="47"/>
        <pc:sldMkLst>
          <pc:docMk/>
          <pc:sldMk cId="0" sldId="560"/>
        </pc:sldMkLst>
      </pc:sldChg>
      <pc:sldChg chg="del">
        <pc:chgData name="Megan Cartwright" userId="aaeaf566-570c-41b1-9c90-11c8d9ac162b" providerId="ADAL" clId="{2F4017BE-A31F-4E0D-B755-B74C7E098FB0}" dt="2024-06-25T16:28:27.792" v="5298" actId="47"/>
        <pc:sldMkLst>
          <pc:docMk/>
          <pc:sldMk cId="2227310159" sldId="561"/>
        </pc:sldMkLst>
      </pc:sldChg>
      <pc:sldChg chg="del">
        <pc:chgData name="Megan Cartwright" userId="aaeaf566-570c-41b1-9c90-11c8d9ac162b" providerId="ADAL" clId="{2F4017BE-A31F-4E0D-B755-B74C7E098FB0}" dt="2024-06-20T22:14:50.911" v="5230" actId="47"/>
        <pc:sldMkLst>
          <pc:docMk/>
          <pc:sldMk cId="3088813927" sldId="574"/>
        </pc:sldMkLst>
      </pc:sldChg>
      <pc:sldChg chg="del">
        <pc:chgData name="Megan Cartwright" userId="aaeaf566-570c-41b1-9c90-11c8d9ac162b" providerId="ADAL" clId="{2F4017BE-A31F-4E0D-B755-B74C7E098FB0}" dt="2024-06-20T22:14:49.966" v="5229" actId="47"/>
        <pc:sldMkLst>
          <pc:docMk/>
          <pc:sldMk cId="1485765434" sldId="575"/>
        </pc:sldMkLst>
      </pc:sldChg>
      <pc:sldChg chg="modSp del mod">
        <pc:chgData name="Megan Cartwright" userId="aaeaf566-570c-41b1-9c90-11c8d9ac162b" providerId="ADAL" clId="{2F4017BE-A31F-4E0D-B755-B74C7E098FB0}" dt="2024-06-19T19:24:43.721" v="807" actId="47"/>
        <pc:sldMkLst>
          <pc:docMk/>
          <pc:sldMk cId="0" sldId="2147473799"/>
        </pc:sldMkLst>
        <pc:spChg chg="mod">
          <ac:chgData name="Megan Cartwright" userId="aaeaf566-570c-41b1-9c90-11c8d9ac162b" providerId="ADAL" clId="{2F4017BE-A31F-4E0D-B755-B74C7E098FB0}" dt="2024-06-19T19:08:32.410" v="40" actId="6549"/>
          <ac:spMkLst>
            <pc:docMk/>
            <pc:sldMk cId="0" sldId="2147473799"/>
            <ac:spMk id="19458" creationId="{F65B5284-A016-40AE-8211-CECB2CF27933}"/>
          </ac:spMkLst>
        </pc:spChg>
      </pc:sldChg>
      <pc:sldChg chg="modSp mod ord addCm delCm modCm">
        <pc:chgData name="Megan Cartwright" userId="aaeaf566-570c-41b1-9c90-11c8d9ac162b" providerId="ADAL" clId="{2F4017BE-A31F-4E0D-B755-B74C7E098FB0}" dt="2024-06-26T17:01:58.393" v="5505"/>
        <pc:sldMkLst>
          <pc:docMk/>
          <pc:sldMk cId="4002676969" sldId="2147473800"/>
        </pc:sldMkLst>
        <pc:spChg chg="mod">
          <ac:chgData name="Megan Cartwright" userId="aaeaf566-570c-41b1-9c90-11c8d9ac162b" providerId="ADAL" clId="{2F4017BE-A31F-4E0D-B755-B74C7E098FB0}" dt="2024-06-26T16:56:38.167" v="5484" actId="20577"/>
          <ac:spMkLst>
            <pc:docMk/>
            <pc:sldMk cId="4002676969" sldId="2147473800"/>
            <ac:spMk id="2" creationId="{88775152-A15E-FE69-2A55-6A7A1A7831B3}"/>
          </ac:spMkLst>
        </pc:spChg>
      </pc:sldChg>
      <pc:sldChg chg="del">
        <pc:chgData name="Megan Cartwright" userId="aaeaf566-570c-41b1-9c90-11c8d9ac162b" providerId="ADAL" clId="{2F4017BE-A31F-4E0D-B755-B74C7E098FB0}" dt="2024-06-25T16:28:30.342" v="5299" actId="47"/>
        <pc:sldMkLst>
          <pc:docMk/>
          <pc:sldMk cId="231630479" sldId="2147473801"/>
        </pc:sldMkLst>
      </pc:sldChg>
      <pc:sldChg chg="del">
        <pc:chgData name="Megan Cartwright" userId="aaeaf566-570c-41b1-9c90-11c8d9ac162b" providerId="ADAL" clId="{2F4017BE-A31F-4E0D-B755-B74C7E098FB0}" dt="2024-06-19T19:08:07.214" v="4" actId="47"/>
        <pc:sldMkLst>
          <pc:docMk/>
          <pc:sldMk cId="4038554063" sldId="2147473802"/>
        </pc:sldMkLst>
      </pc:sldChg>
      <pc:sldChg chg="del addCm modCm">
        <pc:chgData name="Megan Cartwright" userId="aaeaf566-570c-41b1-9c90-11c8d9ac162b" providerId="ADAL" clId="{2F4017BE-A31F-4E0D-B755-B74C7E098FB0}" dt="2024-06-21T19:34:34.546" v="5241" actId="47"/>
        <pc:sldMkLst>
          <pc:docMk/>
          <pc:sldMk cId="3668611343" sldId="2147473803"/>
        </pc:sldMkLst>
      </pc:sldChg>
      <pc:sldChg chg="del addCm modCm">
        <pc:chgData name="Megan Cartwright" userId="aaeaf566-570c-41b1-9c90-11c8d9ac162b" providerId="ADAL" clId="{2F4017BE-A31F-4E0D-B755-B74C7E098FB0}" dt="2024-06-25T16:35:04.792" v="5309" actId="47"/>
        <pc:sldMkLst>
          <pc:docMk/>
          <pc:sldMk cId="1488377182" sldId="2147473804"/>
        </pc:sldMkLst>
      </pc:sldChg>
      <pc:sldChg chg="addCm delCm modCm">
        <pc:chgData name="Megan Cartwright" userId="aaeaf566-570c-41b1-9c90-11c8d9ac162b" providerId="ADAL" clId="{2F4017BE-A31F-4E0D-B755-B74C7E098FB0}" dt="2024-06-26T17:02:04.304" v="5509" actId="1592"/>
        <pc:sldMkLst>
          <pc:docMk/>
          <pc:sldMk cId="245910264" sldId="2147473805"/>
        </pc:sldMkLst>
      </pc:sldChg>
      <pc:sldChg chg="del">
        <pc:chgData name="Megan Cartwright" userId="aaeaf566-570c-41b1-9c90-11c8d9ac162b" providerId="ADAL" clId="{2F4017BE-A31F-4E0D-B755-B74C7E098FB0}" dt="2024-06-26T16:50:11.857" v="5329" actId="47"/>
        <pc:sldMkLst>
          <pc:docMk/>
          <pc:sldMk cId="3891536165" sldId="2147473806"/>
        </pc:sldMkLst>
      </pc:sldChg>
      <pc:sldChg chg="del ord">
        <pc:chgData name="Megan Cartwright" userId="aaeaf566-570c-41b1-9c90-11c8d9ac162b" providerId="ADAL" clId="{2F4017BE-A31F-4E0D-B755-B74C7E098FB0}" dt="2024-06-26T16:52:38.342" v="5334" actId="47"/>
        <pc:sldMkLst>
          <pc:docMk/>
          <pc:sldMk cId="3294020684" sldId="2147473807"/>
        </pc:sldMkLst>
      </pc:sldChg>
      <pc:sldChg chg="add del">
        <pc:chgData name="Megan Cartwright" userId="aaeaf566-570c-41b1-9c90-11c8d9ac162b" providerId="ADAL" clId="{2F4017BE-A31F-4E0D-B755-B74C7E098FB0}" dt="2024-06-19T19:24:50.462" v="808" actId="47"/>
        <pc:sldMkLst>
          <pc:docMk/>
          <pc:sldMk cId="2410382307" sldId="2147473808"/>
        </pc:sldMkLst>
      </pc:sldChg>
      <pc:sldChg chg="addSp delSp modSp add del mod">
        <pc:chgData name="Megan Cartwright" userId="aaeaf566-570c-41b1-9c90-11c8d9ac162b" providerId="ADAL" clId="{2F4017BE-A31F-4E0D-B755-B74C7E098FB0}" dt="2024-06-19T19:33:56.772" v="1001" actId="47"/>
        <pc:sldMkLst>
          <pc:docMk/>
          <pc:sldMk cId="3717249414" sldId="2147473809"/>
        </pc:sldMkLst>
        <pc:spChg chg="del">
          <ac:chgData name="Megan Cartwright" userId="aaeaf566-570c-41b1-9c90-11c8d9ac162b" providerId="ADAL" clId="{2F4017BE-A31F-4E0D-B755-B74C7E098FB0}" dt="2024-06-19T19:29:17.396" v="943" actId="478"/>
          <ac:spMkLst>
            <pc:docMk/>
            <pc:sldMk cId="3717249414" sldId="2147473809"/>
            <ac:spMk id="5" creationId="{75C0B575-0E2B-E8D0-63A4-1A26FD4C1010}"/>
          </ac:spMkLst>
        </pc:spChg>
        <pc:graphicFrameChg chg="mod modGraphic">
          <ac:chgData name="Megan Cartwright" userId="aaeaf566-570c-41b1-9c90-11c8d9ac162b" providerId="ADAL" clId="{2F4017BE-A31F-4E0D-B755-B74C7E098FB0}" dt="2024-06-19T19:31:14.237" v="964" actId="404"/>
          <ac:graphicFrameMkLst>
            <pc:docMk/>
            <pc:sldMk cId="3717249414" sldId="2147473809"/>
            <ac:graphicFrameMk id="2" creationId="{D09F162F-A875-93BA-95B6-E65D8EDE2CBC}"/>
          </ac:graphicFrameMkLst>
        </pc:graphicFrameChg>
        <pc:graphicFrameChg chg="add del mod">
          <ac:chgData name="Megan Cartwright" userId="aaeaf566-570c-41b1-9c90-11c8d9ac162b" providerId="ADAL" clId="{2F4017BE-A31F-4E0D-B755-B74C7E098FB0}" dt="2024-06-19T19:26:43.067" v="833" actId="478"/>
          <ac:graphicFrameMkLst>
            <pc:docMk/>
            <pc:sldMk cId="3717249414" sldId="2147473809"/>
            <ac:graphicFrameMk id="3" creationId="{38D05C7D-B99E-EBFD-1D5F-94E73FEABA3F}"/>
          </ac:graphicFrameMkLst>
        </pc:graphicFrameChg>
      </pc:sldChg>
      <pc:sldChg chg="addSp delSp modSp add del mod addCm modCm modNotesTx">
        <pc:chgData name="Megan Cartwright" userId="aaeaf566-570c-41b1-9c90-11c8d9ac162b" providerId="ADAL" clId="{2F4017BE-A31F-4E0D-B755-B74C7E098FB0}" dt="2024-06-20T19:02:09.220" v="4412" actId="47"/>
        <pc:sldMkLst>
          <pc:docMk/>
          <pc:sldMk cId="3195184688" sldId="2147473810"/>
        </pc:sldMkLst>
        <pc:spChg chg="mod">
          <ac:chgData name="Megan Cartwright" userId="aaeaf566-570c-41b1-9c90-11c8d9ac162b" providerId="ADAL" clId="{2F4017BE-A31F-4E0D-B755-B74C7E098FB0}" dt="2024-06-19T19:47:06.035" v="1746" actId="20577"/>
          <ac:spMkLst>
            <pc:docMk/>
            <pc:sldMk cId="3195184688" sldId="2147473810"/>
            <ac:spMk id="2" creationId="{9E12D12D-C218-22C6-81EF-3963779AA79B}"/>
          </ac:spMkLst>
        </pc:spChg>
        <pc:spChg chg="mod">
          <ac:chgData name="Megan Cartwright" userId="aaeaf566-570c-41b1-9c90-11c8d9ac162b" providerId="ADAL" clId="{2F4017BE-A31F-4E0D-B755-B74C7E098FB0}" dt="2024-06-19T19:34:26.396" v="1035" actId="20577"/>
          <ac:spMkLst>
            <pc:docMk/>
            <pc:sldMk cId="3195184688" sldId="2147473810"/>
            <ac:spMk id="4" creationId="{90499A93-2E71-4930-90BC-8EBFB3D92964}"/>
          </ac:spMkLst>
        </pc:spChg>
        <pc:spChg chg="add mod">
          <ac:chgData name="Megan Cartwright" userId="aaeaf566-570c-41b1-9c90-11c8d9ac162b" providerId="ADAL" clId="{2F4017BE-A31F-4E0D-B755-B74C7E098FB0}" dt="2024-06-19T19:38:56.174" v="1335" actId="14100"/>
          <ac:spMkLst>
            <pc:docMk/>
            <pc:sldMk cId="3195184688" sldId="2147473810"/>
            <ac:spMk id="5" creationId="{4771CC2B-DCCF-FE9C-DF7D-DE7A981A18BC}"/>
          </ac:spMkLst>
        </pc:spChg>
        <pc:spChg chg="add del mod">
          <ac:chgData name="Megan Cartwright" userId="aaeaf566-570c-41b1-9c90-11c8d9ac162b" providerId="ADAL" clId="{2F4017BE-A31F-4E0D-B755-B74C7E098FB0}" dt="2024-06-19T19:39:22.397" v="1348" actId="21"/>
          <ac:spMkLst>
            <pc:docMk/>
            <pc:sldMk cId="3195184688" sldId="2147473810"/>
            <ac:spMk id="9" creationId="{B4D1B535-314C-5396-28D4-17CDD8853B09}"/>
          </ac:spMkLst>
        </pc:spChg>
        <pc:spChg chg="add del mod">
          <ac:chgData name="Megan Cartwright" userId="aaeaf566-570c-41b1-9c90-11c8d9ac162b" providerId="ADAL" clId="{2F4017BE-A31F-4E0D-B755-B74C7E098FB0}" dt="2024-06-19T19:45:48.779" v="1735" actId="21"/>
          <ac:spMkLst>
            <pc:docMk/>
            <pc:sldMk cId="3195184688" sldId="2147473810"/>
            <ac:spMk id="10" creationId="{286D554F-C206-B474-6EAF-973D6FAA6795}"/>
          </ac:spMkLst>
        </pc:spChg>
        <pc:spChg chg="add del mod">
          <ac:chgData name="Megan Cartwright" userId="aaeaf566-570c-41b1-9c90-11c8d9ac162b" providerId="ADAL" clId="{2F4017BE-A31F-4E0D-B755-B74C7E098FB0}" dt="2024-06-19T19:45:48.779" v="1735" actId="21"/>
          <ac:spMkLst>
            <pc:docMk/>
            <pc:sldMk cId="3195184688" sldId="2147473810"/>
            <ac:spMk id="11" creationId="{E31F1DBB-35E6-0ACB-CAB4-165055CC9004}"/>
          </ac:spMkLst>
        </pc:spChg>
        <pc:spChg chg="add del mod">
          <ac:chgData name="Megan Cartwright" userId="aaeaf566-570c-41b1-9c90-11c8d9ac162b" providerId="ADAL" clId="{2F4017BE-A31F-4E0D-B755-B74C7E098FB0}" dt="2024-06-19T19:39:47.996" v="1388" actId="21"/>
          <ac:spMkLst>
            <pc:docMk/>
            <pc:sldMk cId="3195184688" sldId="2147473810"/>
            <ac:spMk id="12" creationId="{CDA84CDD-D9A0-6836-4CEA-FF2A19981809}"/>
          </ac:spMkLst>
        </pc:spChg>
        <pc:spChg chg="add del mod">
          <ac:chgData name="Megan Cartwright" userId="aaeaf566-570c-41b1-9c90-11c8d9ac162b" providerId="ADAL" clId="{2F4017BE-A31F-4E0D-B755-B74C7E098FB0}" dt="2024-06-19T19:45:48.779" v="1735" actId="21"/>
          <ac:spMkLst>
            <pc:docMk/>
            <pc:sldMk cId="3195184688" sldId="2147473810"/>
            <ac:spMk id="13" creationId="{F36571FF-BF2A-D13F-35E9-22EC14CC7290}"/>
          </ac:spMkLst>
        </pc:spChg>
        <pc:spChg chg="add del mod">
          <ac:chgData name="Megan Cartwright" userId="aaeaf566-570c-41b1-9c90-11c8d9ac162b" providerId="ADAL" clId="{2F4017BE-A31F-4E0D-B755-B74C7E098FB0}" dt="2024-06-19T19:45:48.779" v="1735" actId="21"/>
          <ac:spMkLst>
            <pc:docMk/>
            <pc:sldMk cId="3195184688" sldId="2147473810"/>
            <ac:spMk id="14" creationId="{E8A68474-95D5-01F2-9145-E0B1CE910E2D}"/>
          </ac:spMkLst>
        </pc:spChg>
        <pc:spChg chg="add del mod">
          <ac:chgData name="Megan Cartwright" userId="aaeaf566-570c-41b1-9c90-11c8d9ac162b" providerId="ADAL" clId="{2F4017BE-A31F-4E0D-B755-B74C7E098FB0}" dt="2024-06-19T19:45:48.779" v="1735" actId="21"/>
          <ac:spMkLst>
            <pc:docMk/>
            <pc:sldMk cId="3195184688" sldId="2147473810"/>
            <ac:spMk id="15" creationId="{824ED8E0-15FD-1D61-FAF8-46F1E2C7A663}"/>
          </ac:spMkLst>
        </pc:spChg>
        <pc:spChg chg="add del mod">
          <ac:chgData name="Megan Cartwright" userId="aaeaf566-570c-41b1-9c90-11c8d9ac162b" providerId="ADAL" clId="{2F4017BE-A31F-4E0D-B755-B74C7E098FB0}" dt="2024-06-19T19:45:48.779" v="1735" actId="21"/>
          <ac:spMkLst>
            <pc:docMk/>
            <pc:sldMk cId="3195184688" sldId="2147473810"/>
            <ac:spMk id="16" creationId="{A6EF7698-FE8C-A769-1383-E9401C96E27D}"/>
          </ac:spMkLst>
        </pc:spChg>
        <pc:spChg chg="add del mod">
          <ac:chgData name="Megan Cartwright" userId="aaeaf566-570c-41b1-9c90-11c8d9ac162b" providerId="ADAL" clId="{2F4017BE-A31F-4E0D-B755-B74C7E098FB0}" dt="2024-06-19T19:45:48.779" v="1735" actId="21"/>
          <ac:spMkLst>
            <pc:docMk/>
            <pc:sldMk cId="3195184688" sldId="2147473810"/>
            <ac:spMk id="18" creationId="{FD14B7F7-329D-634A-069E-4414FE088737}"/>
          </ac:spMkLst>
        </pc:spChg>
        <pc:spChg chg="add del mod">
          <ac:chgData name="Megan Cartwright" userId="aaeaf566-570c-41b1-9c90-11c8d9ac162b" providerId="ADAL" clId="{2F4017BE-A31F-4E0D-B755-B74C7E098FB0}" dt="2024-06-19T19:45:48.779" v="1735" actId="21"/>
          <ac:spMkLst>
            <pc:docMk/>
            <pc:sldMk cId="3195184688" sldId="2147473810"/>
            <ac:spMk id="19" creationId="{37C1CD93-0F42-0A29-AC33-A24365EA75F5}"/>
          </ac:spMkLst>
        </pc:spChg>
        <pc:spChg chg="add del mod">
          <ac:chgData name="Megan Cartwright" userId="aaeaf566-570c-41b1-9c90-11c8d9ac162b" providerId="ADAL" clId="{2F4017BE-A31F-4E0D-B755-B74C7E098FB0}" dt="2024-06-19T19:45:48.779" v="1735" actId="21"/>
          <ac:spMkLst>
            <pc:docMk/>
            <pc:sldMk cId="3195184688" sldId="2147473810"/>
            <ac:spMk id="20" creationId="{72059216-04E2-21B5-87D5-38A400671750}"/>
          </ac:spMkLst>
        </pc:spChg>
        <pc:spChg chg="add mod">
          <ac:chgData name="Megan Cartwright" userId="aaeaf566-570c-41b1-9c90-11c8d9ac162b" providerId="ADAL" clId="{2F4017BE-A31F-4E0D-B755-B74C7E098FB0}" dt="2024-06-19T19:48:17.394" v="1788" actId="1036"/>
          <ac:spMkLst>
            <pc:docMk/>
            <pc:sldMk cId="3195184688" sldId="2147473810"/>
            <ac:spMk id="22" creationId="{2AFB245E-52BA-1707-FFE7-EA97EE663528}"/>
          </ac:spMkLst>
        </pc:spChg>
        <pc:graphicFrameChg chg="add del mod">
          <ac:chgData name="Megan Cartwright" userId="aaeaf566-570c-41b1-9c90-11c8d9ac162b" providerId="ADAL" clId="{2F4017BE-A31F-4E0D-B755-B74C7E098FB0}" dt="2024-06-19T19:26:29.539" v="828"/>
          <ac:graphicFrameMkLst>
            <pc:docMk/>
            <pc:sldMk cId="3195184688" sldId="2147473810"/>
            <ac:graphicFrameMk id="3" creationId="{D23C9C6D-706F-B3B5-FE26-20B595F930D2}"/>
          </ac:graphicFrameMkLst>
        </pc:graphicFrameChg>
        <pc:graphicFrameChg chg="add del mod modGraphic">
          <ac:chgData name="Megan Cartwright" userId="aaeaf566-570c-41b1-9c90-11c8d9ac162b" providerId="ADAL" clId="{2F4017BE-A31F-4E0D-B755-B74C7E098FB0}" dt="2024-06-19T19:45:41.090" v="1730" actId="21"/>
          <ac:graphicFrameMkLst>
            <pc:docMk/>
            <pc:sldMk cId="3195184688" sldId="2147473810"/>
            <ac:graphicFrameMk id="17" creationId="{865B0F12-2B0C-0A31-CB65-9924AE76D829}"/>
          </ac:graphicFrameMkLst>
        </pc:graphicFrameChg>
        <pc:graphicFrameChg chg="add del mod">
          <ac:chgData name="Megan Cartwright" userId="aaeaf566-570c-41b1-9c90-11c8d9ac162b" providerId="ADAL" clId="{2F4017BE-A31F-4E0D-B755-B74C7E098FB0}" dt="2024-06-19T19:45:48.779" v="1735" actId="21"/>
          <ac:graphicFrameMkLst>
            <pc:docMk/>
            <pc:sldMk cId="3195184688" sldId="2147473810"/>
            <ac:graphicFrameMk id="21" creationId="{9DEC7C7F-95A1-A55C-C803-E463C29E1F36}"/>
          </ac:graphicFrameMkLst>
        </pc:graphicFrameChg>
        <pc:picChg chg="del">
          <ac:chgData name="Megan Cartwright" userId="aaeaf566-570c-41b1-9c90-11c8d9ac162b" providerId="ADAL" clId="{2F4017BE-A31F-4E0D-B755-B74C7E098FB0}" dt="2024-06-19T19:34:20.251" v="1005" actId="478"/>
          <ac:picMkLst>
            <pc:docMk/>
            <pc:sldMk cId="3195184688" sldId="2147473810"/>
            <ac:picMk id="6" creationId="{9F04D1A3-2475-1F6F-F1F9-2AC1913777D5}"/>
          </ac:picMkLst>
        </pc:picChg>
        <pc:picChg chg="add del mod">
          <ac:chgData name="Megan Cartwright" userId="aaeaf566-570c-41b1-9c90-11c8d9ac162b" providerId="ADAL" clId="{2F4017BE-A31F-4E0D-B755-B74C7E098FB0}" dt="2024-06-19T19:45:48.779" v="1735" actId="21"/>
          <ac:picMkLst>
            <pc:docMk/>
            <pc:sldMk cId="3195184688" sldId="2147473810"/>
            <ac:picMk id="8" creationId="{D23DCC11-AC1C-99A1-79F3-64C42340EC28}"/>
          </ac:picMkLst>
        </pc:picChg>
      </pc:sldChg>
      <pc:sldChg chg="addSp delSp modSp add del mod addCm modCm chgLayout">
        <pc:chgData name="Megan Cartwright" userId="aaeaf566-570c-41b1-9c90-11c8d9ac162b" providerId="ADAL" clId="{2F4017BE-A31F-4E0D-B755-B74C7E098FB0}" dt="2024-06-20T19:02:09.220" v="4412" actId="47"/>
        <pc:sldMkLst>
          <pc:docMk/>
          <pc:sldMk cId="4055068549" sldId="2147473811"/>
        </pc:sldMkLst>
        <pc:spChg chg="mod ord">
          <ac:chgData name="Megan Cartwright" userId="aaeaf566-570c-41b1-9c90-11c8d9ac162b" providerId="ADAL" clId="{2F4017BE-A31F-4E0D-B755-B74C7E098FB0}" dt="2024-06-19T20:27:01.222" v="3411" actId="700"/>
          <ac:spMkLst>
            <pc:docMk/>
            <pc:sldMk cId="4055068549" sldId="2147473811"/>
            <ac:spMk id="2" creationId="{9E12D12D-C218-22C6-81EF-3963779AA79B}"/>
          </ac:spMkLst>
        </pc:spChg>
        <pc:spChg chg="add del mod">
          <ac:chgData name="Megan Cartwright" userId="aaeaf566-570c-41b1-9c90-11c8d9ac162b" providerId="ADAL" clId="{2F4017BE-A31F-4E0D-B755-B74C7E098FB0}" dt="2024-06-19T19:51:52.934" v="1809" actId="478"/>
          <ac:spMkLst>
            <pc:docMk/>
            <pc:sldMk cId="4055068549" sldId="2147473811"/>
            <ac:spMk id="3" creationId="{E3F55952-12F7-0F85-229B-CB15CC22C1B9}"/>
          </ac:spMkLst>
        </pc:spChg>
        <pc:spChg chg="mod">
          <ac:chgData name="Megan Cartwright" userId="aaeaf566-570c-41b1-9c90-11c8d9ac162b" providerId="ADAL" clId="{2F4017BE-A31F-4E0D-B755-B74C7E098FB0}" dt="2024-06-19T19:47:23.624" v="1748"/>
          <ac:spMkLst>
            <pc:docMk/>
            <pc:sldMk cId="4055068549" sldId="2147473811"/>
            <ac:spMk id="4" creationId="{90499A93-2E71-4930-90BC-8EBFB3D92964}"/>
          </ac:spMkLst>
        </pc:spChg>
        <pc:spChg chg="add mod">
          <ac:chgData name="Megan Cartwright" userId="aaeaf566-570c-41b1-9c90-11c8d9ac162b" providerId="ADAL" clId="{2F4017BE-A31F-4E0D-B755-B74C7E098FB0}" dt="2024-06-19T20:27:01.633" v="3412" actId="1035"/>
          <ac:spMkLst>
            <pc:docMk/>
            <pc:sldMk cId="4055068549" sldId="2147473811"/>
            <ac:spMk id="10" creationId="{DDDF4342-35CF-ACA4-665F-CFCF4349D345}"/>
          </ac:spMkLst>
        </pc:spChg>
        <pc:spChg chg="add mod">
          <ac:chgData name="Megan Cartwright" userId="aaeaf566-570c-41b1-9c90-11c8d9ac162b" providerId="ADAL" clId="{2F4017BE-A31F-4E0D-B755-B74C7E098FB0}" dt="2024-06-19T20:27:01.633" v="3412" actId="1035"/>
          <ac:spMkLst>
            <pc:docMk/>
            <pc:sldMk cId="4055068549" sldId="2147473811"/>
            <ac:spMk id="11" creationId="{98FA3885-A486-6101-AF26-C6BF9C3841D8}"/>
          </ac:spMkLst>
        </pc:spChg>
        <pc:spChg chg="add mod">
          <ac:chgData name="Megan Cartwright" userId="aaeaf566-570c-41b1-9c90-11c8d9ac162b" providerId="ADAL" clId="{2F4017BE-A31F-4E0D-B755-B74C7E098FB0}" dt="2024-06-19T20:27:01.633" v="3412" actId="1035"/>
          <ac:spMkLst>
            <pc:docMk/>
            <pc:sldMk cId="4055068549" sldId="2147473811"/>
            <ac:spMk id="12" creationId="{E8530CC2-13AF-5ECB-C678-634360FD2A46}"/>
          </ac:spMkLst>
        </pc:spChg>
        <pc:spChg chg="add mod">
          <ac:chgData name="Megan Cartwright" userId="aaeaf566-570c-41b1-9c90-11c8d9ac162b" providerId="ADAL" clId="{2F4017BE-A31F-4E0D-B755-B74C7E098FB0}" dt="2024-06-19T20:27:01.633" v="3412" actId="1035"/>
          <ac:spMkLst>
            <pc:docMk/>
            <pc:sldMk cId="4055068549" sldId="2147473811"/>
            <ac:spMk id="13" creationId="{10F3BBB6-62E7-94E8-2484-4B1EB0147546}"/>
          </ac:spMkLst>
        </pc:spChg>
        <pc:spChg chg="add mod">
          <ac:chgData name="Megan Cartwright" userId="aaeaf566-570c-41b1-9c90-11c8d9ac162b" providerId="ADAL" clId="{2F4017BE-A31F-4E0D-B755-B74C7E098FB0}" dt="2024-06-19T20:27:01.633" v="3412" actId="1035"/>
          <ac:spMkLst>
            <pc:docMk/>
            <pc:sldMk cId="4055068549" sldId="2147473811"/>
            <ac:spMk id="14" creationId="{9CD0D253-F25C-EBCF-0E9C-CE6783165007}"/>
          </ac:spMkLst>
        </pc:spChg>
        <pc:spChg chg="add mod">
          <ac:chgData name="Megan Cartwright" userId="aaeaf566-570c-41b1-9c90-11c8d9ac162b" providerId="ADAL" clId="{2F4017BE-A31F-4E0D-B755-B74C7E098FB0}" dt="2024-06-19T20:27:01.633" v="3412" actId="1035"/>
          <ac:spMkLst>
            <pc:docMk/>
            <pc:sldMk cId="4055068549" sldId="2147473811"/>
            <ac:spMk id="15" creationId="{8B550F19-7C8F-8159-21B6-9606401C5FFF}"/>
          </ac:spMkLst>
        </pc:spChg>
        <pc:spChg chg="add mod">
          <ac:chgData name="Megan Cartwright" userId="aaeaf566-570c-41b1-9c90-11c8d9ac162b" providerId="ADAL" clId="{2F4017BE-A31F-4E0D-B755-B74C7E098FB0}" dt="2024-06-19T20:27:01.633" v="3412" actId="1035"/>
          <ac:spMkLst>
            <pc:docMk/>
            <pc:sldMk cId="4055068549" sldId="2147473811"/>
            <ac:spMk id="17" creationId="{BF2C0FC8-F34C-AE13-E5BB-63722AD6487F}"/>
          </ac:spMkLst>
        </pc:spChg>
        <pc:spChg chg="add mod">
          <ac:chgData name="Megan Cartwright" userId="aaeaf566-570c-41b1-9c90-11c8d9ac162b" providerId="ADAL" clId="{2F4017BE-A31F-4E0D-B755-B74C7E098FB0}" dt="2024-06-19T20:27:01.633" v="3412" actId="1035"/>
          <ac:spMkLst>
            <pc:docMk/>
            <pc:sldMk cId="4055068549" sldId="2147473811"/>
            <ac:spMk id="18" creationId="{015A531B-385A-A793-6EAD-44ED5FFE6ADA}"/>
          </ac:spMkLst>
        </pc:spChg>
        <pc:spChg chg="add del mod ord">
          <ac:chgData name="Megan Cartwright" userId="aaeaf566-570c-41b1-9c90-11c8d9ac162b" providerId="ADAL" clId="{2F4017BE-A31F-4E0D-B755-B74C7E098FB0}" dt="2024-06-19T20:27:01.222" v="3411" actId="700"/>
          <ac:spMkLst>
            <pc:docMk/>
            <pc:sldMk cId="4055068549" sldId="2147473811"/>
            <ac:spMk id="19" creationId="{81D3FED6-452D-87DD-0F04-82D239444A45}"/>
          </ac:spMkLst>
        </pc:spChg>
        <pc:graphicFrameChg chg="add mod modGraphic">
          <ac:chgData name="Megan Cartwright" userId="aaeaf566-570c-41b1-9c90-11c8d9ac162b" providerId="ADAL" clId="{2F4017BE-A31F-4E0D-B755-B74C7E098FB0}" dt="2024-06-19T20:27:02.874" v="3414" actId="1036"/>
          <ac:graphicFrameMkLst>
            <pc:docMk/>
            <pc:sldMk cId="4055068549" sldId="2147473811"/>
            <ac:graphicFrameMk id="16" creationId="{8C8216F5-C694-9EF3-5FB5-AD199705C446}"/>
          </ac:graphicFrameMkLst>
        </pc:graphicFrameChg>
        <pc:picChg chg="del">
          <ac:chgData name="Megan Cartwright" userId="aaeaf566-570c-41b1-9c90-11c8d9ac162b" providerId="ADAL" clId="{2F4017BE-A31F-4E0D-B755-B74C7E098FB0}" dt="2024-06-19T19:47:17.080" v="1747" actId="478"/>
          <ac:picMkLst>
            <pc:docMk/>
            <pc:sldMk cId="4055068549" sldId="2147473811"/>
            <ac:picMk id="6" creationId="{DD83497F-DFC9-E18D-6522-D2D48C79021C}"/>
          </ac:picMkLst>
        </pc:picChg>
        <pc:picChg chg="add del mod">
          <ac:chgData name="Megan Cartwright" userId="aaeaf566-570c-41b1-9c90-11c8d9ac162b" providerId="ADAL" clId="{2F4017BE-A31F-4E0D-B755-B74C7E098FB0}" dt="2024-06-19T19:51:39.716" v="1805" actId="21"/>
          <ac:picMkLst>
            <pc:docMk/>
            <pc:sldMk cId="4055068549" sldId="2147473811"/>
            <ac:picMk id="7" creationId="{AC0D5233-7E2E-E193-9FD8-13B6522D1286}"/>
          </ac:picMkLst>
        </pc:picChg>
        <pc:picChg chg="add del mod">
          <ac:chgData name="Megan Cartwright" userId="aaeaf566-570c-41b1-9c90-11c8d9ac162b" providerId="ADAL" clId="{2F4017BE-A31F-4E0D-B755-B74C7E098FB0}" dt="2024-06-19T19:51:50.685" v="1808" actId="21"/>
          <ac:picMkLst>
            <pc:docMk/>
            <pc:sldMk cId="4055068549" sldId="2147473811"/>
            <ac:picMk id="8" creationId="{335AAA7B-DA53-15EF-28AE-4487AB895189}"/>
          </ac:picMkLst>
        </pc:picChg>
        <pc:picChg chg="add mod">
          <ac:chgData name="Megan Cartwright" userId="aaeaf566-570c-41b1-9c90-11c8d9ac162b" providerId="ADAL" clId="{2F4017BE-A31F-4E0D-B755-B74C7E098FB0}" dt="2024-06-19T20:27:01.633" v="3412" actId="1035"/>
          <ac:picMkLst>
            <pc:docMk/>
            <pc:sldMk cId="4055068549" sldId="2147473811"/>
            <ac:picMk id="9" creationId="{7B4FC9D7-35C7-1981-E3D0-172B35081128}"/>
          </ac:picMkLst>
        </pc:picChg>
      </pc:sldChg>
      <pc:sldChg chg="addSp delSp modSp add del mod modNotesTx">
        <pc:chgData name="Megan Cartwright" userId="aaeaf566-570c-41b1-9c90-11c8d9ac162b" providerId="ADAL" clId="{2F4017BE-A31F-4E0D-B755-B74C7E098FB0}" dt="2024-06-20T19:02:09.220" v="4412" actId="47"/>
        <pc:sldMkLst>
          <pc:docMk/>
          <pc:sldMk cId="1929345115" sldId="2147473812"/>
        </pc:sldMkLst>
        <pc:spChg chg="mod">
          <ac:chgData name="Megan Cartwright" userId="aaeaf566-570c-41b1-9c90-11c8d9ac162b" providerId="ADAL" clId="{2F4017BE-A31F-4E0D-B755-B74C7E098FB0}" dt="2024-06-19T20:00:01.118" v="2049" actId="20577"/>
          <ac:spMkLst>
            <pc:docMk/>
            <pc:sldMk cId="1929345115" sldId="2147473812"/>
            <ac:spMk id="2" creationId="{9E12D12D-C218-22C6-81EF-3963779AA79B}"/>
          </ac:spMkLst>
        </pc:spChg>
        <pc:spChg chg="add mod">
          <ac:chgData name="Megan Cartwright" userId="aaeaf566-570c-41b1-9c90-11c8d9ac162b" providerId="ADAL" clId="{2F4017BE-A31F-4E0D-B755-B74C7E098FB0}" dt="2024-06-19T20:04:24.598" v="2303" actId="57"/>
          <ac:spMkLst>
            <pc:docMk/>
            <pc:sldMk cId="1929345115" sldId="2147473812"/>
            <ac:spMk id="9" creationId="{3EB7D778-FD54-1D14-BFD2-C1D3AE9AF2D9}"/>
          </ac:spMkLst>
        </pc:spChg>
        <pc:graphicFrameChg chg="add del mod modGraphic">
          <ac:chgData name="Megan Cartwright" userId="aaeaf566-570c-41b1-9c90-11c8d9ac162b" providerId="ADAL" clId="{2F4017BE-A31F-4E0D-B755-B74C7E098FB0}" dt="2024-06-19T19:57:07.229" v="1980" actId="478"/>
          <ac:graphicFrameMkLst>
            <pc:docMk/>
            <pc:sldMk cId="1929345115" sldId="2147473812"/>
            <ac:graphicFrameMk id="3" creationId="{E16C27B4-5661-26A0-4C35-2FA83532CC1C}"/>
          </ac:graphicFrameMkLst>
        </pc:graphicFrameChg>
        <pc:graphicFrameChg chg="mod modGraphic">
          <ac:chgData name="Megan Cartwright" userId="aaeaf566-570c-41b1-9c90-11c8d9ac162b" providerId="ADAL" clId="{2F4017BE-A31F-4E0D-B755-B74C7E098FB0}" dt="2024-06-19T20:03:51.135" v="2271" actId="20577"/>
          <ac:graphicFrameMkLst>
            <pc:docMk/>
            <pc:sldMk cId="1929345115" sldId="2147473812"/>
            <ac:graphicFrameMk id="5" creationId="{0FE1617B-76FB-51EE-8166-BC2E209812ED}"/>
          </ac:graphicFrameMkLst>
        </pc:graphicFrameChg>
        <pc:graphicFrameChg chg="add del mod modGraphic">
          <ac:chgData name="Megan Cartwright" userId="aaeaf566-570c-41b1-9c90-11c8d9ac162b" providerId="ADAL" clId="{2F4017BE-A31F-4E0D-B755-B74C7E098FB0}" dt="2024-06-19T20:01:28.652" v="2111" actId="478"/>
          <ac:graphicFrameMkLst>
            <pc:docMk/>
            <pc:sldMk cId="1929345115" sldId="2147473812"/>
            <ac:graphicFrameMk id="6" creationId="{F0A9B2E9-9990-5687-57C9-BE9D3A582D91}"/>
          </ac:graphicFrameMkLst>
        </pc:graphicFrameChg>
        <pc:graphicFrameChg chg="add del mod modGraphic">
          <ac:chgData name="Megan Cartwright" userId="aaeaf566-570c-41b1-9c90-11c8d9ac162b" providerId="ADAL" clId="{2F4017BE-A31F-4E0D-B755-B74C7E098FB0}" dt="2024-06-19T20:01:26.618" v="2110" actId="21"/>
          <ac:graphicFrameMkLst>
            <pc:docMk/>
            <pc:sldMk cId="1929345115" sldId="2147473812"/>
            <ac:graphicFrameMk id="7" creationId="{B75A3F32-F1DF-1190-AC80-6DBF25649C11}"/>
          </ac:graphicFrameMkLst>
        </pc:graphicFrameChg>
        <pc:graphicFrameChg chg="add mod modGraphic">
          <ac:chgData name="Megan Cartwright" userId="aaeaf566-570c-41b1-9c90-11c8d9ac162b" providerId="ADAL" clId="{2F4017BE-A31F-4E0D-B755-B74C7E098FB0}" dt="2024-06-19T20:03:45.263" v="2260" actId="403"/>
          <ac:graphicFrameMkLst>
            <pc:docMk/>
            <pc:sldMk cId="1929345115" sldId="2147473812"/>
            <ac:graphicFrameMk id="8" creationId="{52EC8F65-66E4-B127-594D-D33BD5283126}"/>
          </ac:graphicFrameMkLst>
        </pc:graphicFrameChg>
      </pc:sldChg>
      <pc:sldChg chg="addSp delSp modSp add del mod chgLayout modNotesTx">
        <pc:chgData name="Megan Cartwright" userId="aaeaf566-570c-41b1-9c90-11c8d9ac162b" providerId="ADAL" clId="{2F4017BE-A31F-4E0D-B755-B74C7E098FB0}" dt="2024-06-19T20:20:20.088" v="2921" actId="47"/>
        <pc:sldMkLst>
          <pc:docMk/>
          <pc:sldMk cId="906003993" sldId="2147473813"/>
        </pc:sldMkLst>
        <pc:spChg chg="mod ord">
          <ac:chgData name="Megan Cartwright" userId="aaeaf566-570c-41b1-9c90-11c8d9ac162b" providerId="ADAL" clId="{2F4017BE-A31F-4E0D-B755-B74C7E098FB0}" dt="2024-06-19T20:10:03.581" v="2488" actId="700"/>
          <ac:spMkLst>
            <pc:docMk/>
            <pc:sldMk cId="906003993" sldId="2147473813"/>
            <ac:spMk id="2" creationId="{9E12D12D-C218-22C6-81EF-3963779AA79B}"/>
          </ac:spMkLst>
        </pc:spChg>
        <pc:spChg chg="add mod">
          <ac:chgData name="Megan Cartwright" userId="aaeaf566-570c-41b1-9c90-11c8d9ac162b" providerId="ADAL" clId="{2F4017BE-A31F-4E0D-B755-B74C7E098FB0}" dt="2024-06-19T20:10:26.690" v="2512" actId="20577"/>
          <ac:spMkLst>
            <pc:docMk/>
            <pc:sldMk cId="906003993" sldId="2147473813"/>
            <ac:spMk id="7" creationId="{980C4473-DB21-CC68-7972-9C2BA99FE7E8}"/>
          </ac:spMkLst>
        </pc:spChg>
        <pc:graphicFrameChg chg="add del mod">
          <ac:chgData name="Megan Cartwright" userId="aaeaf566-570c-41b1-9c90-11c8d9ac162b" providerId="ADAL" clId="{2F4017BE-A31F-4E0D-B755-B74C7E098FB0}" dt="2024-06-19T20:07:21.620" v="2362" actId="478"/>
          <ac:graphicFrameMkLst>
            <pc:docMk/>
            <pc:sldMk cId="906003993" sldId="2147473813"/>
            <ac:graphicFrameMk id="3" creationId="{9DCC9A49-49CD-3474-0FD8-5F0C9ABCC100}"/>
          </ac:graphicFrameMkLst>
        </pc:graphicFrameChg>
        <pc:graphicFrameChg chg="del mod ord modGraphic">
          <ac:chgData name="Megan Cartwright" userId="aaeaf566-570c-41b1-9c90-11c8d9ac162b" providerId="ADAL" clId="{2F4017BE-A31F-4E0D-B755-B74C7E098FB0}" dt="2024-06-19T20:10:05.308" v="2489" actId="21"/>
          <ac:graphicFrameMkLst>
            <pc:docMk/>
            <pc:sldMk cId="906003993" sldId="2147473813"/>
            <ac:graphicFrameMk id="5" creationId="{0FE1617B-76FB-51EE-8166-BC2E209812ED}"/>
          </ac:graphicFrameMkLst>
        </pc:graphicFrameChg>
        <pc:graphicFrameChg chg="add mod">
          <ac:chgData name="Megan Cartwright" userId="aaeaf566-570c-41b1-9c90-11c8d9ac162b" providerId="ADAL" clId="{2F4017BE-A31F-4E0D-B755-B74C7E098FB0}" dt="2024-06-19T20:10:06.262" v="2490"/>
          <ac:graphicFrameMkLst>
            <pc:docMk/>
            <pc:sldMk cId="906003993" sldId="2147473813"/>
            <ac:graphicFrameMk id="8" creationId="{1D9812C7-486E-C070-6D48-FE541A82DDA7}"/>
          </ac:graphicFrameMkLst>
        </pc:graphicFrameChg>
      </pc:sldChg>
      <pc:sldChg chg="add del">
        <pc:chgData name="Megan Cartwright" userId="aaeaf566-570c-41b1-9c90-11c8d9ac162b" providerId="ADAL" clId="{2F4017BE-A31F-4E0D-B755-B74C7E098FB0}" dt="2024-06-19T20:04:52.465" v="2306" actId="47"/>
        <pc:sldMkLst>
          <pc:docMk/>
          <pc:sldMk cId="2432807602" sldId="2147473814"/>
        </pc:sldMkLst>
      </pc:sldChg>
      <pc:sldChg chg="modSp add del mod">
        <pc:chgData name="Megan Cartwright" userId="aaeaf566-570c-41b1-9c90-11c8d9ac162b" providerId="ADAL" clId="{2F4017BE-A31F-4E0D-B755-B74C7E098FB0}" dt="2024-06-20T19:02:09.220" v="4412" actId="47"/>
        <pc:sldMkLst>
          <pc:docMk/>
          <pc:sldMk cId="3853116249" sldId="2147473815"/>
        </pc:sldMkLst>
        <pc:spChg chg="mod">
          <ac:chgData name="Megan Cartwright" userId="aaeaf566-570c-41b1-9c90-11c8d9ac162b" providerId="ADAL" clId="{2F4017BE-A31F-4E0D-B755-B74C7E098FB0}" dt="2024-06-19T20:30:33.693" v="3674" actId="20577"/>
          <ac:spMkLst>
            <pc:docMk/>
            <pc:sldMk cId="3853116249" sldId="2147473815"/>
            <ac:spMk id="2" creationId="{9E12D12D-C218-22C6-81EF-3963779AA79B}"/>
          </ac:spMkLst>
        </pc:spChg>
        <pc:spChg chg="mod">
          <ac:chgData name="Megan Cartwright" userId="aaeaf566-570c-41b1-9c90-11c8d9ac162b" providerId="ADAL" clId="{2F4017BE-A31F-4E0D-B755-B74C7E098FB0}" dt="2024-06-19T20:36:02.356" v="4371" actId="20577"/>
          <ac:spMkLst>
            <pc:docMk/>
            <pc:sldMk cId="3853116249" sldId="2147473815"/>
            <ac:spMk id="3" creationId="{E3F55952-12F7-0F85-229B-CB15CC22C1B9}"/>
          </ac:spMkLst>
        </pc:spChg>
      </pc:sldChg>
      <pc:sldChg chg="addSp delSp modSp add del mod addCm modCm modNotesTx">
        <pc:chgData name="Megan Cartwright" userId="aaeaf566-570c-41b1-9c90-11c8d9ac162b" providerId="ADAL" clId="{2F4017BE-A31F-4E0D-B755-B74C7E098FB0}" dt="2024-06-20T19:02:09.220" v="4412" actId="47"/>
        <pc:sldMkLst>
          <pc:docMk/>
          <pc:sldMk cId="2142955618" sldId="2147473816"/>
        </pc:sldMkLst>
        <pc:spChg chg="mod">
          <ac:chgData name="Megan Cartwright" userId="aaeaf566-570c-41b1-9c90-11c8d9ac162b" providerId="ADAL" clId="{2F4017BE-A31F-4E0D-B755-B74C7E098FB0}" dt="2024-06-19T19:19:46.099" v="689" actId="1035"/>
          <ac:spMkLst>
            <pc:docMk/>
            <pc:sldMk cId="2142955618" sldId="2147473816"/>
            <ac:spMk id="2" creationId="{449E30E4-AF57-5F31-BA84-8ECD50BD05E9}"/>
          </ac:spMkLst>
        </pc:spChg>
        <pc:spChg chg="mod">
          <ac:chgData name="Megan Cartwright" userId="aaeaf566-570c-41b1-9c90-11c8d9ac162b" providerId="ADAL" clId="{2F4017BE-A31F-4E0D-B755-B74C7E098FB0}" dt="2024-06-19T19:19:50.925" v="690" actId="554"/>
          <ac:spMkLst>
            <pc:docMk/>
            <pc:sldMk cId="2142955618" sldId="2147473816"/>
            <ac:spMk id="3" creationId="{599B7F68-DACA-7E58-843C-4514767B3880}"/>
          </ac:spMkLst>
        </pc:spChg>
        <pc:spChg chg="mod">
          <ac:chgData name="Megan Cartwright" userId="aaeaf566-570c-41b1-9c90-11c8d9ac162b" providerId="ADAL" clId="{2F4017BE-A31F-4E0D-B755-B74C7E098FB0}" dt="2024-06-19T19:23:29.574" v="793" actId="403"/>
          <ac:spMkLst>
            <pc:docMk/>
            <pc:sldMk cId="2142955618" sldId="2147473816"/>
            <ac:spMk id="4" creationId="{38C9CCE2-8C27-7921-B3EE-D448E331C73A}"/>
          </ac:spMkLst>
        </pc:spChg>
        <pc:spChg chg="mod">
          <ac:chgData name="Megan Cartwright" userId="aaeaf566-570c-41b1-9c90-11c8d9ac162b" providerId="ADAL" clId="{2F4017BE-A31F-4E0D-B755-B74C7E098FB0}" dt="2024-06-19T19:23:36.365" v="795" actId="20577"/>
          <ac:spMkLst>
            <pc:docMk/>
            <pc:sldMk cId="2142955618" sldId="2147473816"/>
            <ac:spMk id="5" creationId="{B336EF94-40CD-D96A-C3E8-F8FB0C4A7A36}"/>
          </ac:spMkLst>
        </pc:spChg>
        <pc:spChg chg="mod">
          <ac:chgData name="Megan Cartwright" userId="aaeaf566-570c-41b1-9c90-11c8d9ac162b" providerId="ADAL" clId="{2F4017BE-A31F-4E0D-B755-B74C7E098FB0}" dt="2024-06-19T19:23:33.221" v="794" actId="20577"/>
          <ac:spMkLst>
            <pc:docMk/>
            <pc:sldMk cId="2142955618" sldId="2147473816"/>
            <ac:spMk id="6" creationId="{4B4E984E-1A34-E17C-EDC0-679ACFBD333C}"/>
          </ac:spMkLst>
        </pc:spChg>
        <pc:spChg chg="del">
          <ac:chgData name="Megan Cartwright" userId="aaeaf566-570c-41b1-9c90-11c8d9ac162b" providerId="ADAL" clId="{2F4017BE-A31F-4E0D-B755-B74C7E098FB0}" dt="2024-06-19T19:16:34.419" v="529" actId="478"/>
          <ac:spMkLst>
            <pc:docMk/>
            <pc:sldMk cId="2142955618" sldId="2147473816"/>
            <ac:spMk id="7" creationId="{55315231-9605-A7E2-7AA4-61DF9314A6DD}"/>
          </ac:spMkLst>
        </pc:spChg>
        <pc:spChg chg="mod">
          <ac:chgData name="Megan Cartwright" userId="aaeaf566-570c-41b1-9c90-11c8d9ac162b" providerId="ADAL" clId="{2F4017BE-A31F-4E0D-B755-B74C7E098FB0}" dt="2024-06-19T19:10:59.059" v="51" actId="20577"/>
          <ac:spMkLst>
            <pc:docMk/>
            <pc:sldMk cId="2142955618" sldId="2147473816"/>
            <ac:spMk id="8" creationId="{076F8C1E-78D7-D3A5-27CD-1D0BAB47AE57}"/>
          </ac:spMkLst>
        </pc:spChg>
        <pc:spChg chg="add mod">
          <ac:chgData name="Megan Cartwright" userId="aaeaf566-570c-41b1-9c90-11c8d9ac162b" providerId="ADAL" clId="{2F4017BE-A31F-4E0D-B755-B74C7E098FB0}" dt="2024-06-19T19:25:04.665" v="809" actId="20577"/>
          <ac:spMkLst>
            <pc:docMk/>
            <pc:sldMk cId="2142955618" sldId="2147473816"/>
            <ac:spMk id="9" creationId="{F7427DA9-758F-D758-422C-D132A329574F}"/>
          </ac:spMkLst>
        </pc:spChg>
        <pc:spChg chg="add mod">
          <ac:chgData name="Megan Cartwright" userId="aaeaf566-570c-41b1-9c90-11c8d9ac162b" providerId="ADAL" clId="{2F4017BE-A31F-4E0D-B755-B74C7E098FB0}" dt="2024-06-19T19:22:58.132" v="786" actId="465"/>
          <ac:spMkLst>
            <pc:docMk/>
            <pc:sldMk cId="2142955618" sldId="2147473816"/>
            <ac:spMk id="10" creationId="{6D869AB3-9F39-21CD-80D1-DCD3A28B4596}"/>
          </ac:spMkLst>
        </pc:spChg>
        <pc:spChg chg="add mod">
          <ac:chgData name="Megan Cartwright" userId="aaeaf566-570c-41b1-9c90-11c8d9ac162b" providerId="ADAL" clId="{2F4017BE-A31F-4E0D-B755-B74C7E098FB0}" dt="2024-06-19T19:20:24.116" v="724" actId="1038"/>
          <ac:spMkLst>
            <pc:docMk/>
            <pc:sldMk cId="2142955618" sldId="2147473816"/>
            <ac:spMk id="11" creationId="{3CE54EFE-D0E7-0A30-8DB0-FEE69F879522}"/>
          </ac:spMkLst>
        </pc:spChg>
        <pc:spChg chg="add mod">
          <ac:chgData name="Megan Cartwright" userId="aaeaf566-570c-41b1-9c90-11c8d9ac162b" providerId="ADAL" clId="{2F4017BE-A31F-4E0D-B755-B74C7E098FB0}" dt="2024-06-19T19:22:05.348" v="772" actId="12789"/>
          <ac:spMkLst>
            <pc:docMk/>
            <pc:sldMk cId="2142955618" sldId="2147473816"/>
            <ac:spMk id="12" creationId="{5E1DF0FE-CC50-5ED6-1DCE-D52F7895CD14}"/>
          </ac:spMkLst>
        </pc:spChg>
        <pc:spChg chg="add mod">
          <ac:chgData name="Megan Cartwright" userId="aaeaf566-570c-41b1-9c90-11c8d9ac162b" providerId="ADAL" clId="{2F4017BE-A31F-4E0D-B755-B74C7E098FB0}" dt="2024-06-19T19:19:24.101" v="667" actId="552"/>
          <ac:spMkLst>
            <pc:docMk/>
            <pc:sldMk cId="2142955618" sldId="2147473816"/>
            <ac:spMk id="13" creationId="{5109EA45-2DC2-B710-029A-68D7C044BE56}"/>
          </ac:spMkLst>
        </pc:spChg>
        <pc:spChg chg="add del mod">
          <ac:chgData name="Megan Cartwright" userId="aaeaf566-570c-41b1-9c90-11c8d9ac162b" providerId="ADAL" clId="{2F4017BE-A31F-4E0D-B755-B74C7E098FB0}" dt="2024-06-19T19:19:58.415" v="714"/>
          <ac:spMkLst>
            <pc:docMk/>
            <pc:sldMk cId="2142955618" sldId="2147473816"/>
            <ac:spMk id="14" creationId="{B091E2E4-1B3E-CFFD-AFF9-84E1A3CB808B}"/>
          </ac:spMkLst>
        </pc:spChg>
        <pc:spChg chg="add mod">
          <ac:chgData name="Megan Cartwright" userId="aaeaf566-570c-41b1-9c90-11c8d9ac162b" providerId="ADAL" clId="{2F4017BE-A31F-4E0D-B755-B74C7E098FB0}" dt="2024-06-19T19:20:19.551" v="722" actId="1036"/>
          <ac:spMkLst>
            <pc:docMk/>
            <pc:sldMk cId="2142955618" sldId="2147473816"/>
            <ac:spMk id="15" creationId="{F60ED538-F6C9-63F9-A078-F87B6549A113}"/>
          </ac:spMkLst>
        </pc:spChg>
        <pc:spChg chg="mod">
          <ac:chgData name="Megan Cartwright" userId="aaeaf566-570c-41b1-9c90-11c8d9ac162b" providerId="ADAL" clId="{2F4017BE-A31F-4E0D-B755-B74C7E098FB0}" dt="2024-06-19T20:37:08.631" v="4393" actId="20577"/>
          <ac:spMkLst>
            <pc:docMk/>
            <pc:sldMk cId="2142955618" sldId="2147473816"/>
            <ac:spMk id="19458" creationId="{F65B5284-A016-40AE-8211-CECB2CF27933}"/>
          </ac:spMkLst>
        </pc:spChg>
        <pc:spChg chg="mod">
          <ac:chgData name="Megan Cartwright" userId="aaeaf566-570c-41b1-9c90-11c8d9ac162b" providerId="ADAL" clId="{2F4017BE-A31F-4E0D-B755-B74C7E098FB0}" dt="2024-06-19T19:18:31.289" v="637" actId="465"/>
          <ac:spMkLst>
            <pc:docMk/>
            <pc:sldMk cId="2142955618" sldId="2147473816"/>
            <ac:spMk id="19460" creationId="{73BB8788-EA93-4F80-B091-B8486BEE8697}"/>
          </ac:spMkLst>
        </pc:spChg>
        <pc:spChg chg="mod topLvl">
          <ac:chgData name="Megan Cartwright" userId="aaeaf566-570c-41b1-9c90-11c8d9ac162b" providerId="ADAL" clId="{2F4017BE-A31F-4E0D-B755-B74C7E098FB0}" dt="2024-06-19T19:22:14.297" v="775" actId="12789"/>
          <ac:spMkLst>
            <pc:docMk/>
            <pc:sldMk cId="2142955618" sldId="2147473816"/>
            <ac:spMk id="19461" creationId="{937A8B82-B1A2-4F68-B7FF-D7788F4B7C74}"/>
          </ac:spMkLst>
        </pc:spChg>
        <pc:spChg chg="mod">
          <ac:chgData name="Megan Cartwright" userId="aaeaf566-570c-41b1-9c90-11c8d9ac162b" providerId="ADAL" clId="{2F4017BE-A31F-4E0D-B755-B74C7E098FB0}" dt="2024-06-19T19:24:05.502" v="802" actId="20577"/>
          <ac:spMkLst>
            <pc:docMk/>
            <pc:sldMk cId="2142955618" sldId="2147473816"/>
            <ac:spMk id="19463" creationId="{C346F25D-ABA6-46CD-940B-7C5654E371C3}"/>
          </ac:spMkLst>
        </pc:spChg>
        <pc:spChg chg="mod">
          <ac:chgData name="Megan Cartwright" userId="aaeaf566-570c-41b1-9c90-11c8d9ac162b" providerId="ADAL" clId="{2F4017BE-A31F-4E0D-B755-B74C7E098FB0}" dt="2024-06-19T19:24:08.539" v="805" actId="20577"/>
          <ac:spMkLst>
            <pc:docMk/>
            <pc:sldMk cId="2142955618" sldId="2147473816"/>
            <ac:spMk id="19464" creationId="{FD3256D1-4424-49E5-A490-F3D2F2281980}"/>
          </ac:spMkLst>
        </pc:spChg>
        <pc:spChg chg="mod topLvl">
          <ac:chgData name="Megan Cartwright" userId="aaeaf566-570c-41b1-9c90-11c8d9ac162b" providerId="ADAL" clId="{2F4017BE-A31F-4E0D-B755-B74C7E098FB0}" dt="2024-06-19T19:22:36.649" v="778" actId="552"/>
          <ac:spMkLst>
            <pc:docMk/>
            <pc:sldMk cId="2142955618" sldId="2147473816"/>
            <ac:spMk id="19466" creationId="{809AEC4D-D360-4462-B28D-A44E89AF0366}"/>
          </ac:spMkLst>
        </pc:spChg>
        <pc:spChg chg="del mod">
          <ac:chgData name="Megan Cartwright" userId="aaeaf566-570c-41b1-9c90-11c8d9ac162b" providerId="ADAL" clId="{2F4017BE-A31F-4E0D-B755-B74C7E098FB0}" dt="2024-06-19T19:19:03.112" v="659" actId="478"/>
          <ac:spMkLst>
            <pc:docMk/>
            <pc:sldMk cId="2142955618" sldId="2147473816"/>
            <ac:spMk id="19467" creationId="{19B47B8E-7D11-46DE-BD1E-B2309FDE5C23}"/>
          </ac:spMkLst>
        </pc:spChg>
        <pc:spChg chg="mod">
          <ac:chgData name="Megan Cartwright" userId="aaeaf566-570c-41b1-9c90-11c8d9ac162b" providerId="ADAL" clId="{2F4017BE-A31F-4E0D-B755-B74C7E098FB0}" dt="2024-06-19T19:19:34.587" v="670" actId="12788"/>
          <ac:spMkLst>
            <pc:docMk/>
            <pc:sldMk cId="2142955618" sldId="2147473816"/>
            <ac:spMk id="19468" creationId="{D1F2E6DC-39ED-43FE-A784-E6851ADCA3EA}"/>
          </ac:spMkLst>
        </pc:spChg>
        <pc:grpChg chg="add del mod">
          <ac:chgData name="Megan Cartwright" userId="aaeaf566-570c-41b1-9c90-11c8d9ac162b" providerId="ADAL" clId="{2F4017BE-A31F-4E0D-B755-B74C7E098FB0}" dt="2024-06-19T19:22:07.800" v="773" actId="165"/>
          <ac:grpSpMkLst>
            <pc:docMk/>
            <pc:sldMk cId="2142955618" sldId="2147473816"/>
            <ac:grpSpMk id="16" creationId="{E27DEE70-E77A-8A63-E781-2583DF59DB62}"/>
          </ac:grpSpMkLst>
        </pc:grpChg>
        <pc:cxnChg chg="add mod">
          <ac:chgData name="Megan Cartwright" userId="aaeaf566-570c-41b1-9c90-11c8d9ac162b" providerId="ADAL" clId="{2F4017BE-A31F-4E0D-B755-B74C7E098FB0}" dt="2024-06-19T19:22:36.649" v="778" actId="552"/>
          <ac:cxnSpMkLst>
            <pc:docMk/>
            <pc:sldMk cId="2142955618" sldId="2147473816"/>
            <ac:cxnSpMk id="18" creationId="{44F83C47-D55D-5EF4-E1B8-BB993CD1AD96}"/>
          </ac:cxnSpMkLst>
        </pc:cxnChg>
      </pc:sldChg>
      <pc:sldChg chg="addSp delSp modSp add del mod modNotesTx">
        <pc:chgData name="Megan Cartwright" userId="aaeaf566-570c-41b1-9c90-11c8d9ac162b" providerId="ADAL" clId="{2F4017BE-A31F-4E0D-B755-B74C7E098FB0}" dt="2024-06-20T19:02:09.220" v="4412" actId="47"/>
        <pc:sldMkLst>
          <pc:docMk/>
          <pc:sldMk cId="1763073376" sldId="2147473817"/>
        </pc:sldMkLst>
        <pc:graphicFrameChg chg="add del mod modGraphic">
          <ac:chgData name="Megan Cartwright" userId="aaeaf566-570c-41b1-9c90-11c8d9ac162b" providerId="ADAL" clId="{2F4017BE-A31F-4E0D-B755-B74C7E098FB0}" dt="2024-06-19T19:35:28.007" v="1045" actId="20577"/>
          <ac:graphicFrameMkLst>
            <pc:docMk/>
            <pc:sldMk cId="1763073376" sldId="2147473817"/>
            <ac:graphicFrameMk id="2" creationId="{D09F162F-A875-93BA-95B6-E65D8EDE2CBC}"/>
          </ac:graphicFrameMkLst>
        </pc:graphicFrameChg>
        <pc:graphicFrameChg chg="add del mod">
          <ac:chgData name="Megan Cartwright" userId="aaeaf566-570c-41b1-9c90-11c8d9ac162b" providerId="ADAL" clId="{2F4017BE-A31F-4E0D-B755-B74C7E098FB0}" dt="2024-06-19T19:31:53.112" v="974" actId="478"/>
          <ac:graphicFrameMkLst>
            <pc:docMk/>
            <pc:sldMk cId="1763073376" sldId="2147473817"/>
            <ac:graphicFrameMk id="3" creationId="{6C5AC3E0-7FBA-4AE7-6FEF-D50EAFF19C40}"/>
          </ac:graphicFrameMkLst>
        </pc:graphicFrameChg>
        <pc:graphicFrameChg chg="add del mod">
          <ac:chgData name="Megan Cartwright" userId="aaeaf566-570c-41b1-9c90-11c8d9ac162b" providerId="ADAL" clId="{2F4017BE-A31F-4E0D-B755-B74C7E098FB0}" dt="2024-06-19T19:32:51.587" v="990" actId="478"/>
          <ac:graphicFrameMkLst>
            <pc:docMk/>
            <pc:sldMk cId="1763073376" sldId="2147473817"/>
            <ac:graphicFrameMk id="4" creationId="{303ADB6A-5B49-D833-728F-017711D78806}"/>
          </ac:graphicFrameMkLst>
        </pc:graphicFrameChg>
        <pc:graphicFrameChg chg="add del mod">
          <ac:chgData name="Megan Cartwright" userId="aaeaf566-570c-41b1-9c90-11c8d9ac162b" providerId="ADAL" clId="{2F4017BE-A31F-4E0D-B755-B74C7E098FB0}" dt="2024-06-19T19:32:49.768" v="989" actId="21"/>
          <ac:graphicFrameMkLst>
            <pc:docMk/>
            <pc:sldMk cId="1763073376" sldId="2147473817"/>
            <ac:graphicFrameMk id="5" creationId="{53283B9A-3094-70D6-55BF-693B72D9FB54}"/>
          </ac:graphicFrameMkLst>
        </pc:graphicFrameChg>
        <pc:graphicFrameChg chg="add mod modGraphic">
          <ac:chgData name="Megan Cartwright" userId="aaeaf566-570c-41b1-9c90-11c8d9ac162b" providerId="ADAL" clId="{2F4017BE-A31F-4E0D-B755-B74C7E098FB0}" dt="2024-06-19T19:35:33.788" v="1046"/>
          <ac:graphicFrameMkLst>
            <pc:docMk/>
            <pc:sldMk cId="1763073376" sldId="2147473817"/>
            <ac:graphicFrameMk id="6" creationId="{5D48D3F1-87D5-185A-A3E6-56EE22D43147}"/>
          </ac:graphicFrameMkLst>
        </pc:graphicFrameChg>
      </pc:sldChg>
      <pc:sldChg chg="addSp delSp modSp add del mod ord chgLayout modNotesTx">
        <pc:chgData name="Megan Cartwright" userId="aaeaf566-570c-41b1-9c90-11c8d9ac162b" providerId="ADAL" clId="{2F4017BE-A31F-4E0D-B755-B74C7E098FB0}" dt="2024-06-20T19:02:09.220" v="4412" actId="47"/>
        <pc:sldMkLst>
          <pc:docMk/>
          <pc:sldMk cId="2578681149" sldId="2147473818"/>
        </pc:sldMkLst>
        <pc:spChg chg="mod ord">
          <ac:chgData name="Megan Cartwright" userId="aaeaf566-570c-41b1-9c90-11c8d9ac162b" providerId="ADAL" clId="{2F4017BE-A31F-4E0D-B755-B74C7E098FB0}" dt="2024-06-19T20:24:21.086" v="3229" actId="700"/>
          <ac:spMkLst>
            <pc:docMk/>
            <pc:sldMk cId="2578681149" sldId="2147473818"/>
            <ac:spMk id="2" creationId="{9E12D12D-C218-22C6-81EF-3963779AA79B}"/>
          </ac:spMkLst>
        </pc:spChg>
        <pc:spChg chg="add del mod">
          <ac:chgData name="Megan Cartwright" userId="aaeaf566-570c-41b1-9c90-11c8d9ac162b" providerId="ADAL" clId="{2F4017BE-A31F-4E0D-B755-B74C7E098FB0}" dt="2024-06-19T20:22:06.403" v="2982" actId="478"/>
          <ac:spMkLst>
            <pc:docMk/>
            <pc:sldMk cId="2578681149" sldId="2147473818"/>
            <ac:spMk id="9" creationId="{71E1CF89-987D-5A12-8B65-C4EEDAA5A117}"/>
          </ac:spMkLst>
        </pc:spChg>
        <pc:spChg chg="add mod ord">
          <ac:chgData name="Megan Cartwright" userId="aaeaf566-570c-41b1-9c90-11c8d9ac162b" providerId="ADAL" clId="{2F4017BE-A31F-4E0D-B755-B74C7E098FB0}" dt="2024-06-19T20:25:17.570" v="3351" actId="20577"/>
          <ac:spMkLst>
            <pc:docMk/>
            <pc:sldMk cId="2578681149" sldId="2147473818"/>
            <ac:spMk id="11" creationId="{5F1D26AB-D0D0-C70F-B5A2-08523F4BA131}"/>
          </ac:spMkLst>
        </pc:spChg>
        <pc:graphicFrameChg chg="add del mod">
          <ac:chgData name="Megan Cartwright" userId="aaeaf566-570c-41b1-9c90-11c8d9ac162b" providerId="ADAL" clId="{2F4017BE-A31F-4E0D-B755-B74C7E098FB0}" dt="2024-06-19T20:13:49.697" v="2692" actId="478"/>
          <ac:graphicFrameMkLst>
            <pc:docMk/>
            <pc:sldMk cId="2578681149" sldId="2147473818"/>
            <ac:graphicFrameMk id="3" creationId="{5DAF9171-ABDA-BD56-E752-3B62E625BD45}"/>
          </ac:graphicFrameMkLst>
        </pc:graphicFrameChg>
        <pc:graphicFrameChg chg="del mod modGraphic">
          <ac:chgData name="Megan Cartwright" userId="aaeaf566-570c-41b1-9c90-11c8d9ac162b" providerId="ADAL" clId="{2F4017BE-A31F-4E0D-B755-B74C7E098FB0}" dt="2024-06-19T20:22:02.131" v="2980" actId="478"/>
          <ac:graphicFrameMkLst>
            <pc:docMk/>
            <pc:sldMk cId="2578681149" sldId="2147473818"/>
            <ac:graphicFrameMk id="5" creationId="{0FE1617B-76FB-51EE-8166-BC2E209812ED}"/>
          </ac:graphicFrameMkLst>
        </pc:graphicFrameChg>
        <pc:graphicFrameChg chg="add mod modGraphic">
          <ac:chgData name="Megan Cartwright" userId="aaeaf566-570c-41b1-9c90-11c8d9ac162b" providerId="ADAL" clId="{2F4017BE-A31F-4E0D-B755-B74C7E098FB0}" dt="2024-06-19T20:24:12.097" v="3228" actId="20577"/>
          <ac:graphicFrameMkLst>
            <pc:docMk/>
            <pc:sldMk cId="2578681149" sldId="2147473818"/>
            <ac:graphicFrameMk id="6" creationId="{680DE1FE-3A41-ADCA-EC3F-6F9E4A480989}"/>
          </ac:graphicFrameMkLst>
        </pc:graphicFrameChg>
        <pc:graphicFrameChg chg="add del mod">
          <ac:chgData name="Megan Cartwright" userId="aaeaf566-570c-41b1-9c90-11c8d9ac162b" providerId="ADAL" clId="{2F4017BE-A31F-4E0D-B755-B74C7E098FB0}" dt="2024-06-19T20:22:00.254" v="2979" actId="21"/>
          <ac:graphicFrameMkLst>
            <pc:docMk/>
            <pc:sldMk cId="2578681149" sldId="2147473818"/>
            <ac:graphicFrameMk id="7" creationId="{6BE94B45-8000-9ED2-1071-F42906BCFDD7}"/>
          </ac:graphicFrameMkLst>
        </pc:graphicFrameChg>
        <pc:graphicFrameChg chg="add mod modGraphic">
          <ac:chgData name="Megan Cartwright" userId="aaeaf566-570c-41b1-9c90-11c8d9ac162b" providerId="ADAL" clId="{2F4017BE-A31F-4E0D-B755-B74C7E098FB0}" dt="2024-06-19T20:23:11.172" v="3104" actId="20577"/>
          <ac:graphicFrameMkLst>
            <pc:docMk/>
            <pc:sldMk cId="2578681149" sldId="2147473818"/>
            <ac:graphicFrameMk id="10" creationId="{906E0AD5-96C1-3296-678A-ECE230B6277B}"/>
          </ac:graphicFrameMkLst>
        </pc:graphicFrameChg>
      </pc:sldChg>
      <pc:sldChg chg="addSp delSp modSp add del mod modClrScheme chgLayout">
        <pc:chgData name="Megan Cartwright" userId="aaeaf566-570c-41b1-9c90-11c8d9ac162b" providerId="ADAL" clId="{2F4017BE-A31F-4E0D-B755-B74C7E098FB0}" dt="2024-06-20T19:02:09.220" v="4412" actId="47"/>
        <pc:sldMkLst>
          <pc:docMk/>
          <pc:sldMk cId="2197805064" sldId="2147473819"/>
        </pc:sldMkLst>
        <pc:spChg chg="mod ord">
          <ac:chgData name="Megan Cartwright" userId="aaeaf566-570c-41b1-9c90-11c8d9ac162b" providerId="ADAL" clId="{2F4017BE-A31F-4E0D-B755-B74C7E098FB0}" dt="2024-06-19T20:19:58.015" v="2917" actId="700"/>
          <ac:spMkLst>
            <pc:docMk/>
            <pc:sldMk cId="2197805064" sldId="2147473819"/>
            <ac:spMk id="2" creationId="{9E12D12D-C218-22C6-81EF-3963779AA79B}"/>
          </ac:spMkLst>
        </pc:spChg>
        <pc:spChg chg="add del mod ord">
          <ac:chgData name="Megan Cartwright" userId="aaeaf566-570c-41b1-9c90-11c8d9ac162b" providerId="ADAL" clId="{2F4017BE-A31F-4E0D-B755-B74C7E098FB0}" dt="2024-06-19T20:19:48.979" v="2914" actId="700"/>
          <ac:spMkLst>
            <pc:docMk/>
            <pc:sldMk cId="2197805064" sldId="2147473819"/>
            <ac:spMk id="5" creationId="{46BEAD93-A3A1-3770-D48D-490BC189C334}"/>
          </ac:spMkLst>
        </pc:spChg>
        <pc:spChg chg="add del mod">
          <ac:chgData name="Megan Cartwright" userId="aaeaf566-570c-41b1-9c90-11c8d9ac162b" providerId="ADAL" clId="{2F4017BE-A31F-4E0D-B755-B74C7E098FB0}" dt="2024-06-19T20:19:55.457" v="2916"/>
          <ac:spMkLst>
            <pc:docMk/>
            <pc:sldMk cId="2197805064" sldId="2147473819"/>
            <ac:spMk id="6" creationId="{8EBDDB31-E3DA-853E-C527-91DC50375F39}"/>
          </ac:spMkLst>
        </pc:spChg>
        <pc:spChg chg="del mod ord">
          <ac:chgData name="Megan Cartwright" userId="aaeaf566-570c-41b1-9c90-11c8d9ac162b" providerId="ADAL" clId="{2F4017BE-A31F-4E0D-B755-B74C7E098FB0}" dt="2024-06-19T20:19:53.922" v="2915" actId="478"/>
          <ac:spMkLst>
            <pc:docMk/>
            <pc:sldMk cId="2197805064" sldId="2147473819"/>
            <ac:spMk id="7" creationId="{980C4473-DB21-CC68-7972-9C2BA99FE7E8}"/>
          </ac:spMkLst>
        </pc:spChg>
        <pc:spChg chg="add del mod">
          <ac:chgData name="Megan Cartwright" userId="aaeaf566-570c-41b1-9c90-11c8d9ac162b" providerId="ADAL" clId="{2F4017BE-A31F-4E0D-B755-B74C7E098FB0}" dt="2024-06-19T20:19:55.457" v="2916"/>
          <ac:spMkLst>
            <pc:docMk/>
            <pc:sldMk cId="2197805064" sldId="2147473819"/>
            <ac:spMk id="9" creationId="{369EDAAD-258C-716A-C929-ABD1AA9DDCDA}"/>
          </ac:spMkLst>
        </pc:spChg>
        <pc:spChg chg="add del mod ord">
          <ac:chgData name="Megan Cartwright" userId="aaeaf566-570c-41b1-9c90-11c8d9ac162b" providerId="ADAL" clId="{2F4017BE-A31F-4E0D-B755-B74C7E098FB0}" dt="2024-06-19T20:19:58.015" v="2917" actId="700"/>
          <ac:spMkLst>
            <pc:docMk/>
            <pc:sldMk cId="2197805064" sldId="2147473819"/>
            <ac:spMk id="10" creationId="{89718F15-27C5-35AE-E7B2-1BCCAE47999E}"/>
          </ac:spMkLst>
        </pc:spChg>
        <pc:spChg chg="add del mod ord">
          <ac:chgData name="Megan Cartwright" userId="aaeaf566-570c-41b1-9c90-11c8d9ac162b" providerId="ADAL" clId="{2F4017BE-A31F-4E0D-B755-B74C7E098FB0}" dt="2024-06-19T20:20:02.003" v="2918" actId="478"/>
          <ac:spMkLst>
            <pc:docMk/>
            <pc:sldMk cId="2197805064" sldId="2147473819"/>
            <ac:spMk id="11" creationId="{3F576235-4D23-6744-F609-A9CA971D97B2}"/>
          </ac:spMkLst>
        </pc:spChg>
        <pc:spChg chg="add mod ord">
          <ac:chgData name="Megan Cartwright" userId="aaeaf566-570c-41b1-9c90-11c8d9ac162b" providerId="ADAL" clId="{2F4017BE-A31F-4E0D-B755-B74C7E098FB0}" dt="2024-06-19T20:20:06.751" v="2920" actId="14100"/>
          <ac:spMkLst>
            <pc:docMk/>
            <pc:sldMk cId="2197805064" sldId="2147473819"/>
            <ac:spMk id="12" creationId="{B857CCA0-E856-7437-836C-1C0179A4AFB1}"/>
          </ac:spMkLst>
        </pc:spChg>
        <pc:graphicFrameChg chg="add mod modGraphic">
          <ac:chgData name="Megan Cartwright" userId="aaeaf566-570c-41b1-9c90-11c8d9ac162b" providerId="ADAL" clId="{2F4017BE-A31F-4E0D-B755-B74C7E098FB0}" dt="2024-06-19T20:19:37.636" v="2912" actId="552"/>
          <ac:graphicFrameMkLst>
            <pc:docMk/>
            <pc:sldMk cId="2197805064" sldId="2147473819"/>
            <ac:graphicFrameMk id="3" creationId="{AF79C82B-4DF7-6DB1-C086-6E1890FF528A}"/>
          </ac:graphicFrameMkLst>
        </pc:graphicFrameChg>
        <pc:graphicFrameChg chg="mod modGraphic">
          <ac:chgData name="Megan Cartwright" userId="aaeaf566-570c-41b1-9c90-11c8d9ac162b" providerId="ADAL" clId="{2F4017BE-A31F-4E0D-B755-B74C7E098FB0}" dt="2024-06-19T20:19:37.636" v="2912" actId="552"/>
          <ac:graphicFrameMkLst>
            <pc:docMk/>
            <pc:sldMk cId="2197805064" sldId="2147473819"/>
            <ac:graphicFrameMk id="8" creationId="{1D9812C7-486E-C070-6D48-FE541A82DDA7}"/>
          </ac:graphicFrameMkLst>
        </pc:graphicFrameChg>
      </pc:sldChg>
      <pc:sldChg chg="addSp delSp modSp new del mod chgLayout">
        <pc:chgData name="Megan Cartwright" userId="aaeaf566-570c-41b1-9c90-11c8d9ac162b" providerId="ADAL" clId="{2F4017BE-A31F-4E0D-B755-B74C7E098FB0}" dt="2024-06-20T19:02:09.220" v="4412" actId="47"/>
        <pc:sldMkLst>
          <pc:docMk/>
          <pc:sldMk cId="625443339" sldId="2147473820"/>
        </pc:sldMkLst>
        <pc:spChg chg="mod ord">
          <ac:chgData name="Megan Cartwright" userId="aaeaf566-570c-41b1-9c90-11c8d9ac162b" providerId="ADAL" clId="{2F4017BE-A31F-4E0D-B755-B74C7E098FB0}" dt="2024-06-19T20:29:25.063" v="3549" actId="700"/>
          <ac:spMkLst>
            <pc:docMk/>
            <pc:sldMk cId="625443339" sldId="2147473820"/>
            <ac:spMk id="2" creationId="{E9B515CD-3E75-B83A-B8AA-1F20949C4281}"/>
          </ac:spMkLst>
        </pc:spChg>
        <pc:spChg chg="del">
          <ac:chgData name="Megan Cartwright" userId="aaeaf566-570c-41b1-9c90-11c8d9ac162b" providerId="ADAL" clId="{2F4017BE-A31F-4E0D-B755-B74C7E098FB0}" dt="2024-06-19T20:27:44.981" v="3441" actId="478"/>
          <ac:spMkLst>
            <pc:docMk/>
            <pc:sldMk cId="625443339" sldId="2147473820"/>
            <ac:spMk id="3" creationId="{049F7E43-584C-E5AC-D4E3-592C8FB8B878}"/>
          </ac:spMkLst>
        </pc:spChg>
        <pc:spChg chg="add mod">
          <ac:chgData name="Megan Cartwright" userId="aaeaf566-570c-41b1-9c90-11c8d9ac162b" providerId="ADAL" clId="{2F4017BE-A31F-4E0D-B755-B74C7E098FB0}" dt="2024-06-19T20:27:19.723" v="3439" actId="20577"/>
          <ac:spMkLst>
            <pc:docMk/>
            <pc:sldMk cId="625443339" sldId="2147473820"/>
            <ac:spMk id="4" creationId="{2B473475-A904-5892-972F-C5B80C86789F}"/>
          </ac:spMkLst>
        </pc:spChg>
        <pc:spChg chg="add mod ord">
          <ac:chgData name="Megan Cartwright" userId="aaeaf566-570c-41b1-9c90-11c8d9ac162b" providerId="ADAL" clId="{2F4017BE-A31F-4E0D-B755-B74C7E098FB0}" dt="2024-06-19T20:30:06.587" v="3670" actId="20577"/>
          <ac:spMkLst>
            <pc:docMk/>
            <pc:sldMk cId="625443339" sldId="2147473820"/>
            <ac:spMk id="6" creationId="{B59C8CBF-40BE-525C-E109-090F83B4F673}"/>
          </ac:spMkLst>
        </pc:spChg>
        <pc:graphicFrameChg chg="add mod modGraphic">
          <ac:chgData name="Megan Cartwright" userId="aaeaf566-570c-41b1-9c90-11c8d9ac162b" providerId="ADAL" clId="{2F4017BE-A31F-4E0D-B755-B74C7E098FB0}" dt="2024-06-19T20:29:29.646" v="3556" actId="14734"/>
          <ac:graphicFrameMkLst>
            <pc:docMk/>
            <pc:sldMk cId="625443339" sldId="2147473820"/>
            <ac:graphicFrameMk id="5" creationId="{16C73A8A-025E-1C59-51FA-E7B0B0D83722}"/>
          </ac:graphicFrameMkLst>
        </pc:graphicFrameChg>
      </pc:sldChg>
      <pc:sldChg chg="modSp add mod addCm delCm modCm">
        <pc:chgData name="Megan Cartwright" userId="aaeaf566-570c-41b1-9c90-11c8d9ac162b" providerId="ADAL" clId="{2F4017BE-A31F-4E0D-B755-B74C7E098FB0}" dt="2024-06-24T22:31:57.400" v="5292" actId="1592"/>
        <pc:sldMkLst>
          <pc:docMk/>
          <pc:sldMk cId="869966157" sldId="2147473821"/>
        </pc:sldMkLst>
        <pc:spChg chg="mod">
          <ac:chgData name="Megan Cartwright" userId="aaeaf566-570c-41b1-9c90-11c8d9ac162b" providerId="ADAL" clId="{2F4017BE-A31F-4E0D-B755-B74C7E098FB0}" dt="2024-06-24T22:25:27.074" v="5273" actId="20577"/>
          <ac:spMkLst>
            <pc:docMk/>
            <pc:sldMk cId="869966157" sldId="2147473821"/>
            <ac:spMk id="11" creationId="{3CE54EFE-D0E7-0A30-8DB0-FEE69F879522}"/>
          </ac:spMkLst>
        </pc:spChg>
      </pc:sldChg>
      <pc:sldChg chg="add">
        <pc:chgData name="Megan Cartwright" userId="aaeaf566-570c-41b1-9c90-11c8d9ac162b" providerId="ADAL" clId="{2F4017BE-A31F-4E0D-B755-B74C7E098FB0}" dt="2024-06-20T19:02:02.833" v="4397"/>
        <pc:sldMkLst>
          <pc:docMk/>
          <pc:sldMk cId="26595401" sldId="2147473822"/>
        </pc:sldMkLst>
      </pc:sldChg>
      <pc:sldChg chg="add">
        <pc:chgData name="Megan Cartwright" userId="aaeaf566-570c-41b1-9c90-11c8d9ac162b" providerId="ADAL" clId="{2F4017BE-A31F-4E0D-B755-B74C7E098FB0}" dt="2024-06-20T19:02:02.985" v="4399"/>
        <pc:sldMkLst>
          <pc:docMk/>
          <pc:sldMk cId="1143167546" sldId="2147473823"/>
        </pc:sldMkLst>
      </pc:sldChg>
      <pc:sldChg chg="add ord">
        <pc:chgData name="Megan Cartwright" userId="aaeaf566-570c-41b1-9c90-11c8d9ac162b" providerId="ADAL" clId="{2F4017BE-A31F-4E0D-B755-B74C7E098FB0}" dt="2024-06-20T22:19:10.219" v="5234"/>
        <pc:sldMkLst>
          <pc:docMk/>
          <pc:sldMk cId="2037598221" sldId="2147473824"/>
        </pc:sldMkLst>
      </pc:sldChg>
      <pc:sldChg chg="add">
        <pc:chgData name="Megan Cartwright" userId="aaeaf566-570c-41b1-9c90-11c8d9ac162b" providerId="ADAL" clId="{2F4017BE-A31F-4E0D-B755-B74C7E098FB0}" dt="2024-06-20T19:02:03.267" v="4403"/>
        <pc:sldMkLst>
          <pc:docMk/>
          <pc:sldMk cId="2508088373" sldId="2147473825"/>
        </pc:sldMkLst>
      </pc:sldChg>
      <pc:sldChg chg="add">
        <pc:chgData name="Megan Cartwright" userId="aaeaf566-570c-41b1-9c90-11c8d9ac162b" providerId="ADAL" clId="{2F4017BE-A31F-4E0D-B755-B74C7E098FB0}" dt="2024-06-20T19:02:03.507" v="4405"/>
        <pc:sldMkLst>
          <pc:docMk/>
          <pc:sldMk cId="1969529222" sldId="2147473826"/>
        </pc:sldMkLst>
      </pc:sldChg>
      <pc:sldChg chg="add">
        <pc:chgData name="Megan Cartwright" userId="aaeaf566-570c-41b1-9c90-11c8d9ac162b" providerId="ADAL" clId="{2F4017BE-A31F-4E0D-B755-B74C7E098FB0}" dt="2024-06-20T19:02:03.604" v="4407"/>
        <pc:sldMkLst>
          <pc:docMk/>
          <pc:sldMk cId="2367610593" sldId="2147473827"/>
        </pc:sldMkLst>
      </pc:sldChg>
      <pc:sldChg chg="modSp add mod">
        <pc:chgData name="Megan Cartwright" userId="aaeaf566-570c-41b1-9c90-11c8d9ac162b" providerId="ADAL" clId="{2F4017BE-A31F-4E0D-B755-B74C7E098FB0}" dt="2024-06-24T22:28:10.663" v="5280" actId="207"/>
        <pc:sldMkLst>
          <pc:docMk/>
          <pc:sldMk cId="294951149" sldId="2147473828"/>
        </pc:sldMkLst>
        <pc:graphicFrameChg chg="modGraphic">
          <ac:chgData name="Megan Cartwright" userId="aaeaf566-570c-41b1-9c90-11c8d9ac162b" providerId="ADAL" clId="{2F4017BE-A31F-4E0D-B755-B74C7E098FB0}" dt="2024-06-24T22:28:10.663" v="5280" actId="207"/>
          <ac:graphicFrameMkLst>
            <pc:docMk/>
            <pc:sldMk cId="294951149" sldId="2147473828"/>
            <ac:graphicFrameMk id="6" creationId="{680DE1FE-3A41-ADCA-EC3F-6F9E4A480989}"/>
          </ac:graphicFrameMkLst>
        </pc:graphicFrameChg>
        <pc:graphicFrameChg chg="modGraphic">
          <ac:chgData name="Megan Cartwright" userId="aaeaf566-570c-41b1-9c90-11c8d9ac162b" providerId="ADAL" clId="{2F4017BE-A31F-4E0D-B755-B74C7E098FB0}" dt="2024-06-24T22:28:08.892" v="5279" actId="207"/>
          <ac:graphicFrameMkLst>
            <pc:docMk/>
            <pc:sldMk cId="294951149" sldId="2147473828"/>
            <ac:graphicFrameMk id="10" creationId="{906E0AD5-96C1-3296-678A-ECE230B6277B}"/>
          </ac:graphicFrameMkLst>
        </pc:graphicFrameChg>
      </pc:sldChg>
      <pc:sldChg chg="modSp add del mod ord addCm delCm modCm">
        <pc:chgData name="Megan Cartwright" userId="aaeaf566-570c-41b1-9c90-11c8d9ac162b" providerId="ADAL" clId="{2F4017BE-A31F-4E0D-B755-B74C7E098FB0}" dt="2024-06-21T19:34:34.546" v="5241" actId="47"/>
        <pc:sldMkLst>
          <pc:docMk/>
          <pc:sldMk cId="1749842468" sldId="2147473829"/>
        </pc:sldMkLst>
        <pc:spChg chg="mod">
          <ac:chgData name="Megan Cartwright" userId="aaeaf566-570c-41b1-9c90-11c8d9ac162b" providerId="ADAL" clId="{2F4017BE-A31F-4E0D-B755-B74C7E098FB0}" dt="2024-06-20T19:02:37.460" v="4440" actId="20577"/>
          <ac:spMkLst>
            <pc:docMk/>
            <pc:sldMk cId="1749842468" sldId="2147473829"/>
            <ac:spMk id="2" creationId="{9E12D12D-C218-22C6-81EF-3963779AA79B}"/>
          </ac:spMkLst>
        </pc:spChg>
        <pc:spChg chg="mod">
          <ac:chgData name="Megan Cartwright" userId="aaeaf566-570c-41b1-9c90-11c8d9ac162b" providerId="ADAL" clId="{2F4017BE-A31F-4E0D-B755-B74C7E098FB0}" dt="2024-06-20T22:05:08.400" v="5226" actId="20577"/>
          <ac:spMkLst>
            <pc:docMk/>
            <pc:sldMk cId="1749842468" sldId="2147473829"/>
            <ac:spMk id="3" creationId="{E3F55952-12F7-0F85-229B-CB15CC22C1B9}"/>
          </ac:spMkLst>
        </pc:spChg>
        <pc:spChg chg="mod">
          <ac:chgData name="Megan Cartwright" userId="aaeaf566-570c-41b1-9c90-11c8d9ac162b" providerId="ADAL" clId="{2F4017BE-A31F-4E0D-B755-B74C7E098FB0}" dt="2024-06-20T21:57:13.968" v="4470" actId="20577"/>
          <ac:spMkLst>
            <pc:docMk/>
            <pc:sldMk cId="1749842468" sldId="2147473829"/>
            <ac:spMk id="4" creationId="{90499A93-2E71-4930-90BC-8EBFB3D92964}"/>
          </ac:spMkLst>
        </pc:spChg>
      </pc:sldChg>
      <pc:sldChg chg="add del addCm modCm">
        <pc:chgData name="Megan Cartwright" userId="aaeaf566-570c-41b1-9c90-11c8d9ac162b" providerId="ADAL" clId="{2F4017BE-A31F-4E0D-B755-B74C7E098FB0}" dt="2024-06-24T22:31:16.572" v="5281" actId="47"/>
        <pc:sldMkLst>
          <pc:docMk/>
          <pc:sldMk cId="2125786396" sldId="2147473829"/>
        </pc:sldMkLst>
      </pc:sldChg>
      <pc:sldChg chg="add">
        <pc:chgData name="Megan Cartwright" userId="aaeaf566-570c-41b1-9c90-11c8d9ac162b" providerId="ADAL" clId="{2F4017BE-A31F-4E0D-B755-B74C7E098FB0}" dt="2024-06-24T22:31:47.406" v="5283"/>
        <pc:sldMkLst>
          <pc:docMk/>
          <pc:sldMk cId="2157697814" sldId="2147473829"/>
        </pc:sldMkLst>
      </pc:sldChg>
      <pc:sldChg chg="add">
        <pc:chgData name="Megan Cartwright" userId="aaeaf566-570c-41b1-9c90-11c8d9ac162b" providerId="ADAL" clId="{2F4017BE-A31F-4E0D-B755-B74C7E098FB0}" dt="2024-06-24T22:31:47.613" v="5285"/>
        <pc:sldMkLst>
          <pc:docMk/>
          <pc:sldMk cId="402643906" sldId="2147473830"/>
        </pc:sldMkLst>
      </pc:sldChg>
      <pc:sldChg chg="add del">
        <pc:chgData name="Megan Cartwright" userId="aaeaf566-570c-41b1-9c90-11c8d9ac162b" providerId="ADAL" clId="{2F4017BE-A31F-4E0D-B755-B74C7E098FB0}" dt="2024-06-24T22:31:16.572" v="5281" actId="47"/>
        <pc:sldMkLst>
          <pc:docMk/>
          <pc:sldMk cId="2157697814" sldId="2147473830"/>
        </pc:sldMkLst>
      </pc:sldChg>
      <pc:sldChg chg="add del">
        <pc:chgData name="Megan Cartwright" userId="aaeaf566-570c-41b1-9c90-11c8d9ac162b" providerId="ADAL" clId="{2F4017BE-A31F-4E0D-B755-B74C7E098FB0}" dt="2024-06-24T22:31:16.572" v="5281" actId="47"/>
        <pc:sldMkLst>
          <pc:docMk/>
          <pc:sldMk cId="402643906" sldId="2147473831"/>
        </pc:sldMkLst>
      </pc:sldChg>
      <pc:sldChg chg="modSp add mod ord">
        <pc:chgData name="Megan Cartwright" userId="aaeaf566-570c-41b1-9c90-11c8d9ac162b" providerId="ADAL" clId="{2F4017BE-A31F-4E0D-B755-B74C7E098FB0}" dt="2024-06-26T16:53:49.583" v="5381" actId="20577"/>
        <pc:sldMkLst>
          <pc:docMk/>
          <pc:sldMk cId="2757516474" sldId="2147473831"/>
        </pc:sldMkLst>
        <pc:spChg chg="mod">
          <ac:chgData name="Megan Cartwright" userId="aaeaf566-570c-41b1-9c90-11c8d9ac162b" providerId="ADAL" clId="{2F4017BE-A31F-4E0D-B755-B74C7E098FB0}" dt="2024-06-26T16:53:49.583" v="5381" actId="20577"/>
          <ac:spMkLst>
            <pc:docMk/>
            <pc:sldMk cId="2757516474" sldId="2147473831"/>
            <ac:spMk id="19458" creationId="{F65B5284-A016-40AE-8211-CECB2CF27933}"/>
          </ac:spMkLst>
        </pc:spChg>
      </pc:sldChg>
      <pc:sldChg chg="add del">
        <pc:chgData name="Megan Cartwright" userId="aaeaf566-570c-41b1-9c90-11c8d9ac162b" providerId="ADAL" clId="{2F4017BE-A31F-4E0D-B755-B74C7E098FB0}" dt="2024-06-24T22:31:47.732" v="5289"/>
        <pc:sldMkLst>
          <pc:docMk/>
          <pc:sldMk cId="1062773673" sldId="2147473832"/>
        </pc:sldMkLst>
      </pc:sldChg>
      <pc:sldChg chg="modSp add del mod">
        <pc:chgData name="Megan Cartwright" userId="aaeaf566-570c-41b1-9c90-11c8d9ac162b" providerId="ADAL" clId="{2F4017BE-A31F-4E0D-B755-B74C7E098FB0}" dt="2024-06-26T16:55:45.118" v="5431" actId="20577"/>
        <pc:sldMkLst>
          <pc:docMk/>
          <pc:sldMk cId="1749842468" sldId="2147473833"/>
        </pc:sldMkLst>
        <pc:spChg chg="mod">
          <ac:chgData name="Megan Cartwright" userId="aaeaf566-570c-41b1-9c90-11c8d9ac162b" providerId="ADAL" clId="{2F4017BE-A31F-4E0D-B755-B74C7E098FB0}" dt="2024-06-26T16:55:45.118" v="5431" actId="20577"/>
          <ac:spMkLst>
            <pc:docMk/>
            <pc:sldMk cId="1749842468" sldId="2147473833"/>
            <ac:spMk id="2" creationId="{9E12D12D-C218-22C6-81EF-3963779AA79B}"/>
          </ac:spMkLst>
        </pc:spChg>
      </pc:sldChg>
      <pc:sldChg chg="add ord addCm delCm modCm">
        <pc:chgData name="Megan Cartwright" userId="aaeaf566-570c-41b1-9c90-11c8d9ac162b" providerId="ADAL" clId="{2F4017BE-A31F-4E0D-B755-B74C7E098FB0}" dt="2024-06-25T16:35:48.441" v="5314" actId="1592"/>
        <pc:sldMkLst>
          <pc:docMk/>
          <pc:sldMk cId="2061986002" sldId="2147473834"/>
        </pc:sldMkLst>
      </pc:sldChg>
      <pc:sldChg chg="add ord">
        <pc:chgData name="Megan Cartwright" userId="aaeaf566-570c-41b1-9c90-11c8d9ac162b" providerId="ADAL" clId="{2F4017BE-A31F-4E0D-B755-B74C7E098FB0}" dt="2024-06-25T16:28:56.298" v="5304" actId="20578"/>
        <pc:sldMkLst>
          <pc:docMk/>
          <pc:sldMk cId="948345705" sldId="2147473835"/>
        </pc:sldMkLst>
      </pc:sldChg>
      <pc:sldChg chg="add ord">
        <pc:chgData name="Megan Cartwright" userId="aaeaf566-570c-41b1-9c90-11c8d9ac162b" providerId="ADAL" clId="{2F4017BE-A31F-4E0D-B755-B74C7E098FB0}" dt="2024-06-25T16:28:56.298" v="5304" actId="20578"/>
        <pc:sldMkLst>
          <pc:docMk/>
          <pc:sldMk cId="3109598983" sldId="2147473836"/>
        </pc:sldMkLst>
      </pc:sldChg>
      <pc:sldChg chg="add ord">
        <pc:chgData name="Megan Cartwright" userId="aaeaf566-570c-41b1-9c90-11c8d9ac162b" providerId="ADAL" clId="{2F4017BE-A31F-4E0D-B755-B74C7E098FB0}" dt="2024-06-25T16:28:56.298" v="5304" actId="20578"/>
        <pc:sldMkLst>
          <pc:docMk/>
          <pc:sldMk cId="2840699256" sldId="2147473837"/>
        </pc:sldMkLst>
      </pc:sldChg>
      <pc:sldChg chg="add ord">
        <pc:chgData name="Megan Cartwright" userId="aaeaf566-570c-41b1-9c90-11c8d9ac162b" providerId="ADAL" clId="{2F4017BE-A31F-4E0D-B755-B74C7E098FB0}" dt="2024-06-25T16:28:56.298" v="5304" actId="20578"/>
        <pc:sldMkLst>
          <pc:docMk/>
          <pc:sldMk cId="4215006140" sldId="2147473838"/>
        </pc:sldMkLst>
      </pc:sldChg>
      <pc:sldChg chg="add ord">
        <pc:chgData name="Megan Cartwright" userId="aaeaf566-570c-41b1-9c90-11c8d9ac162b" providerId="ADAL" clId="{2F4017BE-A31F-4E0D-B755-B74C7E098FB0}" dt="2024-06-25T16:28:56.298" v="5304" actId="20578"/>
        <pc:sldMkLst>
          <pc:docMk/>
          <pc:sldMk cId="4258479093" sldId="2147473839"/>
        </pc:sldMkLst>
      </pc:sldChg>
      <pc:sldChg chg="add ord">
        <pc:chgData name="Megan Cartwright" userId="aaeaf566-570c-41b1-9c90-11c8d9ac162b" providerId="ADAL" clId="{2F4017BE-A31F-4E0D-B755-B74C7E098FB0}" dt="2024-06-25T16:28:56.298" v="5304" actId="20578"/>
        <pc:sldMkLst>
          <pc:docMk/>
          <pc:sldMk cId="2981685661" sldId="2147473840"/>
        </pc:sldMkLst>
      </pc:sldChg>
      <pc:sldChg chg="add del ord">
        <pc:chgData name="Megan Cartwright" userId="aaeaf566-570c-41b1-9c90-11c8d9ac162b" providerId="ADAL" clId="{2F4017BE-A31F-4E0D-B755-B74C7E098FB0}" dt="2024-06-25T16:35:07.224" v="5310" actId="47"/>
        <pc:sldMkLst>
          <pc:docMk/>
          <pc:sldMk cId="444458935" sldId="2147473841"/>
        </pc:sldMkLst>
      </pc:sldChg>
      <pc:sldChg chg="add">
        <pc:chgData name="Megan Cartwright" userId="aaeaf566-570c-41b1-9c90-11c8d9ac162b" providerId="ADAL" clId="{2F4017BE-A31F-4E0D-B755-B74C7E098FB0}" dt="2024-06-25T16:35:20.289" v="5312"/>
        <pc:sldMkLst>
          <pc:docMk/>
          <pc:sldMk cId="1351196931" sldId="2147473841"/>
        </pc:sldMkLst>
      </pc:sldChg>
      <pc:sldChg chg="add">
        <pc:chgData name="Megan Cartwright" userId="aaeaf566-570c-41b1-9c90-11c8d9ac162b" providerId="ADAL" clId="{2F4017BE-A31F-4E0D-B755-B74C7E098FB0}" dt="2024-06-25T16:35:20.289" v="5312"/>
        <pc:sldMkLst>
          <pc:docMk/>
          <pc:sldMk cId="465384618" sldId="2147473842"/>
        </pc:sldMkLst>
      </pc:sldChg>
      <pc:sldChg chg="add">
        <pc:chgData name="Megan Cartwright" userId="aaeaf566-570c-41b1-9c90-11c8d9ac162b" providerId="ADAL" clId="{2F4017BE-A31F-4E0D-B755-B74C7E098FB0}" dt="2024-06-25T16:35:20.289" v="5312"/>
        <pc:sldMkLst>
          <pc:docMk/>
          <pc:sldMk cId="3195184688" sldId="2147473843"/>
        </pc:sldMkLst>
      </pc:sldChg>
      <pc:sldChg chg="add">
        <pc:chgData name="Megan Cartwright" userId="aaeaf566-570c-41b1-9c90-11c8d9ac162b" providerId="ADAL" clId="{2F4017BE-A31F-4E0D-B755-B74C7E098FB0}" dt="2024-06-25T16:35:20.289" v="5312"/>
        <pc:sldMkLst>
          <pc:docMk/>
          <pc:sldMk cId="2887733649" sldId="2147473844"/>
        </pc:sldMkLst>
      </pc:sldChg>
      <pc:sldChg chg="add">
        <pc:chgData name="Megan Cartwright" userId="aaeaf566-570c-41b1-9c90-11c8d9ac162b" providerId="ADAL" clId="{2F4017BE-A31F-4E0D-B755-B74C7E098FB0}" dt="2024-06-25T16:35:20.289" v="5312"/>
        <pc:sldMkLst>
          <pc:docMk/>
          <pc:sldMk cId="3780687066" sldId="2147473845"/>
        </pc:sldMkLst>
      </pc:sldChg>
      <pc:sldChg chg="add">
        <pc:chgData name="Megan Cartwright" userId="aaeaf566-570c-41b1-9c90-11c8d9ac162b" providerId="ADAL" clId="{2F4017BE-A31F-4E0D-B755-B74C7E098FB0}" dt="2024-06-25T16:35:20.289" v="5312"/>
        <pc:sldMkLst>
          <pc:docMk/>
          <pc:sldMk cId="4128413017" sldId="2147473846"/>
        </pc:sldMkLst>
      </pc:sldChg>
      <pc:sldChg chg="add">
        <pc:chgData name="Megan Cartwright" userId="aaeaf566-570c-41b1-9c90-11c8d9ac162b" providerId="ADAL" clId="{2F4017BE-A31F-4E0D-B755-B74C7E098FB0}" dt="2024-06-25T16:35:20.289" v="5312"/>
        <pc:sldMkLst>
          <pc:docMk/>
          <pc:sldMk cId="72492645" sldId="2147473847"/>
        </pc:sldMkLst>
      </pc:sldChg>
      <pc:sldChg chg="modSp add mod">
        <pc:chgData name="Megan Cartwright" userId="aaeaf566-570c-41b1-9c90-11c8d9ac162b" providerId="ADAL" clId="{2F4017BE-A31F-4E0D-B755-B74C7E098FB0}" dt="2024-06-26T16:56:14.698" v="5482" actId="20577"/>
        <pc:sldMkLst>
          <pc:docMk/>
          <pc:sldMk cId="2702602852" sldId="2147473848"/>
        </pc:sldMkLst>
        <pc:spChg chg="mod">
          <ac:chgData name="Megan Cartwright" userId="aaeaf566-570c-41b1-9c90-11c8d9ac162b" providerId="ADAL" clId="{2F4017BE-A31F-4E0D-B755-B74C7E098FB0}" dt="2024-06-26T16:56:14.698" v="5482" actId="20577"/>
          <ac:spMkLst>
            <pc:docMk/>
            <pc:sldMk cId="2702602852" sldId="2147473848"/>
            <ac:spMk id="2" creationId="{9E12D12D-C218-22C6-81EF-3963779AA79B}"/>
          </ac:spMkLst>
        </pc:spChg>
      </pc:sldChg>
      <pc:sldChg chg="modSp add mod addCm modCm">
        <pc:chgData name="Megan Cartwright" userId="aaeaf566-570c-41b1-9c90-11c8d9ac162b" providerId="ADAL" clId="{2F4017BE-A31F-4E0D-B755-B74C7E098FB0}" dt="2024-06-26T17:01:51.830" v="5502"/>
        <pc:sldMkLst>
          <pc:docMk/>
          <pc:sldMk cId="3828369176" sldId="2147473889"/>
        </pc:sldMkLst>
        <pc:spChg chg="mod">
          <ac:chgData name="Megan Cartwright" userId="aaeaf566-570c-41b1-9c90-11c8d9ac162b" providerId="ADAL" clId="{2F4017BE-A31F-4E0D-B755-B74C7E098FB0}" dt="2024-06-25T20:07:05.579" v="5319" actId="403"/>
          <ac:spMkLst>
            <pc:docMk/>
            <pc:sldMk cId="3828369176" sldId="2147473889"/>
            <ac:spMk id="2" creationId="{0FEF5F8E-D866-02D6-77C2-8971E64F40E2}"/>
          </ac:spMkLst>
        </pc:spChg>
        <pc:spChg chg="mod">
          <ac:chgData name="Megan Cartwright" userId="aaeaf566-570c-41b1-9c90-11c8d9ac162b" providerId="ADAL" clId="{2F4017BE-A31F-4E0D-B755-B74C7E098FB0}" dt="2024-06-25T20:08:10.199" v="5328" actId="20577"/>
          <ac:spMkLst>
            <pc:docMk/>
            <pc:sldMk cId="3828369176" sldId="2147473889"/>
            <ac:spMk id="3" creationId="{2A04CFF6-A15B-370A-1F66-5C1C46186E8F}"/>
          </ac:spMkLst>
        </pc:spChg>
      </pc:sldChg>
      <pc:sldChg chg="add">
        <pc:chgData name="Megan Cartwright" userId="aaeaf566-570c-41b1-9c90-11c8d9ac162b" providerId="ADAL" clId="{2F4017BE-A31F-4E0D-B755-B74C7E098FB0}" dt="2024-06-26T16:50:26.491" v="5331"/>
        <pc:sldMkLst>
          <pc:docMk/>
          <pc:sldMk cId="3172273252" sldId="2147473890"/>
        </pc:sldMkLst>
      </pc:sldChg>
      <pc:sldChg chg="add">
        <pc:chgData name="Megan Cartwright" userId="aaeaf566-570c-41b1-9c90-11c8d9ac162b" providerId="ADAL" clId="{2F4017BE-A31F-4E0D-B755-B74C7E098FB0}" dt="2024-06-26T16:50:26.491" v="5331"/>
        <pc:sldMkLst>
          <pc:docMk/>
          <pc:sldMk cId="3717249414" sldId="2147473891"/>
        </pc:sldMkLst>
      </pc:sldChg>
      <pc:sldChg chg="add">
        <pc:chgData name="Megan Cartwright" userId="aaeaf566-570c-41b1-9c90-11c8d9ac162b" providerId="ADAL" clId="{2F4017BE-A31F-4E0D-B755-B74C7E098FB0}" dt="2024-06-26T16:50:26.491" v="5331"/>
        <pc:sldMkLst>
          <pc:docMk/>
          <pc:sldMk cId="2694589283" sldId="2147473892"/>
        </pc:sldMkLst>
      </pc:sldChg>
      <pc:sldChg chg="add">
        <pc:chgData name="Megan Cartwright" userId="aaeaf566-570c-41b1-9c90-11c8d9ac162b" providerId="ADAL" clId="{2F4017BE-A31F-4E0D-B755-B74C7E098FB0}" dt="2024-06-26T16:50:26.491" v="5331"/>
        <pc:sldMkLst>
          <pc:docMk/>
          <pc:sldMk cId="747088631" sldId="2147473893"/>
        </pc:sldMkLst>
      </pc:sldChg>
      <pc:sldChg chg="modSp add mod ord">
        <pc:chgData name="Megan Cartwright" userId="aaeaf566-570c-41b1-9c90-11c8d9ac162b" providerId="ADAL" clId="{2F4017BE-A31F-4E0D-B755-B74C7E098FB0}" dt="2024-06-26T16:59:56.420" v="5486" actId="20577"/>
        <pc:sldMkLst>
          <pc:docMk/>
          <pc:sldMk cId="3853116249" sldId="2147473894"/>
        </pc:sldMkLst>
        <pc:spChg chg="mod">
          <ac:chgData name="Megan Cartwright" userId="aaeaf566-570c-41b1-9c90-11c8d9ac162b" providerId="ADAL" clId="{2F4017BE-A31F-4E0D-B755-B74C7E098FB0}" dt="2024-06-26T16:59:56.420" v="5486" actId="20577"/>
          <ac:spMkLst>
            <pc:docMk/>
            <pc:sldMk cId="3853116249" sldId="2147473894"/>
            <ac:spMk id="2" creationId="{9E12D12D-C218-22C6-81EF-3963779AA79B}"/>
          </ac:spMkLst>
        </pc:spChg>
      </pc:sldChg>
      <pc:sldChg chg="add">
        <pc:chgData name="Megan Cartwright" userId="aaeaf566-570c-41b1-9c90-11c8d9ac162b" providerId="ADAL" clId="{2F4017BE-A31F-4E0D-B755-B74C7E098FB0}" dt="2024-06-26T16:52:50.162" v="5336"/>
        <pc:sldMkLst>
          <pc:docMk/>
          <pc:sldMk cId="1003925794" sldId="2147473895"/>
        </pc:sldMkLst>
      </pc:sldChg>
      <pc:sldChg chg="add">
        <pc:chgData name="Megan Cartwright" userId="aaeaf566-570c-41b1-9c90-11c8d9ac162b" providerId="ADAL" clId="{2F4017BE-A31F-4E0D-B755-B74C7E098FB0}" dt="2024-06-26T16:52:50.162" v="5336"/>
        <pc:sldMkLst>
          <pc:docMk/>
          <pc:sldMk cId="3373895837" sldId="2147473896"/>
        </pc:sldMkLst>
      </pc:sldChg>
      <pc:sldChg chg="add ord">
        <pc:chgData name="Megan Cartwright" userId="aaeaf566-570c-41b1-9c90-11c8d9ac162b" providerId="ADAL" clId="{2F4017BE-A31F-4E0D-B755-B74C7E098FB0}" dt="2024-06-26T17:00:24.863" v="5489" actId="20578"/>
        <pc:sldMkLst>
          <pc:docMk/>
          <pc:sldMk cId="227455166" sldId="2147473897"/>
        </pc:sldMkLst>
      </pc:sldChg>
      <pc:sldChg chg="add">
        <pc:chgData name="Megan Cartwright" userId="aaeaf566-570c-41b1-9c90-11c8d9ac162b" providerId="ADAL" clId="{2F4017BE-A31F-4E0D-B755-B74C7E098FB0}" dt="2024-06-26T16:52:50.162" v="5336"/>
        <pc:sldMkLst>
          <pc:docMk/>
          <pc:sldMk cId="1839542494" sldId="2147473898"/>
        </pc:sldMkLst>
      </pc:sldChg>
      <pc:sldChg chg="add del">
        <pc:chgData name="Megan Cartwright" userId="aaeaf566-570c-41b1-9c90-11c8d9ac162b" providerId="ADAL" clId="{2F4017BE-A31F-4E0D-B755-B74C7E098FB0}" dt="2024-06-26T16:52:53.548" v="5337" actId="47"/>
        <pc:sldMkLst>
          <pc:docMk/>
          <pc:sldMk cId="2109923439" sldId="2147473899"/>
        </pc:sldMkLst>
      </pc:sldChg>
    </pc:docChg>
  </pc:docChgLst>
  <pc:docChgLst>
    <pc:chgData name="Nicole Mitchell" userId="e6112baa-5d07-499c-8da8-7bdc6749eb49" providerId="ADAL" clId="{A388CC3B-A1A7-8044-B59C-70868C2140E2}"/>
    <pc:docChg chg="modSld">
      <pc:chgData name="Nicole Mitchell" userId="e6112baa-5d07-499c-8da8-7bdc6749eb49" providerId="ADAL" clId="{A388CC3B-A1A7-8044-B59C-70868C2140E2}" dt="2024-06-27T13:04:13.329" v="3" actId="1035"/>
      <pc:docMkLst>
        <pc:docMk/>
      </pc:docMkLst>
      <pc:sldChg chg="modSp mod">
        <pc:chgData name="Nicole Mitchell" userId="e6112baa-5d07-499c-8da8-7bdc6749eb49" providerId="ADAL" clId="{A388CC3B-A1A7-8044-B59C-70868C2140E2}" dt="2024-06-27T13:04:13.329" v="3" actId="1035"/>
        <pc:sldMkLst>
          <pc:docMk/>
          <pc:sldMk cId="3172273252" sldId="2147473890"/>
        </pc:sldMkLst>
        <pc:spChg chg="mod">
          <ac:chgData name="Nicole Mitchell" userId="e6112baa-5d07-499c-8da8-7bdc6749eb49" providerId="ADAL" clId="{A388CC3B-A1A7-8044-B59C-70868C2140E2}" dt="2024-06-27T13:04:13.329" v="3" actId="1035"/>
          <ac:spMkLst>
            <pc:docMk/>
            <pc:sldMk cId="3172273252" sldId="2147473890"/>
            <ac:spMk id="4" creationId="{68A28991-330D-95F8-7CAD-7F7A9F46A619}"/>
          </ac:spMkLst>
        </pc:spChg>
        <pc:spChg chg="mod">
          <ac:chgData name="Nicole Mitchell" userId="e6112baa-5d07-499c-8da8-7bdc6749eb49" providerId="ADAL" clId="{A388CC3B-A1A7-8044-B59C-70868C2140E2}" dt="2024-06-27T13:04:10.892" v="2" actId="20577"/>
          <ac:spMkLst>
            <pc:docMk/>
            <pc:sldMk cId="3172273252" sldId="2147473890"/>
            <ac:spMk id="8" creationId="{66CC01AA-23B0-923D-67BF-C75EE637D67C}"/>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a:p>
        </p:txBody>
      </p:sp>
    </p:spTree>
    <p:extLst>
      <p:ext uri="{BB962C8B-B14F-4D97-AF65-F5344CB8AC3E}">
        <p14:creationId xmlns:p14="http://schemas.microsoft.com/office/powerpoint/2010/main" val="10238475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B978B31-E2A9-42F9-87A7-58A14B1A990D}" type="slidenum">
              <a:rPr lang="en-US" altLang="en-US" smtClean="0"/>
              <a:pPr>
                <a:spcBef>
                  <a:spcPct val="0"/>
                </a:spcBef>
              </a:pPr>
              <a:t>3</a:t>
            </a:fld>
            <a:endParaRPr lang="en-US" altLang="en-US"/>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This slide lists the faculty who were involved in the production of these slides.</a:t>
            </a:r>
          </a:p>
        </p:txBody>
      </p:sp>
    </p:spTree>
    <p:extLst>
      <p:ext uri="{BB962C8B-B14F-4D97-AF65-F5344CB8AC3E}">
        <p14:creationId xmlns:p14="http://schemas.microsoft.com/office/powerpoint/2010/main" val="33404331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BR, bendamustine/rituximab; ECOG, Eastern Cooperative Oncology Group; IRC, independent review committee; MCL, mantle cell lymphoma; ORR, overall response rate; OS, overall survival; PD, progressive disease; PR, partial response; PS, performance status; sMIPI, simplified Mantle Cell Lymphoma International Prognostic Index</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5453521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Acala, acalabrutinib; BR, bendamustine/rituximab; ECOG, Eastern Cooperative Oncology Group; Pbo, placebo; PS, performance status; sMIPI, simplified Mantle Cell Lymphoma International Prognostic Index.</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9554758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Acala, acalabrutinib; BR, bendamustine/rituximab; mPFS, median progression-free survival; Pbo, placebo; PD, progressive disease;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385066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Acala, acalabrutinib; BR, bendamustine/rituximab; CR, complete response; Pbo, placebo; PR, partial response.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2010992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Acala, acalabrutinib; AE, adverse event; BR, bendamustine/rituximab; d/c, discontinuation; Pbo, placebo; PD, progressive disease; TEAE, treatment-emergent adverse event; tx, treatment.</a:t>
            </a:r>
          </a:p>
          <a:p>
            <a:endParaRPr lang="en-US" i="0" baseline="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2488835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Acala, acalabrutinib; BR, bendamustine/rituximab; Pbo, placebo; OS, overall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349641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Acala, acalabrutinib; AE, adverse event; BR, bendamustine/rituximab; d/c, discontinuation; Pbo, placebo.</a:t>
            </a:r>
            <a:endParaRPr lang="en-US" i="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6300703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Acala, acalabrutinib; BR, bendamustine/rituximab; OS, overall survival; Pbo, placebo; PFS, progression-free survival</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14973265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ct val="100000"/>
              </a:lnSpc>
              <a:spcBef>
                <a:spcPct val="0"/>
              </a:spcBef>
              <a:spcAft>
                <a:spcPct val="0"/>
              </a:spcAft>
              <a:buClrTx/>
              <a:buFontTx/>
              <a:buNone/>
            </a:pPr>
            <a:r>
              <a:rPr lang="en-US" i="1"/>
              <a:t>ANC, absolute neutrophil count; ASCT, autologous stem cell transplant; BOVen, zanubrutinib/obinutuzumab/venetoclax; CAD, coronary artery disease; CHF, chronic heart failure; CR, complete response; DLCO, </a:t>
            </a:r>
            <a:r>
              <a:rPr lang="en-US" b="0" i="1">
                <a:solidFill>
                  <a:srgbClr val="202124"/>
                </a:solidFill>
                <a:effectLst/>
                <a:latin typeface="Google Sans"/>
              </a:rPr>
              <a:t>diffusing capacity of the lungs for carbon monoxide;</a:t>
            </a:r>
            <a:r>
              <a:rPr lang="en-US" i="1"/>
              <a:t> dMRD, detectable measurable residual disease; ECOG, Eastern Cooperative Oncology Group; EOT, end of treatment; Hb, hemoglobin; HDT, high-dose therapy; MCL, mantle cell lymphoma; MRD, measurable residual disease; PFT, pulmonary function test; PFS, progression-free survival; plt, platelets; PS, performance status; tx, treatment; uMRD, undetectable measurable residual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a:p>
        </p:txBody>
      </p:sp>
    </p:spTree>
    <p:extLst>
      <p:ext uri="{BB962C8B-B14F-4D97-AF65-F5344CB8AC3E}">
        <p14:creationId xmlns:p14="http://schemas.microsoft.com/office/powerpoint/2010/main" val="18882246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ASCT, autologous stem cell transplant; BOVen, zanubrutinib/obinutuzumab/venetoclax; FISH, fluorescence in situ hybridization; MCL, mantle cell lymphoma; MIPI, MCL International Prognostic Index; NGS, next-generation sequencing.</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a:p>
        </p:txBody>
      </p:sp>
    </p:spTree>
    <p:extLst>
      <p:ext uri="{BB962C8B-B14F-4D97-AF65-F5344CB8AC3E}">
        <p14:creationId xmlns:p14="http://schemas.microsoft.com/office/powerpoint/2010/main" val="23211786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BOVen, zanubrutinib/obinutuzumab/venetoclax; CR, complete response; LTFU, lost to follow-up; MCL, mantle cell lymphoma; MRD, measurable residual disease; ORR, overall response rate; PD, progressive disease; PR, partial response; tx, treatment; uMRD5, undetectable measurable residual disease at 1 in 10</a:t>
            </a:r>
            <a:r>
              <a:rPr lang="en-US" i="1" baseline="30000"/>
              <a:t>-5</a:t>
            </a:r>
            <a:r>
              <a:rPr lang="en-US" i="1"/>
              <a:t>; uMRD6, undetectable measurable residual disease at 1 in 10</a:t>
            </a:r>
            <a:r>
              <a:rPr lang="en-US" i="1" baseline="30000"/>
              <a:t>-6</a:t>
            </a:r>
            <a:r>
              <a:rPr lang="en-US" i="1" baseline="0"/>
              <a: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a:p>
        </p:txBody>
      </p:sp>
    </p:spTree>
    <p:extLst>
      <p:ext uri="{BB962C8B-B14F-4D97-AF65-F5344CB8AC3E}">
        <p14:creationId xmlns:p14="http://schemas.microsoft.com/office/powerpoint/2010/main" val="24808176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BOVen, zanubrutinib/obinutuzumab/venetoclax; IRR, infusion-related reaction; MCL, mantle cell lymphoma; TRAE, treatment-related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17</a:t>
            </a:fld>
            <a:endParaRPr lang="en-US" altLang="en-US"/>
          </a:p>
        </p:txBody>
      </p:sp>
    </p:spTree>
    <p:extLst>
      <p:ext uri="{BB962C8B-B14F-4D97-AF65-F5344CB8AC3E}">
        <p14:creationId xmlns:p14="http://schemas.microsoft.com/office/powerpoint/2010/main" val="33700188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BOVen, zanubrutinib/obinutuzumab/venetoclax; BR, bendamustine/rituximab; MCL, mantle cell lymphoma; mPFS, median progression-free survival; ORR, overall response rate; PFS, progression-free survival; PR, partial response; uMRD5, undetectable measurable residual disease at 1 in 10</a:t>
            </a:r>
            <a:r>
              <a:rPr lang="en-US" i="1" baseline="30000"/>
              <a:t>-5</a:t>
            </a:r>
            <a:r>
              <a:rPr lang="en-US" i="1" baseline="0"/>
              <a:t>.</a:t>
            </a:r>
            <a:endParaRPr lang="en-US" baseline="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18</a:t>
            </a:fld>
            <a:endParaRPr lang="en-US" altLang="en-US"/>
          </a:p>
        </p:txBody>
      </p:sp>
    </p:spTree>
    <p:extLst>
      <p:ext uri="{BB962C8B-B14F-4D97-AF65-F5344CB8AC3E}">
        <p14:creationId xmlns:p14="http://schemas.microsoft.com/office/powerpoint/2010/main" val="11284641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1L, first-line; MCL, mantle cell lymphoma; NGS, next-generation sequencing; PD, progressive disease; R/R, relapsed/refractory; </a:t>
            </a:r>
            <a:r>
              <a:rPr lang="en-US" i="1" dirty="0" err="1"/>
              <a:t>tx</a:t>
            </a:r>
            <a:r>
              <a:rPr lang="en-US" i="1" dirty="0"/>
              <a:t>, treatment; VAF, </a:t>
            </a:r>
            <a:r>
              <a:rPr lang="en-US" i="0" dirty="0"/>
              <a:t>v</a:t>
            </a:r>
            <a:r>
              <a:rPr lang="en-US" b="0" i="0" dirty="0">
                <a:solidFill>
                  <a:srgbClr val="400014"/>
                </a:solidFill>
                <a:effectLst/>
                <a:latin typeface="Google Sans"/>
              </a:rPr>
              <a:t>ariant allele frequency.</a:t>
            </a:r>
            <a:endParaRPr lang="en-US" i="0" dirty="0"/>
          </a:p>
          <a:p>
            <a:endParaRPr lang="en-US" i="1"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20</a:t>
            </a:fld>
            <a:endParaRPr lang="en-US" altLang="en-US" dirty="0"/>
          </a:p>
        </p:txBody>
      </p:sp>
    </p:spTree>
    <p:extLst>
      <p:ext uri="{BB962C8B-B14F-4D97-AF65-F5344CB8AC3E}">
        <p14:creationId xmlns:p14="http://schemas.microsoft.com/office/powerpoint/2010/main" val="25080903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1L, first-line; BM, bone marrow; ECOG, Eastern Cooperative Oncology Group; MCL, mantle cell lymphoma; MIPI, MCL International Prognostic Index; PS, performance status; R/R, relapsed/refractory.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21</a:t>
            </a:fld>
            <a:endParaRPr lang="en-US" altLang="en-US" dirty="0"/>
          </a:p>
        </p:txBody>
      </p:sp>
    </p:spTree>
    <p:extLst>
      <p:ext uri="{BB962C8B-B14F-4D97-AF65-F5344CB8AC3E}">
        <p14:creationId xmlns:p14="http://schemas.microsoft.com/office/powerpoint/2010/main" val="30180866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1L, first-line; CR, complete response; MCL, mantle cell lymphoma; NE, not estimable; NR, not reached; ORR, overall response rate; R/R, relapsed/refractory.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22</a:t>
            </a:fld>
            <a:endParaRPr lang="en-US" altLang="en-US" dirty="0"/>
          </a:p>
        </p:txBody>
      </p:sp>
    </p:spTree>
    <p:extLst>
      <p:ext uri="{BB962C8B-B14F-4D97-AF65-F5344CB8AC3E}">
        <p14:creationId xmlns:p14="http://schemas.microsoft.com/office/powerpoint/2010/main" val="23211786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1L, first-line; </a:t>
            </a:r>
            <a:r>
              <a:rPr lang="en-US" i="1" dirty="0" err="1"/>
              <a:t>Ibr</a:t>
            </a:r>
            <a:r>
              <a:rPr lang="en-US" i="1" dirty="0"/>
              <a:t>, ibrutinib; NE, not estimable; NR, not reached; OS, overall survival; PFS, progression-free survival; </a:t>
            </a:r>
            <a:r>
              <a:rPr lang="en-US" i="1" dirty="0" err="1"/>
              <a:t>Pbo</a:t>
            </a:r>
            <a:r>
              <a:rPr lang="en-US" i="1" dirty="0"/>
              <a:t>, placebo; R/R, relapsed/refractory; Ven, venetoclax.</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23</a:t>
            </a:fld>
            <a:endParaRPr lang="en-US" altLang="en-US" dirty="0"/>
          </a:p>
        </p:txBody>
      </p:sp>
    </p:spTree>
    <p:extLst>
      <p:ext uri="{BB962C8B-B14F-4D97-AF65-F5344CB8AC3E}">
        <p14:creationId xmlns:p14="http://schemas.microsoft.com/office/powerpoint/2010/main" val="15327605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BM, bone marrow; CR, complete response; </a:t>
            </a:r>
            <a:r>
              <a:rPr lang="en-US" i="1" dirty="0" err="1"/>
              <a:t>Ibr</a:t>
            </a:r>
            <a:r>
              <a:rPr lang="en-US" i="1" dirty="0"/>
              <a:t>, ibrutinib; MCL, mantle cell lymphoma; MRD, minimal residual disease; PB, peripheral blood; R/R, relapsed/refractory; Ven, venetoclax.</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24</a:t>
            </a:fld>
            <a:endParaRPr lang="en-US" altLang="en-US" dirty="0"/>
          </a:p>
        </p:txBody>
      </p:sp>
    </p:spTree>
    <p:extLst>
      <p:ext uri="{BB962C8B-B14F-4D97-AF65-F5344CB8AC3E}">
        <p14:creationId xmlns:p14="http://schemas.microsoft.com/office/powerpoint/2010/main" val="42869354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1L, first-line; AE, adverse event; MCL, mantle cell lymphoma; R/R, relapsed/refractory.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25</a:t>
            </a:fld>
            <a:endParaRPr lang="en-US" altLang="en-US" dirty="0"/>
          </a:p>
        </p:txBody>
      </p:sp>
    </p:spTree>
    <p:extLst>
      <p:ext uri="{BB962C8B-B14F-4D97-AF65-F5344CB8AC3E}">
        <p14:creationId xmlns:p14="http://schemas.microsoft.com/office/powerpoint/2010/main" val="33700188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1l, first-line; AE, adverse event; MCL, mantle cell lymphoma; R/R, relapsed/refractory.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26</a:t>
            </a:fld>
            <a:endParaRPr lang="en-US" altLang="en-US" dirty="0"/>
          </a:p>
        </p:txBody>
      </p:sp>
    </p:spTree>
    <p:extLst>
      <p:ext uri="{BB962C8B-B14F-4D97-AF65-F5344CB8AC3E}">
        <p14:creationId xmlns:p14="http://schemas.microsoft.com/office/powerpoint/2010/main" val="20029415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CRS, cytokine release syndrome; ECOG, Eastern Cooperative Oncology Group; ITT, intention-to treat; MCL, mantle cell lymphoma; NHL, non-Hodgkin lymphoma; PS, performance status; R/R, relapsed/refractory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27</a:t>
            </a:fld>
            <a:endParaRPr lang="en-US" altLang="en-US" dirty="0"/>
          </a:p>
        </p:txBody>
      </p:sp>
    </p:spTree>
    <p:extLst>
      <p:ext uri="{BB962C8B-B14F-4D97-AF65-F5344CB8AC3E}">
        <p14:creationId xmlns:p14="http://schemas.microsoft.com/office/powerpoint/2010/main" val="12675895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1L, first-line; BTKi, Bruton tyrosine kinase inhibitor; MCL, mantle cell lymphoma; MIPI, Mantle Cell Lymphoma International Prognostic Index; R/R, relapsed/refractory.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28</a:t>
            </a:fld>
            <a:endParaRPr lang="en-US" altLang="en-US" dirty="0"/>
          </a:p>
        </p:txBody>
      </p:sp>
    </p:spTree>
    <p:extLst>
      <p:ext uri="{BB962C8B-B14F-4D97-AF65-F5344CB8AC3E}">
        <p14:creationId xmlns:p14="http://schemas.microsoft.com/office/powerpoint/2010/main" val="23211786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BTKi, Bruton tyrosine kinase inhibitor; CR, complete response; MCL, mantle cell lymphoma; ORR, overall response rate; PR, partial response; R/R, relapsed/refractory.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29</a:t>
            </a:fld>
            <a:endParaRPr lang="en-US" altLang="en-US" dirty="0"/>
          </a:p>
        </p:txBody>
      </p:sp>
    </p:spTree>
    <p:extLst>
      <p:ext uri="{BB962C8B-B14F-4D97-AF65-F5344CB8AC3E}">
        <p14:creationId xmlns:p14="http://schemas.microsoft.com/office/powerpoint/2010/main" val="2602682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BTKi, Bruton tyrosine kinase inhibitor; CR, complete response; </a:t>
            </a:r>
            <a:r>
              <a:rPr lang="en-US" i="1" dirty="0" err="1"/>
              <a:t>EoT</a:t>
            </a:r>
            <a:r>
              <a:rPr lang="en-US" i="1" dirty="0"/>
              <a:t>, end of treatment; ITT, intention-to-treat; MCL, mantle cell lymphoma; OS, overall survival; PFS, progression-free survival; R/R, relapsed/refractory.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30</a:t>
            </a:fld>
            <a:endParaRPr lang="en-US" altLang="en-US" dirty="0"/>
          </a:p>
        </p:txBody>
      </p:sp>
    </p:spTree>
    <p:extLst>
      <p:ext uri="{BB962C8B-B14F-4D97-AF65-F5344CB8AC3E}">
        <p14:creationId xmlns:p14="http://schemas.microsoft.com/office/powerpoint/2010/main" val="19291644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ALT, alanine aminotransferase; AST, aspartate aminotransferase; CRS, cytokine release syndrome; MCL, mantle cell lymphoma; Obi, obinutuzumab; R/R, relapsed/refractory.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31</a:t>
            </a:fld>
            <a:endParaRPr lang="en-US" altLang="en-US" dirty="0"/>
          </a:p>
        </p:txBody>
      </p:sp>
    </p:spTree>
    <p:extLst>
      <p:ext uri="{BB962C8B-B14F-4D97-AF65-F5344CB8AC3E}">
        <p14:creationId xmlns:p14="http://schemas.microsoft.com/office/powerpoint/2010/main" val="1568197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ASTCT, </a:t>
            </a:r>
            <a:r>
              <a:rPr lang="en-US" b="0" i="1" dirty="0">
                <a:solidFill>
                  <a:srgbClr val="5F6368"/>
                </a:solidFill>
                <a:effectLst/>
                <a:latin typeface="Roboto" panose="02000000000000000000" pitchFamily="2" charset="0"/>
              </a:rPr>
              <a:t>American Society for Transplantation and Cellular Therapy;</a:t>
            </a:r>
            <a:r>
              <a:rPr lang="en-US" b="1" i="0" dirty="0">
                <a:solidFill>
                  <a:srgbClr val="5F6368"/>
                </a:solidFill>
                <a:effectLst/>
                <a:latin typeface="Roboto" panose="02000000000000000000" pitchFamily="2" charset="0"/>
              </a:rPr>
              <a:t> </a:t>
            </a:r>
            <a:r>
              <a:rPr lang="en-US" i="1" dirty="0"/>
              <a:t>CRS, cytokine release syndrome; MCL, mantle cell lymphoma; Obi, obinutuzumab; R/R, relapsed/refractory.</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32</a:t>
            </a:fld>
            <a:endParaRPr lang="en-US" altLang="en-US" dirty="0"/>
          </a:p>
        </p:txBody>
      </p:sp>
    </p:spTree>
    <p:extLst>
      <p:ext uri="{BB962C8B-B14F-4D97-AF65-F5344CB8AC3E}">
        <p14:creationId xmlns:p14="http://schemas.microsoft.com/office/powerpoint/2010/main" val="30198754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AESI, adverse event of special interest; CR, complete response; ICANS, </a:t>
            </a:r>
            <a:r>
              <a:rPr lang="en-US" b="0" i="1" dirty="0">
                <a:solidFill>
                  <a:srgbClr val="040C28"/>
                </a:solidFill>
                <a:effectLst/>
                <a:latin typeface="Google Sans"/>
              </a:rPr>
              <a:t>immune effector cell–associated neurotoxicity syndrome;</a:t>
            </a:r>
            <a:r>
              <a:rPr lang="en-US" i="1" dirty="0"/>
              <a:t> MCL, mantle cell lymphoma; Obi, obinutuzumab; R/R/, relapsed/refractory.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33</a:t>
            </a:fld>
            <a:endParaRPr lang="en-US" altLang="en-US" dirty="0"/>
          </a:p>
        </p:txBody>
      </p:sp>
    </p:spTree>
    <p:extLst>
      <p:ext uri="{BB962C8B-B14F-4D97-AF65-F5344CB8AC3E}">
        <p14:creationId xmlns:p14="http://schemas.microsoft.com/office/powerpoint/2010/main" val="26001917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BTKi, Bruton’s tyrosine kinase inhibitor; CR, complete response; </a:t>
            </a:r>
            <a:r>
              <a:rPr lang="en-US" i="1" dirty="0" err="1"/>
              <a:t>DoR</a:t>
            </a:r>
            <a:r>
              <a:rPr lang="en-US" i="1" dirty="0"/>
              <a:t>, duration of response; MCL, mantle cell lymphoma; ORR, overall response rate; R/R, relapsed/refractory; SoC, standard of care..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34</a:t>
            </a:fld>
            <a:endParaRPr lang="en-US" altLang="en-US" dirty="0"/>
          </a:p>
        </p:txBody>
      </p:sp>
    </p:spTree>
    <p:extLst>
      <p:ext uri="{BB962C8B-B14F-4D97-AF65-F5344CB8AC3E}">
        <p14:creationId xmlns:p14="http://schemas.microsoft.com/office/powerpoint/2010/main" val="36967658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1L, first-line; MCL, mantle cell lymphoma; RT, radiation therapy.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36</a:t>
            </a:fld>
            <a:endParaRPr lang="en-US" altLang="en-US" dirty="0"/>
          </a:p>
        </p:txBody>
      </p:sp>
    </p:spTree>
    <p:extLst>
      <p:ext uri="{BB962C8B-B14F-4D97-AF65-F5344CB8AC3E}">
        <p14:creationId xmlns:p14="http://schemas.microsoft.com/office/powerpoint/2010/main" val="923583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BM, bone marrow; ECOG, Eastern Cooperative Oncology Group; LDH, lactate dehydrogenase; MCL, mantle cell lymphoma; MIPI, Mantle Cell Lymphoma International Prognostic Index; PS, performance status; ULN, upper limit of normal; W&amp;W, watch and wait.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37</a:t>
            </a:fld>
            <a:endParaRPr lang="en-US" altLang="en-US" dirty="0"/>
          </a:p>
        </p:txBody>
      </p:sp>
    </p:spTree>
    <p:extLst>
      <p:ext uri="{BB962C8B-B14F-4D97-AF65-F5344CB8AC3E}">
        <p14:creationId xmlns:p14="http://schemas.microsoft.com/office/powerpoint/2010/main" val="151926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ECOG, Eastern Cooperative Oncology Group; </a:t>
            </a:r>
            <a:r>
              <a:rPr lang="en-US" b="0" i="1" dirty="0"/>
              <a:t>LDH, lactate dehydrogenase;</a:t>
            </a:r>
            <a:r>
              <a:rPr lang="en-US" i="1" dirty="0"/>
              <a:t> MCL, mantle cell lymphoma; </a:t>
            </a:r>
            <a:r>
              <a:rPr lang="en-US" b="0" i="1" dirty="0"/>
              <a:t>MIPI, Mantle Cell Lymphoma International Prognostic Index; </a:t>
            </a:r>
            <a:r>
              <a:rPr lang="en-US" i="1" dirty="0"/>
              <a:t>TTT, time to treatment; ULN, upper limit of normal; W&amp;W, watch and wait.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38</a:t>
            </a:fld>
            <a:endParaRPr lang="en-US" altLang="en-US" dirty="0"/>
          </a:p>
        </p:txBody>
      </p:sp>
    </p:spTree>
    <p:extLst>
      <p:ext uri="{BB962C8B-B14F-4D97-AF65-F5344CB8AC3E}">
        <p14:creationId xmlns:p14="http://schemas.microsoft.com/office/powerpoint/2010/main" val="1385066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1L, first-line; MCL, mantle cell lymphoma; OS, overall survival; W&amp;W, watch and wait.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39</a:t>
            </a:fld>
            <a:endParaRPr lang="en-US" altLang="en-US" dirty="0"/>
          </a:p>
        </p:txBody>
      </p:sp>
    </p:spTree>
    <p:extLst>
      <p:ext uri="{BB962C8B-B14F-4D97-AF65-F5344CB8AC3E}">
        <p14:creationId xmlns:p14="http://schemas.microsoft.com/office/powerpoint/2010/main" val="134778937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MCL, mantle cell lymphoma; OS, overall survival; PFS, progression-free survival.</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40</a:t>
            </a:fld>
            <a:endParaRPr lang="en-US" altLang="en-US" dirty="0"/>
          </a:p>
        </p:txBody>
      </p:sp>
    </p:spTree>
    <p:extLst>
      <p:ext uri="{BB962C8B-B14F-4D97-AF65-F5344CB8AC3E}">
        <p14:creationId xmlns:p14="http://schemas.microsoft.com/office/powerpoint/2010/main" val="8056594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MCL, mantle cell lymphoma.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41</a:t>
            </a:fld>
            <a:endParaRPr lang="en-US" altLang="en-US" dirty="0"/>
          </a:p>
        </p:txBody>
      </p:sp>
    </p:spTree>
    <p:extLst>
      <p:ext uri="{BB962C8B-B14F-4D97-AF65-F5344CB8AC3E}">
        <p14:creationId xmlns:p14="http://schemas.microsoft.com/office/powerpoint/2010/main" val="319951190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1L, first-line; CT, chemotherapy; ECOG, Eastern Cooperative Oncology Group; MCL, mantle cell lymphoma; OS, overall survival; PS, performance status</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42</a:t>
            </a:fld>
            <a:endParaRPr lang="en-US" altLang="en-US" dirty="0"/>
          </a:p>
        </p:txBody>
      </p:sp>
    </p:spTree>
    <p:extLst>
      <p:ext uri="{BB962C8B-B14F-4D97-AF65-F5344CB8AC3E}">
        <p14:creationId xmlns:p14="http://schemas.microsoft.com/office/powerpoint/2010/main" val="149346159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1L, first-line; CT, chemotherapy; ECOG, Eastern Cooperative Oncology Group; MCL, mantle cell lymphoma; PFS, progression-free survival; PS, performance status</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43</a:t>
            </a:fld>
            <a:endParaRPr lang="en-US" altLang="en-US" dirty="0"/>
          </a:p>
        </p:txBody>
      </p:sp>
    </p:spTree>
    <p:extLst>
      <p:ext uri="{BB962C8B-B14F-4D97-AF65-F5344CB8AC3E}">
        <p14:creationId xmlns:p14="http://schemas.microsoft.com/office/powerpoint/2010/main" val="274820540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1L, first-line; LDH, lactate dehydrogenase; </a:t>
            </a:r>
            <a:r>
              <a:rPr lang="en-US" i="1" dirty="0"/>
              <a:t>MCL, mantle cell lymphoma; </a:t>
            </a:r>
            <a:r>
              <a:rPr lang="en-US" b="0" i="1" dirty="0"/>
              <a:t>MIPI, Mantle Cell Lymphoma International Prognostic Index; </a:t>
            </a:r>
            <a:r>
              <a:rPr lang="en-US" i="1" dirty="0"/>
              <a:t>OS, overall survival; ULN, upper limit of normal; W&amp;W, watch and wait.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44</a:t>
            </a:fld>
            <a:endParaRPr lang="en-US" altLang="en-US" dirty="0"/>
          </a:p>
        </p:txBody>
      </p:sp>
    </p:spTree>
    <p:extLst>
      <p:ext uri="{BB962C8B-B14F-4D97-AF65-F5344CB8AC3E}">
        <p14:creationId xmlns:p14="http://schemas.microsoft.com/office/powerpoint/2010/main" val="17111234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45</a:t>
            </a:fld>
            <a:endParaRPr lang="en-US" altLang="en-US"/>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Independent Conference Highlights of the 2024 EHA Congress: Spotlight on Mantle Cell Lymphoma</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95464"/>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an educational grant from AstraZeneca.</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Coverage*</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European Hematology Association (EHA) 2024 Congress, </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June 13-16, 2024, Madrid, Spain</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6172200"/>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a:solidFill>
                    <a:schemeClr val="bg2"/>
                  </a:solidFill>
                  <a:latin typeface="Calibri" panose="020F0502020204030204" pitchFamily="34" charset="0"/>
                </a:rPr>
                <a:t>Slide credit: </a:t>
              </a:r>
              <a:r>
                <a:rPr lang="en-US" altLang="en-US" sz="2000" b="0">
                  <a:solidFill>
                    <a:schemeClr val="bg2"/>
                  </a:solidFill>
                  <a:latin typeface="Calibri" panose="020F0502020204030204" pitchFamily="34" charset="0"/>
                  <a:hlinkClick r:id="rId4"/>
                </a:rPr>
                <a:t>clinicaloptions.com</a:t>
              </a:r>
              <a:endParaRPr lang="en-US" altLang="en-US" sz="2000" b="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 Disclosures</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idx="1"/>
          </p:nvPr>
        </p:nvSpPr>
        <p:spPr>
          <a:xfrm>
            <a:off x="604674" y="1546501"/>
            <a:ext cx="10877529" cy="4650686"/>
          </a:xfrm>
        </p:spPr>
        <p:txBody>
          <a:bodyPr/>
          <a:lstStyle/>
          <a:p>
            <a:pPr marL="0" indent="0">
              <a:spcBef>
                <a:spcPts val="0"/>
              </a:spcBef>
              <a:spcAft>
                <a:spcPts val="0"/>
              </a:spcAft>
              <a:buNone/>
            </a:pPr>
            <a:r>
              <a:rPr lang="en-US" altLang="en-US" b="1" dirty="0">
                <a:solidFill>
                  <a:srgbClr val="E1471D"/>
                </a:solidFill>
              </a:rPr>
              <a:t>Toby A. Eyre, MBChB, MD</a:t>
            </a:r>
            <a:br>
              <a:rPr lang="en-US" altLang="en-US" b="1" dirty="0">
                <a:solidFill>
                  <a:schemeClr val="accent3"/>
                </a:solidFill>
              </a:rPr>
            </a:br>
            <a:r>
              <a:rPr lang="en-US" altLang="en-US" sz="2400" dirty="0"/>
              <a:t>Hematology Consultant at Oxford University Hospitals</a:t>
            </a:r>
          </a:p>
          <a:p>
            <a:pPr marL="0" indent="0">
              <a:spcBef>
                <a:spcPts val="0"/>
              </a:spcBef>
              <a:spcAft>
                <a:spcPts val="0"/>
              </a:spcAft>
              <a:buNone/>
            </a:pPr>
            <a:r>
              <a:rPr lang="en-US" altLang="en-US" sz="2400" dirty="0"/>
              <a:t>Senior Lecturer at the University of Oxford</a:t>
            </a:r>
          </a:p>
          <a:p>
            <a:pPr marL="0" indent="0">
              <a:spcBef>
                <a:spcPts val="0"/>
              </a:spcBef>
              <a:spcAft>
                <a:spcPts val="0"/>
              </a:spcAft>
              <a:buNone/>
            </a:pPr>
            <a:r>
              <a:rPr lang="en-US" altLang="en-US" sz="2400" dirty="0"/>
              <a:t>Oxford, United Kingdom</a:t>
            </a:r>
          </a:p>
          <a:p>
            <a:pPr marL="0" indent="0">
              <a:buNone/>
            </a:pPr>
            <a:endParaRPr lang="en-US" sz="2400" b="1" dirty="0">
              <a:solidFill>
                <a:srgbClr val="E1471D"/>
              </a:solidFill>
            </a:endParaRPr>
          </a:p>
          <a:p>
            <a:pPr marL="0" indent="0">
              <a:buNone/>
            </a:pPr>
            <a:r>
              <a:rPr lang="en-US" sz="2400" b="1" dirty="0">
                <a:solidFill>
                  <a:srgbClr val="E1471D"/>
                </a:solidFill>
              </a:rPr>
              <a:t>Toby A. Eyre, MBChB, MD: </a:t>
            </a:r>
            <a:r>
              <a:rPr lang="en-US" sz="2400" i="1" dirty="0"/>
              <a:t>consultant/advisor/speaker: </a:t>
            </a:r>
            <a:r>
              <a:rPr lang="en-US" sz="2400" dirty="0"/>
              <a:t>AbbVie, AstraZeneca, </a:t>
            </a:r>
            <a:r>
              <a:rPr lang="en-US" sz="2400" dirty="0" err="1"/>
              <a:t>Autolus</a:t>
            </a:r>
            <a:r>
              <a:rPr lang="en-US" sz="2400" dirty="0"/>
              <a:t>, BeiGene, Bristol Myers Squibb, Galapagos, Incyte, Janssen, Lilly, Roche.</a:t>
            </a:r>
          </a:p>
        </p:txBody>
      </p:sp>
    </p:spTree>
    <p:extLst>
      <p:ext uri="{BB962C8B-B14F-4D97-AF65-F5344CB8AC3E}">
        <p14:creationId xmlns:p14="http://schemas.microsoft.com/office/powerpoint/2010/main" val="10415853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F5F8E-D866-02D6-77C2-8971E64F40E2}"/>
              </a:ext>
            </a:extLst>
          </p:cNvPr>
          <p:cNvSpPr>
            <a:spLocks noGrp="1"/>
          </p:cNvSpPr>
          <p:nvPr>
            <p:ph type="title"/>
          </p:nvPr>
        </p:nvSpPr>
        <p:spPr/>
        <p:txBody>
          <a:bodyPr/>
          <a:lstStyle/>
          <a:p>
            <a:r>
              <a:rPr lang="en-US" sz="3200" b="1" i="0" u="none" strike="noStrike" dirty="0">
                <a:solidFill>
                  <a:srgbClr val="E1471D"/>
                </a:solidFill>
                <a:effectLst/>
              </a:rPr>
              <a:t>Learning Objectives</a:t>
            </a:r>
            <a:r>
              <a:rPr lang="en-US" sz="3600" b="0" i="0" dirty="0">
                <a:solidFill>
                  <a:srgbClr val="000000"/>
                </a:solidFill>
                <a:effectLst/>
              </a:rPr>
              <a:t>​</a:t>
            </a:r>
            <a:br>
              <a:rPr lang="en-US" sz="3600" b="0" i="0" dirty="0">
                <a:solidFill>
                  <a:srgbClr val="000000"/>
                </a:solidFill>
                <a:effectLst/>
              </a:rPr>
            </a:br>
            <a:r>
              <a:rPr lang="en-US" sz="2400" b="0" i="0" u="none" strike="noStrike" dirty="0">
                <a:solidFill>
                  <a:srgbClr val="000000"/>
                </a:solidFill>
                <a:effectLst/>
              </a:rPr>
              <a:t>At the conclusion of this activity, learners should be able to:</a:t>
            </a:r>
            <a:r>
              <a:rPr lang="en-US" sz="2400" b="0" i="0" dirty="0">
                <a:solidFill>
                  <a:srgbClr val="000000"/>
                </a:solidFill>
                <a:effectLst/>
              </a:rPr>
              <a:t>​</a:t>
            </a:r>
            <a:endParaRPr lang="en-US" sz="2400" dirty="0"/>
          </a:p>
        </p:txBody>
      </p:sp>
      <p:sp>
        <p:nvSpPr>
          <p:cNvPr id="3" name="Content Placeholder 2">
            <a:extLst>
              <a:ext uri="{FF2B5EF4-FFF2-40B4-BE49-F238E27FC236}">
                <a16:creationId xmlns:a16="http://schemas.microsoft.com/office/drawing/2014/main" id="{2A04CFF6-A15B-370A-1F66-5C1C46186E8F}"/>
              </a:ext>
            </a:extLst>
          </p:cNvPr>
          <p:cNvSpPr>
            <a:spLocks noGrp="1"/>
          </p:cNvSpPr>
          <p:nvPr>
            <p:ph idx="1"/>
          </p:nvPr>
        </p:nvSpPr>
        <p:spPr/>
        <p:txBody>
          <a:bodyPr/>
          <a:lstStyle/>
          <a:p>
            <a:pPr>
              <a:spcBef>
                <a:spcPct val="20000"/>
              </a:spcBef>
              <a:spcAft>
                <a:spcPct val="20000"/>
              </a:spcAft>
              <a:defRPr/>
            </a:pPr>
            <a:r>
              <a:rPr lang="en-US" sz="2800" dirty="0"/>
              <a:t>Evaluate efficacy and safety data from clinical trials investigating </a:t>
            </a:r>
            <a:r>
              <a:rPr lang="en-US" sz="2800"/>
              <a:t>the addition </a:t>
            </a:r>
            <a:r>
              <a:rPr lang="en-US" sz="2800" dirty="0"/>
              <a:t>of targeted therapy to standard chemoimmunotherapy for the first-line treatment of mantle cell lymphoma</a:t>
            </a:r>
          </a:p>
          <a:p>
            <a:pPr>
              <a:spcBef>
                <a:spcPct val="20000"/>
              </a:spcBef>
              <a:spcAft>
                <a:spcPct val="20000"/>
              </a:spcAft>
              <a:defRPr/>
            </a:pPr>
            <a:r>
              <a:rPr lang="en-US" sz="2800" dirty="0"/>
              <a:t>Apply recently presented data to clinical practice to expand treatment options and improve outcomes for patients with mantle cell lymphoma</a:t>
            </a:r>
          </a:p>
          <a:p>
            <a:pPr>
              <a:spcBef>
                <a:spcPct val="20000"/>
              </a:spcBef>
              <a:spcAft>
                <a:spcPct val="20000"/>
              </a:spcAft>
              <a:defRPr/>
            </a:pPr>
            <a:r>
              <a:rPr lang="en-US" sz="2800" dirty="0"/>
              <a:t>Identify patients with mantle cell lymphoma who may benefit from new data on novel agents and therapeutic approaches</a:t>
            </a:r>
          </a:p>
        </p:txBody>
      </p:sp>
    </p:spTree>
    <p:extLst>
      <p:ext uri="{BB962C8B-B14F-4D97-AF65-F5344CB8AC3E}">
        <p14:creationId xmlns:p14="http://schemas.microsoft.com/office/powerpoint/2010/main" val="38283691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75152-A15E-FE69-2A55-6A7A1A7831B3}"/>
              </a:ext>
            </a:extLst>
          </p:cNvPr>
          <p:cNvSpPr>
            <a:spLocks noGrp="1"/>
          </p:cNvSpPr>
          <p:nvPr>
            <p:ph type="title"/>
          </p:nvPr>
        </p:nvSpPr>
        <p:spPr/>
        <p:txBody>
          <a:bodyPr/>
          <a:lstStyle/>
          <a:p>
            <a:r>
              <a:rPr lang="en-US" dirty="0"/>
              <a:t>Clinical Trials of </a:t>
            </a:r>
            <a:br>
              <a:rPr lang="en-US" dirty="0"/>
            </a:br>
            <a:r>
              <a:rPr lang="en-US" dirty="0"/>
              <a:t>Frontline Treatment for MCL</a:t>
            </a:r>
          </a:p>
        </p:txBody>
      </p:sp>
    </p:spTree>
    <p:extLst>
      <p:ext uri="{BB962C8B-B14F-4D97-AF65-F5344CB8AC3E}">
        <p14:creationId xmlns:p14="http://schemas.microsoft.com/office/powerpoint/2010/main" val="23389757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tLang="en-US" dirty="0"/>
              <a:t>ECHO (ACE-LY-308): Acalabrutinib + BR vs Placebo + </a:t>
            </a:r>
            <a:br>
              <a:rPr lang="en-US" altLang="en-US" dirty="0"/>
            </a:br>
            <a:r>
              <a:rPr lang="en-US" altLang="en-US" dirty="0"/>
              <a:t>BR in Older Patients With Untreated MCL</a:t>
            </a:r>
          </a:p>
        </p:txBody>
      </p:sp>
      <p:sp>
        <p:nvSpPr>
          <p:cNvPr id="4" name="Content Placeholder 3">
            <a:extLst>
              <a:ext uri="{FF2B5EF4-FFF2-40B4-BE49-F238E27FC236}">
                <a16:creationId xmlns:a16="http://schemas.microsoft.com/office/drawing/2014/main" id="{38C9CCE2-8C27-7921-B3EE-D448E331C73A}"/>
              </a:ext>
            </a:extLst>
          </p:cNvPr>
          <p:cNvSpPr>
            <a:spLocks noGrp="1"/>
          </p:cNvSpPr>
          <p:nvPr>
            <p:ph idx="1"/>
          </p:nvPr>
        </p:nvSpPr>
        <p:spPr>
          <a:xfrm>
            <a:off x="604675" y="1513048"/>
            <a:ext cx="10877529" cy="468256"/>
          </a:xfrm>
        </p:spPr>
        <p:txBody>
          <a:bodyPr/>
          <a:lstStyle/>
          <a:p>
            <a:r>
              <a:rPr lang="en-US" dirty="0"/>
              <a:t>International, randomized, double-blind phase III trial</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1155698" y="3243343"/>
            <a:ext cx="228729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Patients aged ≥65 yr with previously untreated MCL; ECOG PS ≤2</a:t>
            </a:r>
          </a:p>
          <a:p>
            <a:pPr algn="ct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(N = 598)</a:t>
            </a: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4024313" y="2662238"/>
            <a:ext cx="3790950" cy="1077218"/>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Acalabrutinib</a:t>
            </a:r>
            <a:r>
              <a:rPr lang="en-US" altLang="en-US" sz="1600" b="0" dirty="0">
                <a:solidFill>
                  <a:schemeClr val="tx1"/>
                </a:solidFill>
                <a:latin typeface="Calibri" panose="020F0502020204030204" pitchFamily="34" charset="0"/>
              </a:rPr>
              <a:t> 100 mg PO BID + </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Bendamustine</a:t>
            </a:r>
            <a:r>
              <a:rPr lang="en-US" altLang="en-US" sz="1600" b="0" dirty="0">
                <a:solidFill>
                  <a:schemeClr val="tx1"/>
                </a:solidFill>
                <a:latin typeface="Calibri" panose="020F0502020204030204" pitchFamily="34" charset="0"/>
              </a:rPr>
              <a:t> 90 mg/m</a:t>
            </a:r>
            <a:r>
              <a:rPr lang="en-US" altLang="en-US" sz="1600" b="0" baseline="30000" dirty="0">
                <a:solidFill>
                  <a:schemeClr val="tx1"/>
                </a:solidFill>
                <a:latin typeface="Calibri" panose="020F0502020204030204" pitchFamily="34" charset="0"/>
              </a:rPr>
              <a:t>2</a:t>
            </a:r>
            <a:r>
              <a:rPr lang="en-US" altLang="en-US" sz="1600" b="0" dirty="0">
                <a:solidFill>
                  <a:schemeClr val="tx1"/>
                </a:solidFill>
                <a:latin typeface="Calibri" panose="020F0502020204030204" pitchFamily="34" charset="0"/>
              </a:rPr>
              <a:t> IV on Days 1, 2 + </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Rituximab</a:t>
            </a:r>
            <a:r>
              <a:rPr lang="en-US" altLang="en-US" sz="1600" b="0" dirty="0">
                <a:solidFill>
                  <a:schemeClr val="tx1"/>
                </a:solidFill>
                <a:latin typeface="Calibri" panose="020F0502020204030204" pitchFamily="34" charset="0"/>
              </a:rPr>
              <a:t> 375 mg/m</a:t>
            </a:r>
            <a:r>
              <a:rPr lang="en-US" altLang="en-US" sz="1600" b="0" baseline="30000" dirty="0">
                <a:solidFill>
                  <a:schemeClr val="tx1"/>
                </a:solidFill>
                <a:latin typeface="Calibri" panose="020F0502020204030204" pitchFamily="34" charset="0"/>
              </a:rPr>
              <a:t>2</a:t>
            </a:r>
            <a:r>
              <a:rPr lang="en-US" altLang="en-US" sz="1600" b="0" dirty="0">
                <a:solidFill>
                  <a:schemeClr val="tx1"/>
                </a:solidFill>
                <a:latin typeface="Calibri" panose="020F0502020204030204" pitchFamily="34" charset="0"/>
              </a:rPr>
              <a:t> IV on Day 1</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299)</a:t>
            </a:r>
            <a:endParaRPr lang="en-US" altLang="en-US" sz="1600" dirty="0">
              <a:solidFill>
                <a:schemeClr val="tx1"/>
              </a:solidFill>
              <a:latin typeface="Calibri" panose="020F0502020204030204" pitchFamily="34" charset="0"/>
            </a:endParaRP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4024313" y="3824448"/>
            <a:ext cx="3790950" cy="1077218"/>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Placebo </a:t>
            </a:r>
            <a:r>
              <a:rPr lang="en-US" altLang="en-US" sz="1600" b="0" dirty="0">
                <a:solidFill>
                  <a:schemeClr val="tx1"/>
                </a:solidFill>
                <a:latin typeface="Calibri" panose="020F0502020204030204" pitchFamily="34" charset="0"/>
              </a:rPr>
              <a:t>PO BID + </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Bendamustine</a:t>
            </a:r>
            <a:r>
              <a:rPr lang="en-US" altLang="en-US" sz="1600" b="0" dirty="0">
                <a:solidFill>
                  <a:schemeClr val="tx1"/>
                </a:solidFill>
                <a:latin typeface="Calibri" panose="020F0502020204030204" pitchFamily="34" charset="0"/>
              </a:rPr>
              <a:t> 90 mg/m</a:t>
            </a:r>
            <a:r>
              <a:rPr lang="en-US" altLang="en-US" sz="1600" b="0" baseline="30000" dirty="0">
                <a:solidFill>
                  <a:schemeClr val="tx1"/>
                </a:solidFill>
                <a:latin typeface="Calibri" panose="020F0502020204030204" pitchFamily="34" charset="0"/>
              </a:rPr>
              <a:t>2</a:t>
            </a:r>
            <a:r>
              <a:rPr lang="en-US" altLang="en-US" sz="1600" b="0" dirty="0">
                <a:solidFill>
                  <a:schemeClr val="tx1"/>
                </a:solidFill>
                <a:latin typeface="Calibri" panose="020F0502020204030204" pitchFamily="34" charset="0"/>
              </a:rPr>
              <a:t> IV on Days 1, 2 + </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Rituximab</a:t>
            </a:r>
            <a:r>
              <a:rPr lang="en-US" altLang="en-US" sz="1600" b="0" dirty="0">
                <a:solidFill>
                  <a:schemeClr val="tx1"/>
                </a:solidFill>
                <a:latin typeface="Calibri" panose="020F0502020204030204" pitchFamily="34" charset="0"/>
              </a:rPr>
              <a:t> 375 mg/m</a:t>
            </a:r>
            <a:r>
              <a:rPr lang="en-US" altLang="en-US" sz="1600" b="0" baseline="30000" dirty="0">
                <a:solidFill>
                  <a:schemeClr val="tx1"/>
                </a:solidFill>
                <a:latin typeface="Calibri" panose="020F0502020204030204" pitchFamily="34" charset="0"/>
              </a:rPr>
              <a:t>2</a:t>
            </a:r>
            <a:r>
              <a:rPr lang="en-US" altLang="en-US" sz="1600" b="0" dirty="0">
                <a:solidFill>
                  <a:schemeClr val="tx1"/>
                </a:solidFill>
                <a:latin typeface="Calibri" panose="020F0502020204030204" pitchFamily="34" charset="0"/>
              </a:rPr>
              <a:t> IV on Day 1</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299)</a:t>
            </a:r>
            <a:endParaRPr lang="en-US" altLang="en-US" sz="1600" dirty="0">
              <a:solidFill>
                <a:schemeClr val="tx1"/>
              </a:solidFill>
              <a:latin typeface="Calibri" panose="020F0502020204030204" pitchFamily="34" charset="0"/>
            </a:endParaRPr>
          </a:p>
        </p:txBody>
      </p:sp>
      <p:sp>
        <p:nvSpPr>
          <p:cNvPr id="19461" name="Rectangle 46">
            <a:extLst>
              <a:ext uri="{FF2B5EF4-FFF2-40B4-BE49-F238E27FC236}">
                <a16:creationId xmlns:a16="http://schemas.microsoft.com/office/drawing/2014/main" id="{937A8B82-B1A2-4F68-B7FF-D7788F4B7C74}"/>
              </a:ext>
            </a:extLst>
          </p:cNvPr>
          <p:cNvSpPr>
            <a:spLocks noChangeArrowheads="1"/>
          </p:cNvSpPr>
          <p:nvPr/>
        </p:nvSpPr>
        <p:spPr bwMode="auto">
          <a:xfrm>
            <a:off x="8497888" y="2662238"/>
            <a:ext cx="275482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US" altLang="en-US" sz="1600" b="0" i="1" dirty="0">
                <a:solidFill>
                  <a:schemeClr val="bg1"/>
                </a:solidFill>
                <a:latin typeface="Calibri" panose="020F0502020204030204" pitchFamily="34" charset="0"/>
              </a:rPr>
              <a:t>Acalabrutinib until PD or toxicity; if ≥PR, maintenance rituximab every 2 cycles x 2 yr</a:t>
            </a:r>
          </a:p>
        </p:txBody>
      </p:sp>
      <p:sp>
        <p:nvSpPr>
          <p:cNvPr id="19466" name="Line 52">
            <a:extLst>
              <a:ext uri="{FF2B5EF4-FFF2-40B4-BE49-F238E27FC236}">
                <a16:creationId xmlns:a16="http://schemas.microsoft.com/office/drawing/2014/main" id="{809AEC4D-D360-4462-B28D-A44E89AF0366}"/>
              </a:ext>
            </a:extLst>
          </p:cNvPr>
          <p:cNvSpPr>
            <a:spLocks noChangeShapeType="1"/>
          </p:cNvSpPr>
          <p:nvPr/>
        </p:nvSpPr>
        <p:spPr bwMode="auto">
          <a:xfrm>
            <a:off x="7916863" y="3077736"/>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3442996" y="3200847"/>
            <a:ext cx="467016" cy="26090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2" name="Line 52">
            <a:extLst>
              <a:ext uri="{FF2B5EF4-FFF2-40B4-BE49-F238E27FC236}">
                <a16:creationId xmlns:a16="http://schemas.microsoft.com/office/drawing/2014/main" id="{449E30E4-AF57-5F31-BA84-8ECD50BD05E9}"/>
              </a:ext>
            </a:extLst>
          </p:cNvPr>
          <p:cNvSpPr>
            <a:spLocks noChangeShapeType="1"/>
          </p:cNvSpPr>
          <p:nvPr/>
        </p:nvSpPr>
        <p:spPr bwMode="auto">
          <a:xfrm rot="5400000">
            <a:off x="3436792" y="2948606"/>
            <a:ext cx="479425" cy="0"/>
          </a:xfrm>
          <a:prstGeom prst="line">
            <a:avLst/>
          </a:prstGeom>
          <a:noFill/>
          <a:ln w="28575">
            <a:solidFill>
              <a:schemeClr val="bg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3" name="Rectangle 46">
            <a:extLst>
              <a:ext uri="{FF2B5EF4-FFF2-40B4-BE49-F238E27FC236}">
                <a16:creationId xmlns:a16="http://schemas.microsoft.com/office/drawing/2014/main" id="{599B7F68-DACA-7E58-843C-4514767B3880}"/>
              </a:ext>
            </a:extLst>
          </p:cNvPr>
          <p:cNvSpPr>
            <a:spLocks noChangeArrowheads="1"/>
          </p:cNvSpPr>
          <p:nvPr/>
        </p:nvSpPr>
        <p:spPr bwMode="auto">
          <a:xfrm>
            <a:off x="1817539" y="2117204"/>
            <a:ext cx="37179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0" i="1" dirty="0">
                <a:solidFill>
                  <a:schemeClr val="bg1"/>
                </a:solidFill>
                <a:latin typeface="Calibri" panose="020F0502020204030204" pitchFamily="34" charset="0"/>
              </a:rPr>
              <a:t>Stratified by sMIPI score (low vs intermediate vs high), region (N America vs W Europe vs other)</a:t>
            </a:r>
          </a:p>
        </p:txBody>
      </p:sp>
      <p:sp>
        <p:nvSpPr>
          <p:cNvPr id="5" name="Content Placeholder 2">
            <a:extLst>
              <a:ext uri="{FF2B5EF4-FFF2-40B4-BE49-F238E27FC236}">
                <a16:creationId xmlns:a16="http://schemas.microsoft.com/office/drawing/2014/main" id="{B336EF94-40CD-D96A-C3E8-F8FB0C4A7A36}"/>
              </a:ext>
            </a:extLst>
          </p:cNvPr>
          <p:cNvSpPr txBox="1">
            <a:spLocks/>
          </p:cNvSpPr>
          <p:nvPr/>
        </p:nvSpPr>
        <p:spPr bwMode="auto">
          <a:xfrm>
            <a:off x="601820" y="5132356"/>
            <a:ext cx="5309278" cy="1057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b="1" kern="0" dirty="0"/>
              <a:t>Primary endpoint: </a:t>
            </a:r>
            <a:br>
              <a:rPr lang="en-US" b="1" kern="0" dirty="0"/>
            </a:br>
            <a:r>
              <a:rPr lang="en-US" b="0" kern="0" dirty="0"/>
              <a:t>PFS per IRC</a:t>
            </a:r>
          </a:p>
        </p:txBody>
      </p:sp>
      <p:sp>
        <p:nvSpPr>
          <p:cNvPr id="6" name="Content Placeholder 3">
            <a:extLst>
              <a:ext uri="{FF2B5EF4-FFF2-40B4-BE49-F238E27FC236}">
                <a16:creationId xmlns:a16="http://schemas.microsoft.com/office/drawing/2014/main" id="{4B4E984E-1A34-E17C-EDC0-679ACFBD333C}"/>
              </a:ext>
            </a:extLst>
          </p:cNvPr>
          <p:cNvSpPr txBox="1">
            <a:spLocks/>
          </p:cNvSpPr>
          <p:nvPr/>
        </p:nvSpPr>
        <p:spPr>
          <a:xfrm>
            <a:off x="6252634" y="5132916"/>
            <a:ext cx="5229570" cy="1057275"/>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b="1" kern="0" dirty="0"/>
              <a:t>Key secondary endpoints: </a:t>
            </a:r>
            <a:br>
              <a:rPr lang="en-US" b="1" kern="0" dirty="0"/>
            </a:br>
            <a:r>
              <a:rPr lang="en-US" b="0" kern="0" dirty="0"/>
              <a:t>ORR per IRC, OS, safety</a:t>
            </a:r>
            <a:endParaRPr lang="en-US" b="1" kern="0" dirty="0"/>
          </a:p>
        </p:txBody>
      </p:sp>
      <p:sp>
        <p:nvSpPr>
          <p:cNvPr id="8" name="Text Box 15">
            <a:extLst>
              <a:ext uri="{FF2B5EF4-FFF2-40B4-BE49-F238E27FC236}">
                <a16:creationId xmlns:a16="http://schemas.microsoft.com/office/drawing/2014/main" id="{076F8C1E-78D7-D3A5-27CD-1D0BAB47AE5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Wang. EHA 2024. Abstr LB3439. NCT02972840.</a:t>
            </a:r>
            <a:endParaRPr lang="en-US" altLang="en-US" sz="1200" b="0" dirty="0">
              <a:solidFill>
                <a:schemeClr val="bg2"/>
              </a:solidFill>
              <a:latin typeface="Calibri" panose="020F0502020204030204" pitchFamily="34" charset="0"/>
              <a:cs typeface="+mn-cs"/>
            </a:endParaRPr>
          </a:p>
        </p:txBody>
      </p:sp>
      <p:sp>
        <p:nvSpPr>
          <p:cNvPr id="9" name="Rectangle 46">
            <a:extLst>
              <a:ext uri="{FF2B5EF4-FFF2-40B4-BE49-F238E27FC236}">
                <a16:creationId xmlns:a16="http://schemas.microsoft.com/office/drawing/2014/main" id="{F7427DA9-758F-D758-422C-D132A329574F}"/>
              </a:ext>
            </a:extLst>
          </p:cNvPr>
          <p:cNvSpPr>
            <a:spLocks noChangeArrowheads="1"/>
          </p:cNvSpPr>
          <p:nvPr/>
        </p:nvSpPr>
        <p:spPr bwMode="auto">
          <a:xfrm>
            <a:off x="8497888" y="4070669"/>
            <a:ext cx="275482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US" altLang="en-US" sz="1600" b="0" i="1" dirty="0">
                <a:solidFill>
                  <a:schemeClr val="bg1"/>
                </a:solidFill>
                <a:latin typeface="Calibri" panose="020F0502020204030204" pitchFamily="34" charset="0"/>
              </a:rPr>
              <a:t>Placebo until PD or toxicity; </a:t>
            </a:r>
            <a:br>
              <a:rPr lang="en-US" altLang="en-US" sz="1600" b="0" i="1" dirty="0">
                <a:solidFill>
                  <a:schemeClr val="bg1"/>
                </a:solidFill>
                <a:latin typeface="Calibri" panose="020F0502020204030204" pitchFamily="34" charset="0"/>
              </a:rPr>
            </a:br>
            <a:r>
              <a:rPr lang="en-US" altLang="en-US" sz="1600" b="0" i="1" dirty="0">
                <a:solidFill>
                  <a:schemeClr val="bg1"/>
                </a:solidFill>
                <a:latin typeface="Calibri" panose="020F0502020204030204" pitchFamily="34" charset="0"/>
              </a:rPr>
              <a:t>if ≥PR, maintenance rituximab every 2 cycles x 2 yr</a:t>
            </a:r>
          </a:p>
        </p:txBody>
      </p:sp>
      <p:sp>
        <p:nvSpPr>
          <p:cNvPr id="10" name="Rectangle 46">
            <a:extLst>
              <a:ext uri="{FF2B5EF4-FFF2-40B4-BE49-F238E27FC236}">
                <a16:creationId xmlns:a16="http://schemas.microsoft.com/office/drawing/2014/main" id="{6D869AB3-9F39-21CD-80D1-DCD3A28B4596}"/>
              </a:ext>
            </a:extLst>
          </p:cNvPr>
          <p:cNvSpPr>
            <a:spLocks noChangeArrowheads="1"/>
          </p:cNvSpPr>
          <p:nvPr/>
        </p:nvSpPr>
        <p:spPr bwMode="auto">
          <a:xfrm>
            <a:off x="8153740" y="3520342"/>
            <a:ext cx="161740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US" altLang="en-US" sz="1400" b="0" i="1" dirty="0">
                <a:solidFill>
                  <a:schemeClr val="bg1"/>
                </a:solidFill>
                <a:latin typeface="Calibri" panose="020F0502020204030204" pitchFamily="34" charset="0"/>
              </a:rPr>
              <a:t>Crossover permitted after PD</a:t>
            </a:r>
          </a:p>
        </p:txBody>
      </p:sp>
      <p:sp>
        <p:nvSpPr>
          <p:cNvPr id="11" name="Rectangle 46">
            <a:extLst>
              <a:ext uri="{FF2B5EF4-FFF2-40B4-BE49-F238E27FC236}">
                <a16:creationId xmlns:a16="http://schemas.microsoft.com/office/drawing/2014/main" id="{3CE54EFE-D0E7-0A30-8DB0-FEE69F879522}"/>
              </a:ext>
            </a:extLst>
          </p:cNvPr>
          <p:cNvSpPr>
            <a:spLocks noChangeArrowheads="1"/>
          </p:cNvSpPr>
          <p:nvPr/>
        </p:nvSpPr>
        <p:spPr bwMode="auto">
          <a:xfrm>
            <a:off x="7240417" y="2009483"/>
            <a:ext cx="115678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b="0" i="1" dirty="0">
                <a:solidFill>
                  <a:schemeClr val="bg1"/>
                </a:solidFill>
                <a:latin typeface="Calibri" panose="020F0502020204030204" pitchFamily="34" charset="0"/>
              </a:rPr>
              <a:t>6 x 28-day cycles</a:t>
            </a:r>
          </a:p>
        </p:txBody>
      </p:sp>
      <p:sp>
        <p:nvSpPr>
          <p:cNvPr id="12" name="Line 52">
            <a:extLst>
              <a:ext uri="{FF2B5EF4-FFF2-40B4-BE49-F238E27FC236}">
                <a16:creationId xmlns:a16="http://schemas.microsoft.com/office/drawing/2014/main" id="{5E1DF0FE-CC50-5ED6-1DCE-D52F7895CD14}"/>
              </a:ext>
            </a:extLst>
          </p:cNvPr>
          <p:cNvSpPr>
            <a:spLocks noChangeShapeType="1"/>
          </p:cNvSpPr>
          <p:nvPr/>
        </p:nvSpPr>
        <p:spPr bwMode="auto">
          <a:xfrm>
            <a:off x="7916863" y="4486167"/>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3" name="Line 54">
            <a:extLst>
              <a:ext uri="{FF2B5EF4-FFF2-40B4-BE49-F238E27FC236}">
                <a16:creationId xmlns:a16="http://schemas.microsoft.com/office/drawing/2014/main" id="{5109EA45-2DC2-B710-029A-68D7C044BE56}"/>
              </a:ext>
            </a:extLst>
          </p:cNvPr>
          <p:cNvSpPr>
            <a:spLocks noChangeShapeType="1"/>
          </p:cNvSpPr>
          <p:nvPr/>
        </p:nvSpPr>
        <p:spPr bwMode="auto">
          <a:xfrm>
            <a:off x="3442996" y="4102148"/>
            <a:ext cx="467016" cy="260909"/>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5" name="Line 52">
            <a:extLst>
              <a:ext uri="{FF2B5EF4-FFF2-40B4-BE49-F238E27FC236}">
                <a16:creationId xmlns:a16="http://schemas.microsoft.com/office/drawing/2014/main" id="{F60ED538-F6C9-63F9-A078-F87B6549A113}"/>
              </a:ext>
            </a:extLst>
          </p:cNvPr>
          <p:cNvSpPr>
            <a:spLocks noChangeShapeType="1"/>
          </p:cNvSpPr>
          <p:nvPr/>
        </p:nvSpPr>
        <p:spPr bwMode="auto">
          <a:xfrm rot="5400000">
            <a:off x="7723823" y="2539281"/>
            <a:ext cx="18288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cxnSp>
        <p:nvCxnSpPr>
          <p:cNvPr id="18" name="Connector: Elbow 17">
            <a:extLst>
              <a:ext uri="{FF2B5EF4-FFF2-40B4-BE49-F238E27FC236}">
                <a16:creationId xmlns:a16="http://schemas.microsoft.com/office/drawing/2014/main" id="{44F83C47-D55D-5EF4-E1B8-BB993CD1AD96}"/>
              </a:ext>
            </a:extLst>
          </p:cNvPr>
          <p:cNvCxnSpPr>
            <a:cxnSpLocks/>
          </p:cNvCxnSpPr>
          <p:nvPr/>
        </p:nvCxnSpPr>
        <p:spPr bwMode="auto">
          <a:xfrm flipV="1">
            <a:off x="7916863" y="3200847"/>
            <a:ext cx="12700" cy="1162210"/>
          </a:xfrm>
          <a:prstGeom prst="bentConnector3">
            <a:avLst>
              <a:gd name="adj1" fmla="val 1800000"/>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8699661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ECHO: </a:t>
            </a:r>
            <a:r>
              <a:rPr lang="en-US" dirty="0"/>
              <a:t>Baseline Characteristics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None/>
              <a:defRPr/>
            </a:pPr>
            <a:r>
              <a:rPr lang="en-US" altLang="en-US" sz="1200" b="0" spc="-10" dirty="0">
                <a:solidFill>
                  <a:srgbClr val="455560"/>
                </a:solidFill>
                <a:latin typeface="Calibri" panose="020F0502020204030204" pitchFamily="34" charset="0"/>
              </a:rPr>
              <a:t>Wang.</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EHA 2024. Abstr </a:t>
            </a:r>
            <a:r>
              <a:rPr lang="en-US" altLang="en-US" sz="1200" b="0" dirty="0">
                <a:solidFill>
                  <a:srgbClr val="455560"/>
                </a:solidFill>
                <a:latin typeface="Calibri" panose="020F0502020204030204" pitchFamily="34" charset="0"/>
                <a:cs typeface="Arial" panose="020B0604020202020204" pitchFamily="34" charset="0"/>
              </a:rPr>
              <a:t>LB3439</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graphicFrame>
        <p:nvGraphicFramePr>
          <p:cNvPr id="2" name="Group 3">
            <a:extLst>
              <a:ext uri="{FF2B5EF4-FFF2-40B4-BE49-F238E27FC236}">
                <a16:creationId xmlns:a16="http://schemas.microsoft.com/office/drawing/2014/main" id="{D09F162F-A875-93BA-95B6-E65D8EDE2CBC}"/>
              </a:ext>
            </a:extLst>
          </p:cNvPr>
          <p:cNvGraphicFramePr>
            <a:graphicFrameLocks/>
          </p:cNvGraphicFramePr>
          <p:nvPr/>
        </p:nvGraphicFramePr>
        <p:xfrm>
          <a:off x="522288" y="1604963"/>
          <a:ext cx="5376672" cy="4114896"/>
        </p:xfrm>
        <a:graphic>
          <a:graphicData uri="http://schemas.openxmlformats.org/drawingml/2006/table">
            <a:tbl>
              <a:tblPr/>
              <a:tblGrid>
                <a:gridCol w="2155598">
                  <a:extLst>
                    <a:ext uri="{9D8B030D-6E8A-4147-A177-3AD203B41FA5}">
                      <a16:colId xmlns:a16="http://schemas.microsoft.com/office/drawing/2014/main" val="20000"/>
                    </a:ext>
                  </a:extLst>
                </a:gridCol>
                <a:gridCol w="1610537">
                  <a:extLst>
                    <a:ext uri="{9D8B030D-6E8A-4147-A177-3AD203B41FA5}">
                      <a16:colId xmlns:a16="http://schemas.microsoft.com/office/drawing/2014/main" val="20001"/>
                    </a:ext>
                  </a:extLst>
                </a:gridCol>
                <a:gridCol w="1610537">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Acala + BR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299)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Pbo + BR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age, yr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≥75 yr,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71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(65-85)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84 (28.1)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71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(65-86)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77 (25.8)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Male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214 (71.6)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209 (69.9)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ECOG PS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129 (43.1)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132 (44.1)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 (7.7)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2221588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Tumor bulk ≥5 cm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112 (37.5)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113 (37.8)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2636515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Blastoid/</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pleomorphic histology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41 (13.7)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38 (12.7)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94581174"/>
                  </a:ext>
                </a:extLst>
              </a:tr>
            </a:tbl>
          </a:graphicData>
        </a:graphic>
      </p:graphicFrame>
      <p:graphicFrame>
        <p:nvGraphicFramePr>
          <p:cNvPr id="6" name="Group 3">
            <a:extLst>
              <a:ext uri="{FF2B5EF4-FFF2-40B4-BE49-F238E27FC236}">
                <a16:creationId xmlns:a16="http://schemas.microsoft.com/office/drawing/2014/main" id="{5D48D3F1-87D5-185A-A3E6-56EE22D43147}"/>
              </a:ext>
            </a:extLst>
          </p:cNvPr>
          <p:cNvGraphicFramePr>
            <a:graphicFrameLocks/>
          </p:cNvGraphicFramePr>
          <p:nvPr/>
        </p:nvGraphicFramePr>
        <p:xfrm>
          <a:off x="6381941" y="1610437"/>
          <a:ext cx="5376672" cy="3749120"/>
        </p:xfrm>
        <a:graphic>
          <a:graphicData uri="http://schemas.openxmlformats.org/drawingml/2006/table">
            <a:tbl>
              <a:tblPr/>
              <a:tblGrid>
                <a:gridCol w="2155598">
                  <a:extLst>
                    <a:ext uri="{9D8B030D-6E8A-4147-A177-3AD203B41FA5}">
                      <a16:colId xmlns:a16="http://schemas.microsoft.com/office/drawing/2014/main" val="20000"/>
                    </a:ext>
                  </a:extLst>
                </a:gridCol>
                <a:gridCol w="1610537">
                  <a:extLst>
                    <a:ext uri="{9D8B030D-6E8A-4147-A177-3AD203B41FA5}">
                      <a16:colId xmlns:a16="http://schemas.microsoft.com/office/drawing/2014/main" val="20001"/>
                    </a:ext>
                  </a:extLst>
                </a:gridCol>
                <a:gridCol w="1610537">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Acala + BR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299)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Pbo + BR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sMIPI score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Low risk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Intermediate risk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High risk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99 (33.1)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128 (42.8)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72 (24.1)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101 (33.8)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125 (41.8)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73 (24.4)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Extranodal disease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264 (88.3)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277 (92.6)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1" u="none" strike="noStrike" cap="none" normalizeH="0" baseline="0" dirty="0">
                          <a:ln>
                            <a:noFill/>
                          </a:ln>
                          <a:solidFill>
                            <a:schemeClr val="bg2">
                              <a:lumMod val="10000"/>
                            </a:schemeClr>
                          </a:solidFill>
                          <a:effectLst/>
                          <a:latin typeface="Calibri" panose="020F0502020204030204" pitchFamily="34" charset="0"/>
                        </a:rPr>
                        <a:t>TP53</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status,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Mutated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Unmutated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Unknown,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 (7.4)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97 (32.4)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 (9.7)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83 (27.8)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2221588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Ki-67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139 (46.5)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147 (49.2)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26365158"/>
                  </a:ext>
                </a:extLst>
              </a:tr>
            </a:tbl>
          </a:graphicData>
        </a:graphic>
      </p:graphicFrame>
    </p:spTree>
    <p:extLst>
      <p:ext uri="{BB962C8B-B14F-4D97-AF65-F5344CB8AC3E}">
        <p14:creationId xmlns:p14="http://schemas.microsoft.com/office/powerpoint/2010/main" val="265954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2D12D-C218-22C6-81EF-3963779AA79B}"/>
              </a:ext>
            </a:extLst>
          </p:cNvPr>
          <p:cNvSpPr>
            <a:spLocks noGrp="1"/>
          </p:cNvSpPr>
          <p:nvPr>
            <p:ph type="title"/>
          </p:nvPr>
        </p:nvSpPr>
        <p:spPr/>
        <p:txBody>
          <a:bodyPr/>
          <a:lstStyle/>
          <a:p>
            <a:r>
              <a:rPr lang="en-US" dirty="0"/>
              <a:t>ECHO: PFS (Primary Endpoint)</a:t>
            </a:r>
          </a:p>
        </p:txBody>
      </p:sp>
      <p:sp>
        <p:nvSpPr>
          <p:cNvPr id="4" name="Text Box 15">
            <a:extLst>
              <a:ext uri="{FF2B5EF4-FFF2-40B4-BE49-F238E27FC236}">
                <a16:creationId xmlns:a16="http://schemas.microsoft.com/office/drawing/2014/main" id="{90499A93-2E71-4930-90BC-8EBFB3D9296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fontAlgn="base">
              <a:lnSpc>
                <a:spcPct val="100000"/>
              </a:lnSpc>
              <a:spcBef>
                <a:spcPct val="0"/>
              </a:spcBef>
              <a:spcAft>
                <a:spcPct val="0"/>
              </a:spcAft>
              <a:buClrTx/>
              <a:buNone/>
              <a:defRPr/>
            </a:pPr>
            <a:r>
              <a:rPr lang="en-US" altLang="en-US" sz="1200" b="0" spc="-10" dirty="0">
                <a:solidFill>
                  <a:srgbClr val="455560"/>
                </a:solidFill>
                <a:latin typeface="Calibri" panose="020F0502020204030204" pitchFamily="34" charset="0"/>
              </a:rPr>
              <a:t>Wang.</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EHA 2024. Abstr </a:t>
            </a:r>
            <a:r>
              <a:rPr lang="en-US" altLang="en-US" sz="1200" b="0" dirty="0">
                <a:solidFill>
                  <a:srgbClr val="455560"/>
                </a:solidFill>
                <a:latin typeface="Calibri" panose="020F0502020204030204" pitchFamily="34" charset="0"/>
                <a:cs typeface="Arial" panose="020B0604020202020204" pitchFamily="34" charset="0"/>
              </a:rPr>
              <a:t>LB3439</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Reproduced with permission.</a:t>
            </a:r>
          </a:p>
        </p:txBody>
      </p:sp>
      <p:sp>
        <p:nvSpPr>
          <p:cNvPr id="5" name="Content Placeholder 4">
            <a:extLst>
              <a:ext uri="{FF2B5EF4-FFF2-40B4-BE49-F238E27FC236}">
                <a16:creationId xmlns:a16="http://schemas.microsoft.com/office/drawing/2014/main" id="{4771CC2B-DCCF-FE9C-DF7D-DE7A981A18BC}"/>
              </a:ext>
            </a:extLst>
          </p:cNvPr>
          <p:cNvSpPr>
            <a:spLocks noGrp="1"/>
          </p:cNvSpPr>
          <p:nvPr>
            <p:ph idx="1"/>
          </p:nvPr>
        </p:nvSpPr>
        <p:spPr>
          <a:xfrm>
            <a:off x="604675" y="5450930"/>
            <a:ext cx="10877529" cy="748744"/>
          </a:xfrm>
        </p:spPr>
        <p:txBody>
          <a:bodyPr/>
          <a:lstStyle/>
          <a:p>
            <a:pPr>
              <a:spcBef>
                <a:spcPts val="0"/>
              </a:spcBef>
            </a:pPr>
            <a:r>
              <a:rPr lang="en-US" sz="2400" dirty="0"/>
              <a:t>Acala + BR significantly prolonged mPFS by ~17 mo vs Pbo + BR</a:t>
            </a:r>
          </a:p>
          <a:p>
            <a:pPr>
              <a:spcBef>
                <a:spcPts val="0"/>
              </a:spcBef>
            </a:pPr>
            <a:r>
              <a:rPr lang="en-US" sz="2400" dirty="0"/>
              <a:t>Of the 99 patients with PD on Pbo + BR, 69% subsequently received a BTK inhibitor</a:t>
            </a:r>
          </a:p>
        </p:txBody>
      </p:sp>
      <p:sp>
        <p:nvSpPr>
          <p:cNvPr id="11" name="TextBox 10">
            <a:extLst>
              <a:ext uri="{FF2B5EF4-FFF2-40B4-BE49-F238E27FC236}">
                <a16:creationId xmlns:a16="http://schemas.microsoft.com/office/drawing/2014/main" id="{E31F1DBB-35E6-0ACB-CAB4-165055CC9004}"/>
              </a:ext>
            </a:extLst>
          </p:cNvPr>
          <p:cNvSpPr txBox="1"/>
          <p:nvPr/>
        </p:nvSpPr>
        <p:spPr bwMode="auto">
          <a:xfrm rot="16200000">
            <a:off x="1560591" y="2886816"/>
            <a:ext cx="8853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PFS (%)</a:t>
            </a:r>
          </a:p>
        </p:txBody>
      </p:sp>
      <p:sp>
        <p:nvSpPr>
          <p:cNvPr id="13" name="Rectangle 12">
            <a:extLst>
              <a:ext uri="{FF2B5EF4-FFF2-40B4-BE49-F238E27FC236}">
                <a16:creationId xmlns:a16="http://schemas.microsoft.com/office/drawing/2014/main" id="{F36571FF-BF2A-D13F-35E9-22EC14CC7290}"/>
              </a:ext>
            </a:extLst>
          </p:cNvPr>
          <p:cNvSpPr/>
          <p:nvPr/>
        </p:nvSpPr>
        <p:spPr bwMode="auto">
          <a:xfrm>
            <a:off x="1455442" y="4894859"/>
            <a:ext cx="915618" cy="144974"/>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 name="TextBox 13">
            <a:extLst>
              <a:ext uri="{FF2B5EF4-FFF2-40B4-BE49-F238E27FC236}">
                <a16:creationId xmlns:a16="http://schemas.microsoft.com/office/drawing/2014/main" id="{E8A68474-95D5-01F2-9145-E0B1CE910E2D}"/>
              </a:ext>
            </a:extLst>
          </p:cNvPr>
          <p:cNvSpPr txBox="1"/>
          <p:nvPr/>
        </p:nvSpPr>
        <p:spPr bwMode="auto">
          <a:xfrm>
            <a:off x="688490" y="4668515"/>
            <a:ext cx="1689694" cy="830997"/>
          </a:xfrm>
          <a:prstGeom prst="rect">
            <a:avLst/>
          </a:prstGeom>
          <a:solidFill>
            <a:schemeClr val="tx1"/>
          </a:solidFill>
          <a:ln>
            <a:noFill/>
          </a:ln>
        </p:spPr>
        <p:txBody>
          <a:bodyPr wrap="none" rtlCol="0">
            <a:spAutoFit/>
          </a:bodyPr>
          <a:lstStyle/>
          <a:p>
            <a:pPr algn="r">
              <a:lnSpc>
                <a:spcPct val="100000"/>
              </a:lnSpc>
              <a:spcBef>
                <a:spcPts val="0"/>
              </a:spcBef>
              <a:spcAft>
                <a:spcPct val="0"/>
              </a:spcAft>
              <a:buClrTx/>
              <a:buFontTx/>
              <a:buNone/>
            </a:pPr>
            <a:r>
              <a:rPr lang="en-US" sz="1600" dirty="0">
                <a:solidFill>
                  <a:schemeClr val="bg1"/>
                </a:solidFill>
                <a:latin typeface="Calibri" panose="020F0502020204030204" pitchFamily="34" charset="0"/>
              </a:rPr>
              <a:t>Patients at Risk, n</a:t>
            </a:r>
          </a:p>
          <a:p>
            <a:pPr algn="r">
              <a:lnSpc>
                <a:spcPct val="100000"/>
              </a:lnSpc>
              <a:spcBef>
                <a:spcPts val="0"/>
              </a:spcBef>
              <a:spcAft>
                <a:spcPct val="0"/>
              </a:spcAft>
              <a:buClrTx/>
              <a:buFontTx/>
              <a:buNone/>
            </a:pPr>
            <a:r>
              <a:rPr lang="en-US" sz="1600" dirty="0">
                <a:solidFill>
                  <a:schemeClr val="accent1"/>
                </a:solidFill>
                <a:latin typeface="Calibri" panose="020F0502020204030204" pitchFamily="34" charset="0"/>
              </a:rPr>
              <a:t>Acala + BR</a:t>
            </a:r>
          </a:p>
          <a:p>
            <a:pPr algn="r">
              <a:lnSpc>
                <a:spcPct val="100000"/>
              </a:lnSpc>
              <a:spcBef>
                <a:spcPts val="0"/>
              </a:spcBef>
              <a:spcAft>
                <a:spcPct val="0"/>
              </a:spcAft>
              <a:buClrTx/>
              <a:buFontTx/>
              <a:buNone/>
            </a:pPr>
            <a:r>
              <a:rPr lang="en-US" sz="1600" dirty="0">
                <a:solidFill>
                  <a:schemeClr val="accent3"/>
                </a:solidFill>
                <a:latin typeface="Calibri" panose="020F0502020204030204" pitchFamily="34" charset="0"/>
              </a:rPr>
              <a:t>Pbo + BR</a:t>
            </a:r>
          </a:p>
        </p:txBody>
      </p:sp>
      <p:sp>
        <p:nvSpPr>
          <p:cNvPr id="16" name="TextBox 15">
            <a:extLst>
              <a:ext uri="{FF2B5EF4-FFF2-40B4-BE49-F238E27FC236}">
                <a16:creationId xmlns:a16="http://schemas.microsoft.com/office/drawing/2014/main" id="{A6EF7698-FE8C-A769-1383-E9401C96E27D}"/>
              </a:ext>
            </a:extLst>
          </p:cNvPr>
          <p:cNvSpPr txBox="1"/>
          <p:nvPr/>
        </p:nvSpPr>
        <p:spPr bwMode="auto">
          <a:xfrm>
            <a:off x="6191838" y="4686918"/>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graphicFrame>
        <p:nvGraphicFramePr>
          <p:cNvPr id="21" name="Table 17">
            <a:extLst>
              <a:ext uri="{FF2B5EF4-FFF2-40B4-BE49-F238E27FC236}">
                <a16:creationId xmlns:a16="http://schemas.microsoft.com/office/drawing/2014/main" id="{9DEC7C7F-95A1-A55C-C803-E463C29E1F36}"/>
              </a:ext>
            </a:extLst>
          </p:cNvPr>
          <p:cNvGraphicFramePr>
            <a:graphicFrameLocks noGrp="1"/>
          </p:cNvGraphicFramePr>
          <p:nvPr/>
        </p:nvGraphicFramePr>
        <p:xfrm>
          <a:off x="6081176" y="1317406"/>
          <a:ext cx="5326660" cy="1554480"/>
        </p:xfrm>
        <a:graphic>
          <a:graphicData uri="http://schemas.openxmlformats.org/drawingml/2006/table">
            <a:tbl>
              <a:tblPr firstRow="1" bandRow="1">
                <a:tableStyleId>{93296810-A885-4BE3-A3E7-6D5BEEA58F35}</a:tableStyleId>
              </a:tblPr>
              <a:tblGrid>
                <a:gridCol w="1645920">
                  <a:extLst>
                    <a:ext uri="{9D8B030D-6E8A-4147-A177-3AD203B41FA5}">
                      <a16:colId xmlns:a16="http://schemas.microsoft.com/office/drawing/2014/main" val="2538364240"/>
                    </a:ext>
                  </a:extLst>
                </a:gridCol>
                <a:gridCol w="1840370">
                  <a:extLst>
                    <a:ext uri="{9D8B030D-6E8A-4147-A177-3AD203B41FA5}">
                      <a16:colId xmlns:a16="http://schemas.microsoft.com/office/drawing/2014/main" val="1270973012"/>
                    </a:ext>
                  </a:extLst>
                </a:gridCol>
                <a:gridCol w="1840370">
                  <a:extLst>
                    <a:ext uri="{9D8B030D-6E8A-4147-A177-3AD203B41FA5}">
                      <a16:colId xmlns:a16="http://schemas.microsoft.com/office/drawing/2014/main" val="638962441"/>
                    </a:ext>
                  </a:extLst>
                </a:gridCol>
              </a:tblGrid>
              <a:tr h="0">
                <a:tc>
                  <a:txBody>
                    <a:bodyPr/>
                    <a:lstStyle/>
                    <a:p>
                      <a:endParaRPr lang="en-US" sz="1600" dirty="0">
                        <a:solidFill>
                          <a:sysClr val="windowText" lastClr="000000"/>
                        </a:solidFill>
                      </a:endParaRPr>
                    </a:p>
                  </a:txBody>
                  <a:tcPr marL="9144" marR="9144" marT="9144" marB="9144">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600" dirty="0">
                          <a:solidFill>
                            <a:schemeClr val="accent1"/>
                          </a:solidFill>
                        </a:rPr>
                        <a:t>Acala + BR (n = 299)</a:t>
                      </a:r>
                    </a:p>
                  </a:txBody>
                  <a:tcPr marL="9144" marR="9144" marT="9144" marB="9144">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600" dirty="0">
                          <a:solidFill>
                            <a:schemeClr val="accent3"/>
                          </a:solidFill>
                        </a:rPr>
                        <a:t>Pbo + BR (n = 299)</a:t>
                      </a:r>
                    </a:p>
                  </a:txBody>
                  <a:tcPr marL="9144" marR="9144" marT="9144" marB="9144">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1792023"/>
                  </a:ext>
                </a:extLst>
              </a:tr>
              <a:tr h="0">
                <a:tc>
                  <a:txBody>
                    <a:bodyPr/>
                    <a:lstStyle/>
                    <a:p>
                      <a:r>
                        <a:rPr lang="en-US" sz="1600" dirty="0">
                          <a:solidFill>
                            <a:sysClr val="windowText" lastClr="000000"/>
                          </a:solidFill>
                        </a:rPr>
                        <a:t>PFS events, n (%)</a:t>
                      </a:r>
                    </a:p>
                  </a:txBody>
                  <a:tcPr marL="9144" marR="9144" marT="9144" marB="9144">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600" dirty="0">
                          <a:solidFill>
                            <a:sysClr val="windowText" lastClr="000000"/>
                          </a:solidFill>
                        </a:rPr>
                        <a:t>110 (36.8)</a:t>
                      </a:r>
                    </a:p>
                  </a:txBody>
                  <a:tcPr marL="9144" marR="9144" marT="9144" marB="9144">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600" dirty="0">
                          <a:solidFill>
                            <a:sysClr val="windowText" lastClr="000000"/>
                          </a:solidFill>
                        </a:rPr>
                        <a:t>137 (45.8)</a:t>
                      </a:r>
                    </a:p>
                  </a:txBody>
                  <a:tcPr marL="9144" marR="9144" marT="9144" marB="9144">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20780345"/>
                  </a:ext>
                </a:extLst>
              </a:tr>
              <a:tr h="0">
                <a:tc>
                  <a:txBody>
                    <a:bodyPr/>
                    <a:lstStyle/>
                    <a:p>
                      <a:pPr marL="285750" indent="-285750">
                        <a:buFont typeface="Wingdings" panose="05000000000000000000" pitchFamily="2" charset="2"/>
                        <a:buChar char="§"/>
                      </a:pPr>
                      <a:r>
                        <a:rPr lang="en-US" sz="1600" dirty="0">
                          <a:solidFill>
                            <a:sysClr val="windowText" lastClr="000000"/>
                          </a:solidFill>
                        </a:rPr>
                        <a:t>PD</a:t>
                      </a:r>
                    </a:p>
                  </a:txBody>
                  <a:tcPr marL="9144"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600" dirty="0">
                          <a:solidFill>
                            <a:sysClr val="windowText" lastClr="000000"/>
                          </a:solidFill>
                        </a:rPr>
                        <a:t>57 (19.1)</a:t>
                      </a:r>
                    </a:p>
                  </a:txBody>
                  <a:tcPr marL="9144"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600" dirty="0">
                          <a:solidFill>
                            <a:sysClr val="windowText" lastClr="000000"/>
                          </a:solidFill>
                        </a:rPr>
                        <a:t>99 (33.1)</a:t>
                      </a:r>
                    </a:p>
                  </a:txBody>
                  <a:tcPr marL="9144"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98954361"/>
                  </a:ext>
                </a:extLst>
              </a:tr>
              <a:tr h="0">
                <a:tc>
                  <a:txBody>
                    <a:bodyPr/>
                    <a:lstStyle/>
                    <a:p>
                      <a:r>
                        <a:rPr lang="en-US" sz="1600" dirty="0">
                          <a:solidFill>
                            <a:sysClr val="windowText" lastClr="000000"/>
                          </a:solidFill>
                        </a:rPr>
                        <a:t>mPFS, mo</a:t>
                      </a:r>
                    </a:p>
                  </a:txBody>
                  <a:tcPr marL="9144"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600" dirty="0">
                          <a:solidFill>
                            <a:sysClr val="windowText" lastClr="000000"/>
                          </a:solidFill>
                        </a:rPr>
                        <a:t>66.4</a:t>
                      </a:r>
                    </a:p>
                  </a:txBody>
                  <a:tcPr marL="9144"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600" dirty="0">
                          <a:solidFill>
                            <a:sysClr val="windowText" lastClr="000000"/>
                          </a:solidFill>
                        </a:rPr>
                        <a:t>49.6</a:t>
                      </a:r>
                    </a:p>
                  </a:txBody>
                  <a:tcPr marL="9144"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90753807"/>
                  </a:ext>
                </a:extLst>
              </a:tr>
              <a:tr h="0">
                <a:tc>
                  <a:txBody>
                    <a:bodyPr/>
                    <a:lstStyle/>
                    <a:p>
                      <a:endParaRPr lang="en-US" sz="1600" dirty="0">
                        <a:solidFill>
                          <a:sysClr val="windowText" lastClr="000000"/>
                        </a:solidFill>
                      </a:endParaRPr>
                    </a:p>
                  </a:txBody>
                  <a:tcPr marL="9144"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pPr algn="ctr"/>
                      <a:r>
                        <a:rPr lang="en-US" sz="1600" dirty="0">
                          <a:solidFill>
                            <a:sysClr val="windowText" lastClr="000000"/>
                          </a:solidFill>
                        </a:rPr>
                        <a:t>Stratified HR: 0.73 (95% CI: 0.57-0.94; </a:t>
                      </a:r>
                      <a:br>
                        <a:rPr lang="en-US" sz="1600" dirty="0">
                          <a:solidFill>
                            <a:sysClr val="windowText" lastClr="000000"/>
                          </a:solidFill>
                        </a:rPr>
                      </a:br>
                      <a:r>
                        <a:rPr lang="en-US" sz="1600" dirty="0">
                          <a:solidFill>
                            <a:sysClr val="windowText" lastClr="000000"/>
                          </a:solidFill>
                        </a:rPr>
                        <a:t>log-rank </a:t>
                      </a:r>
                      <a:r>
                        <a:rPr lang="en-US" sz="1600" i="1" dirty="0">
                          <a:solidFill>
                            <a:sysClr val="windowText" lastClr="000000"/>
                          </a:solidFill>
                        </a:rPr>
                        <a:t>P </a:t>
                      </a:r>
                      <a:r>
                        <a:rPr lang="en-US" sz="1600" i="0" dirty="0">
                          <a:solidFill>
                            <a:sysClr val="windowText" lastClr="000000"/>
                          </a:solidFill>
                        </a:rPr>
                        <a:t>= .0160)</a:t>
                      </a:r>
                      <a:endParaRPr lang="en-US" sz="1600" dirty="0">
                        <a:solidFill>
                          <a:sysClr val="windowText" lastClr="000000"/>
                        </a:solidFill>
                      </a:endParaRPr>
                    </a:p>
                  </a:txBody>
                  <a:tcPr marL="9144"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ctr"/>
                      <a:endParaRPr lang="en-US" sz="1600" dirty="0">
                        <a:solidFill>
                          <a:sysClr val="windowText" lastClr="000000"/>
                        </a:solidFill>
                      </a:endParaRPr>
                    </a:p>
                  </a:txBody>
                  <a:tcPr>
                    <a:solidFill>
                      <a:schemeClr val="tx1"/>
                    </a:solidFill>
                  </a:tcPr>
                </a:tc>
                <a:extLst>
                  <a:ext uri="{0D108BD9-81ED-4DB2-BD59-A6C34878D82A}">
                    <a16:rowId xmlns:a16="http://schemas.microsoft.com/office/drawing/2014/main" val="1662165681"/>
                  </a:ext>
                </a:extLst>
              </a:tr>
            </a:tbl>
          </a:graphicData>
        </a:graphic>
      </p:graphicFrame>
      <p:sp>
        <p:nvSpPr>
          <p:cNvPr id="22" name="Text Box 30">
            <a:extLst>
              <a:ext uri="{FF2B5EF4-FFF2-40B4-BE49-F238E27FC236}">
                <a16:creationId xmlns:a16="http://schemas.microsoft.com/office/drawing/2014/main" id="{2AFB245E-52BA-1707-FFE7-EA97EE663528}"/>
              </a:ext>
            </a:extLst>
          </p:cNvPr>
          <p:cNvSpPr txBox="1">
            <a:spLocks noChangeArrowheads="1"/>
          </p:cNvSpPr>
          <p:nvPr/>
        </p:nvSpPr>
        <p:spPr bwMode="auto">
          <a:xfrm>
            <a:off x="2654042" y="3933966"/>
            <a:ext cx="2794682" cy="36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Median follow-up: 45 mo</a:t>
            </a:r>
            <a:endParaRPr lang="en-US" altLang="en-US" sz="1800" dirty="0">
              <a:solidFill>
                <a:schemeClr val="bg1"/>
              </a:solidFill>
              <a:latin typeface="Calibri" panose="020F0502020204030204" pitchFamily="34" charset="0"/>
            </a:endParaRPr>
          </a:p>
        </p:txBody>
      </p:sp>
      <p:grpSp>
        <p:nvGrpSpPr>
          <p:cNvPr id="24" name="Group 23">
            <a:extLst>
              <a:ext uri="{FF2B5EF4-FFF2-40B4-BE49-F238E27FC236}">
                <a16:creationId xmlns:a16="http://schemas.microsoft.com/office/drawing/2014/main" id="{F12B64BF-A13D-ABD8-9A2E-357357D398F3}"/>
              </a:ext>
            </a:extLst>
          </p:cNvPr>
          <p:cNvGrpSpPr/>
          <p:nvPr/>
        </p:nvGrpSpPr>
        <p:grpSpPr>
          <a:xfrm>
            <a:off x="1999935" y="1518703"/>
            <a:ext cx="535724" cy="3072899"/>
            <a:chOff x="1671352" y="1518703"/>
            <a:chExt cx="535724" cy="3072899"/>
          </a:xfrm>
        </p:grpSpPr>
        <p:sp>
          <p:nvSpPr>
            <p:cNvPr id="6" name="TextBox 5">
              <a:extLst>
                <a:ext uri="{FF2B5EF4-FFF2-40B4-BE49-F238E27FC236}">
                  <a16:creationId xmlns:a16="http://schemas.microsoft.com/office/drawing/2014/main" id="{D159E272-26D9-4FDE-C3FE-48E45F4D7092}"/>
                </a:ext>
              </a:extLst>
            </p:cNvPr>
            <p:cNvSpPr txBox="1"/>
            <p:nvPr/>
          </p:nvSpPr>
          <p:spPr bwMode="auto">
            <a:xfrm>
              <a:off x="1671352" y="1518703"/>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7" name="TextBox 6">
              <a:extLst>
                <a:ext uri="{FF2B5EF4-FFF2-40B4-BE49-F238E27FC236}">
                  <a16:creationId xmlns:a16="http://schemas.microsoft.com/office/drawing/2014/main" id="{AD9275BA-5D42-5155-A272-5CEA72832DBA}"/>
                </a:ext>
              </a:extLst>
            </p:cNvPr>
            <p:cNvSpPr txBox="1"/>
            <p:nvPr/>
          </p:nvSpPr>
          <p:spPr bwMode="auto">
            <a:xfrm>
              <a:off x="1788372" y="205941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9" name="TextBox 8">
              <a:extLst>
                <a:ext uri="{FF2B5EF4-FFF2-40B4-BE49-F238E27FC236}">
                  <a16:creationId xmlns:a16="http://schemas.microsoft.com/office/drawing/2014/main" id="{0F235784-FEFA-BFDF-B95C-A42C49105B23}"/>
                </a:ext>
              </a:extLst>
            </p:cNvPr>
            <p:cNvSpPr txBox="1"/>
            <p:nvPr/>
          </p:nvSpPr>
          <p:spPr bwMode="auto">
            <a:xfrm>
              <a:off x="1788372" y="260012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2" name="TextBox 11">
              <a:extLst>
                <a:ext uri="{FF2B5EF4-FFF2-40B4-BE49-F238E27FC236}">
                  <a16:creationId xmlns:a16="http://schemas.microsoft.com/office/drawing/2014/main" id="{C3A0E01C-4A66-4537-B44B-ED68853FFCEA}"/>
                </a:ext>
              </a:extLst>
            </p:cNvPr>
            <p:cNvSpPr txBox="1"/>
            <p:nvPr/>
          </p:nvSpPr>
          <p:spPr bwMode="auto">
            <a:xfrm>
              <a:off x="1788372" y="314084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17" name="TextBox 16">
              <a:extLst>
                <a:ext uri="{FF2B5EF4-FFF2-40B4-BE49-F238E27FC236}">
                  <a16:creationId xmlns:a16="http://schemas.microsoft.com/office/drawing/2014/main" id="{96E28771-1FA8-F390-62B5-F0DB6D7D164E}"/>
                </a:ext>
              </a:extLst>
            </p:cNvPr>
            <p:cNvSpPr txBox="1"/>
            <p:nvPr/>
          </p:nvSpPr>
          <p:spPr bwMode="auto">
            <a:xfrm>
              <a:off x="1788372" y="368155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3" name="TextBox 22">
              <a:extLst>
                <a:ext uri="{FF2B5EF4-FFF2-40B4-BE49-F238E27FC236}">
                  <a16:creationId xmlns:a16="http://schemas.microsoft.com/office/drawing/2014/main" id="{9B71614E-BA0C-F2D3-0FC2-21D1C3924BBB}"/>
                </a:ext>
              </a:extLst>
            </p:cNvPr>
            <p:cNvSpPr txBox="1"/>
            <p:nvPr/>
          </p:nvSpPr>
          <p:spPr bwMode="auto">
            <a:xfrm>
              <a:off x="1905391" y="422227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40" name="Group 39">
            <a:extLst>
              <a:ext uri="{FF2B5EF4-FFF2-40B4-BE49-F238E27FC236}">
                <a16:creationId xmlns:a16="http://schemas.microsoft.com/office/drawing/2014/main" id="{A6C8286A-36C2-2050-F5C2-795BA1C2E238}"/>
              </a:ext>
            </a:extLst>
          </p:cNvPr>
          <p:cNvGrpSpPr/>
          <p:nvPr/>
        </p:nvGrpSpPr>
        <p:grpSpPr>
          <a:xfrm>
            <a:off x="2448733" y="4457694"/>
            <a:ext cx="8063381" cy="369332"/>
            <a:chOff x="2448733" y="4480335"/>
            <a:chExt cx="8063381" cy="369332"/>
          </a:xfrm>
        </p:grpSpPr>
        <p:sp>
          <p:nvSpPr>
            <p:cNvPr id="25" name="TextBox 24">
              <a:extLst>
                <a:ext uri="{FF2B5EF4-FFF2-40B4-BE49-F238E27FC236}">
                  <a16:creationId xmlns:a16="http://schemas.microsoft.com/office/drawing/2014/main" id="{08FE15E7-27BC-64E9-EC67-C13D268BC71A}"/>
                </a:ext>
              </a:extLst>
            </p:cNvPr>
            <p:cNvSpPr txBox="1"/>
            <p:nvPr/>
          </p:nvSpPr>
          <p:spPr bwMode="auto">
            <a:xfrm>
              <a:off x="2448733" y="448033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6" name="TextBox 25">
              <a:extLst>
                <a:ext uri="{FF2B5EF4-FFF2-40B4-BE49-F238E27FC236}">
                  <a16:creationId xmlns:a16="http://schemas.microsoft.com/office/drawing/2014/main" id="{BF88D3F7-D8D9-8069-2C0A-427871C4D6B8}"/>
                </a:ext>
              </a:extLst>
            </p:cNvPr>
            <p:cNvSpPr txBox="1"/>
            <p:nvPr/>
          </p:nvSpPr>
          <p:spPr bwMode="auto">
            <a:xfrm>
              <a:off x="3049524" y="448033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27" name="TextBox 26">
              <a:extLst>
                <a:ext uri="{FF2B5EF4-FFF2-40B4-BE49-F238E27FC236}">
                  <a16:creationId xmlns:a16="http://schemas.microsoft.com/office/drawing/2014/main" id="{D12DAA5C-52A3-C4BE-15E8-1AEEC76F3B58}"/>
                </a:ext>
              </a:extLst>
            </p:cNvPr>
            <p:cNvSpPr txBox="1"/>
            <p:nvPr/>
          </p:nvSpPr>
          <p:spPr bwMode="auto">
            <a:xfrm>
              <a:off x="3593406" y="448033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28" name="TextBox 27">
              <a:extLst>
                <a:ext uri="{FF2B5EF4-FFF2-40B4-BE49-F238E27FC236}">
                  <a16:creationId xmlns:a16="http://schemas.microsoft.com/office/drawing/2014/main" id="{97DD9948-83A1-99C1-7F2D-AE6FDC69D87E}"/>
                </a:ext>
              </a:extLst>
            </p:cNvPr>
            <p:cNvSpPr txBox="1"/>
            <p:nvPr/>
          </p:nvSpPr>
          <p:spPr bwMode="auto">
            <a:xfrm>
              <a:off x="4194197" y="448033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29" name="TextBox 28">
              <a:extLst>
                <a:ext uri="{FF2B5EF4-FFF2-40B4-BE49-F238E27FC236}">
                  <a16:creationId xmlns:a16="http://schemas.microsoft.com/office/drawing/2014/main" id="{795EE5CF-A55A-CA31-DF0E-33D088A1332B}"/>
                </a:ext>
              </a:extLst>
            </p:cNvPr>
            <p:cNvSpPr txBox="1"/>
            <p:nvPr/>
          </p:nvSpPr>
          <p:spPr bwMode="auto">
            <a:xfrm>
              <a:off x="4751719" y="448033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30" name="TextBox 29">
              <a:extLst>
                <a:ext uri="{FF2B5EF4-FFF2-40B4-BE49-F238E27FC236}">
                  <a16:creationId xmlns:a16="http://schemas.microsoft.com/office/drawing/2014/main" id="{6F40CB6E-1065-26E3-6664-3E9631EC230A}"/>
                </a:ext>
              </a:extLst>
            </p:cNvPr>
            <p:cNvSpPr txBox="1"/>
            <p:nvPr/>
          </p:nvSpPr>
          <p:spPr bwMode="auto">
            <a:xfrm>
              <a:off x="5352510" y="448033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31" name="TextBox 30">
              <a:extLst>
                <a:ext uri="{FF2B5EF4-FFF2-40B4-BE49-F238E27FC236}">
                  <a16:creationId xmlns:a16="http://schemas.microsoft.com/office/drawing/2014/main" id="{6401EE30-8904-74CB-6C91-8090D0A42738}"/>
                </a:ext>
              </a:extLst>
            </p:cNvPr>
            <p:cNvSpPr txBox="1"/>
            <p:nvPr/>
          </p:nvSpPr>
          <p:spPr bwMode="auto">
            <a:xfrm>
              <a:off x="5954901" y="448033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32" name="TextBox 31">
              <a:extLst>
                <a:ext uri="{FF2B5EF4-FFF2-40B4-BE49-F238E27FC236}">
                  <a16:creationId xmlns:a16="http://schemas.microsoft.com/office/drawing/2014/main" id="{472896E0-DA61-43EE-96FD-B3451237AF76}"/>
                </a:ext>
              </a:extLst>
            </p:cNvPr>
            <p:cNvSpPr txBox="1"/>
            <p:nvPr/>
          </p:nvSpPr>
          <p:spPr bwMode="auto">
            <a:xfrm>
              <a:off x="6555692" y="448033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33" name="TextBox 32">
              <a:extLst>
                <a:ext uri="{FF2B5EF4-FFF2-40B4-BE49-F238E27FC236}">
                  <a16:creationId xmlns:a16="http://schemas.microsoft.com/office/drawing/2014/main" id="{D98CECF8-405A-2BC4-F301-A898F8A0F03C}"/>
                </a:ext>
              </a:extLst>
            </p:cNvPr>
            <p:cNvSpPr txBox="1"/>
            <p:nvPr/>
          </p:nvSpPr>
          <p:spPr bwMode="auto">
            <a:xfrm>
              <a:off x="7129524" y="448033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34" name="TextBox 33">
              <a:extLst>
                <a:ext uri="{FF2B5EF4-FFF2-40B4-BE49-F238E27FC236}">
                  <a16:creationId xmlns:a16="http://schemas.microsoft.com/office/drawing/2014/main" id="{6E8FF677-A310-3F6E-F54A-1B0FF1DF1773}"/>
                </a:ext>
              </a:extLst>
            </p:cNvPr>
            <p:cNvSpPr txBox="1"/>
            <p:nvPr/>
          </p:nvSpPr>
          <p:spPr bwMode="auto">
            <a:xfrm>
              <a:off x="7696117" y="448033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54</a:t>
              </a:r>
            </a:p>
          </p:txBody>
        </p:sp>
        <p:sp>
          <p:nvSpPr>
            <p:cNvPr id="35" name="TextBox 34">
              <a:extLst>
                <a:ext uri="{FF2B5EF4-FFF2-40B4-BE49-F238E27FC236}">
                  <a16:creationId xmlns:a16="http://schemas.microsoft.com/office/drawing/2014/main" id="{44C6625F-6F43-8361-D686-55FF7E663782}"/>
                </a:ext>
              </a:extLst>
            </p:cNvPr>
            <p:cNvSpPr txBox="1"/>
            <p:nvPr/>
          </p:nvSpPr>
          <p:spPr bwMode="auto">
            <a:xfrm>
              <a:off x="8287618" y="448033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6" name="TextBox 35">
              <a:extLst>
                <a:ext uri="{FF2B5EF4-FFF2-40B4-BE49-F238E27FC236}">
                  <a16:creationId xmlns:a16="http://schemas.microsoft.com/office/drawing/2014/main" id="{B2A42B85-7C0E-5FB8-4DDC-20CBBD1ED50F}"/>
                </a:ext>
              </a:extLst>
            </p:cNvPr>
            <p:cNvSpPr txBox="1"/>
            <p:nvPr/>
          </p:nvSpPr>
          <p:spPr bwMode="auto">
            <a:xfrm>
              <a:off x="8890228" y="448033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66</a:t>
              </a:r>
            </a:p>
          </p:txBody>
        </p:sp>
        <p:sp>
          <p:nvSpPr>
            <p:cNvPr id="37" name="TextBox 36">
              <a:extLst>
                <a:ext uri="{FF2B5EF4-FFF2-40B4-BE49-F238E27FC236}">
                  <a16:creationId xmlns:a16="http://schemas.microsoft.com/office/drawing/2014/main" id="{6F523302-D444-9CC9-FB92-FCE28A1305C7}"/>
                </a:ext>
              </a:extLst>
            </p:cNvPr>
            <p:cNvSpPr txBox="1"/>
            <p:nvPr/>
          </p:nvSpPr>
          <p:spPr bwMode="auto">
            <a:xfrm>
              <a:off x="9491019" y="448033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72</a:t>
              </a:r>
            </a:p>
          </p:txBody>
        </p:sp>
        <p:sp>
          <p:nvSpPr>
            <p:cNvPr id="38" name="TextBox 37">
              <a:extLst>
                <a:ext uri="{FF2B5EF4-FFF2-40B4-BE49-F238E27FC236}">
                  <a16:creationId xmlns:a16="http://schemas.microsoft.com/office/drawing/2014/main" id="{B5D168DA-DA81-8C70-3368-349CA0A196F7}"/>
                </a:ext>
              </a:extLst>
            </p:cNvPr>
            <p:cNvSpPr txBox="1"/>
            <p:nvPr/>
          </p:nvSpPr>
          <p:spPr bwMode="auto">
            <a:xfrm>
              <a:off x="10093410" y="448033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78</a:t>
              </a:r>
            </a:p>
          </p:txBody>
        </p:sp>
      </p:grpSp>
      <p:sp>
        <p:nvSpPr>
          <p:cNvPr id="41" name="Freeform: Shape 40">
            <a:extLst>
              <a:ext uri="{FF2B5EF4-FFF2-40B4-BE49-F238E27FC236}">
                <a16:creationId xmlns:a16="http://schemas.microsoft.com/office/drawing/2014/main" id="{38291A42-E54B-7EC4-909A-8591F439FECD}"/>
              </a:ext>
            </a:extLst>
          </p:cNvPr>
          <p:cNvSpPr/>
          <p:nvPr/>
        </p:nvSpPr>
        <p:spPr bwMode="auto">
          <a:xfrm>
            <a:off x="2598420" y="1630680"/>
            <a:ext cx="7993380" cy="2766060"/>
          </a:xfrm>
          <a:custGeom>
            <a:avLst/>
            <a:gdLst>
              <a:gd name="connsiteX0" fmla="*/ 0 w 8328660"/>
              <a:gd name="connsiteY0" fmla="*/ 0 h 2766060"/>
              <a:gd name="connsiteX1" fmla="*/ 0 w 8328660"/>
              <a:gd name="connsiteY1" fmla="*/ 2766060 h 2766060"/>
              <a:gd name="connsiteX2" fmla="*/ 8328660 w 8328660"/>
              <a:gd name="connsiteY2" fmla="*/ 2766060 h 2766060"/>
            </a:gdLst>
            <a:ahLst/>
            <a:cxnLst>
              <a:cxn ang="0">
                <a:pos x="connsiteX0" y="connsiteY0"/>
              </a:cxn>
              <a:cxn ang="0">
                <a:pos x="connsiteX1" y="connsiteY1"/>
              </a:cxn>
              <a:cxn ang="0">
                <a:pos x="connsiteX2" y="connsiteY2"/>
              </a:cxn>
            </a:cxnLst>
            <a:rect l="l" t="t" r="r" b="b"/>
            <a:pathLst>
              <a:path w="8328660" h="2766060">
                <a:moveTo>
                  <a:pt x="0" y="0"/>
                </a:moveTo>
                <a:lnTo>
                  <a:pt x="0" y="2766060"/>
                </a:lnTo>
                <a:lnTo>
                  <a:pt x="8328660" y="2766060"/>
                </a:lnTo>
              </a:path>
            </a:pathLst>
          </a:custGeom>
          <a:noFill/>
          <a:ln w="28575">
            <a:solidFill>
              <a:schemeClr val="bg1"/>
            </a:solidFill>
            <a:miter lim="800000"/>
            <a:headEnd/>
            <a:tailEnd/>
          </a:ln>
        </p:spPr>
        <p:txBody>
          <a:bodyPr rtlCol="0" anchor="ctr"/>
          <a:lstStyle/>
          <a:p>
            <a:pPr algn="ctr"/>
            <a:endParaRPr lang="en-US"/>
          </a:p>
        </p:txBody>
      </p:sp>
      <p:grpSp>
        <p:nvGrpSpPr>
          <p:cNvPr id="51" name="Group 50">
            <a:extLst>
              <a:ext uri="{FF2B5EF4-FFF2-40B4-BE49-F238E27FC236}">
                <a16:creationId xmlns:a16="http://schemas.microsoft.com/office/drawing/2014/main" id="{CAF9CB70-9FA3-85E2-336D-5532B93FE76F}"/>
              </a:ext>
            </a:extLst>
          </p:cNvPr>
          <p:cNvGrpSpPr/>
          <p:nvPr/>
        </p:nvGrpSpPr>
        <p:grpSpPr>
          <a:xfrm>
            <a:off x="2476499" y="1688129"/>
            <a:ext cx="121921" cy="2707658"/>
            <a:chOff x="2114953" y="1688129"/>
            <a:chExt cx="902896" cy="2707658"/>
          </a:xfrm>
        </p:grpSpPr>
        <p:cxnSp>
          <p:nvCxnSpPr>
            <p:cNvPr id="45" name="Straight Connector 44">
              <a:extLst>
                <a:ext uri="{FF2B5EF4-FFF2-40B4-BE49-F238E27FC236}">
                  <a16:creationId xmlns:a16="http://schemas.microsoft.com/office/drawing/2014/main" id="{A3669795-5D53-86C0-A1B9-31ADB814BEFA}"/>
                </a:ext>
              </a:extLst>
            </p:cNvPr>
            <p:cNvCxnSpPr/>
            <p:nvPr/>
          </p:nvCxnSpPr>
          <p:spPr bwMode="auto">
            <a:xfrm>
              <a:off x="2114953" y="1688129"/>
              <a:ext cx="902896"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FE1B65A7-75BE-9696-B34A-A5D7D149B109}"/>
                </a:ext>
              </a:extLst>
            </p:cNvPr>
            <p:cNvCxnSpPr/>
            <p:nvPr/>
          </p:nvCxnSpPr>
          <p:spPr bwMode="auto">
            <a:xfrm>
              <a:off x="2114953" y="2240571"/>
              <a:ext cx="902896"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F03EC7E4-90B4-2222-9C6B-00FF15B547F9}"/>
                </a:ext>
              </a:extLst>
            </p:cNvPr>
            <p:cNvCxnSpPr/>
            <p:nvPr/>
          </p:nvCxnSpPr>
          <p:spPr bwMode="auto">
            <a:xfrm>
              <a:off x="2114953" y="2773664"/>
              <a:ext cx="902896"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66B44386-8ACC-7616-EAEC-82E12155B994}"/>
                </a:ext>
              </a:extLst>
            </p:cNvPr>
            <p:cNvCxnSpPr/>
            <p:nvPr/>
          </p:nvCxnSpPr>
          <p:spPr bwMode="auto">
            <a:xfrm>
              <a:off x="2114953" y="3326106"/>
              <a:ext cx="902896"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666EC869-4A9B-90A9-3C70-CDEE4645CC41}"/>
                </a:ext>
              </a:extLst>
            </p:cNvPr>
            <p:cNvCxnSpPr/>
            <p:nvPr/>
          </p:nvCxnSpPr>
          <p:spPr bwMode="auto">
            <a:xfrm>
              <a:off x="2114953" y="3843345"/>
              <a:ext cx="902896"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DC83CF61-3129-8544-EEDA-C40888096F03}"/>
                </a:ext>
              </a:extLst>
            </p:cNvPr>
            <p:cNvCxnSpPr/>
            <p:nvPr/>
          </p:nvCxnSpPr>
          <p:spPr bwMode="auto">
            <a:xfrm>
              <a:off x="2114953" y="4395787"/>
              <a:ext cx="902896" cy="0"/>
            </a:xfrm>
            <a:prstGeom prst="line">
              <a:avLst/>
            </a:prstGeom>
            <a:noFill/>
            <a:ln w="28575" cap="flat" cmpd="sng" algn="ctr">
              <a:solidFill>
                <a:schemeClr val="bg1"/>
              </a:solidFill>
              <a:prstDash val="solid"/>
              <a:round/>
              <a:headEnd type="none" w="med" len="med"/>
              <a:tailEnd type="none" w="med" len="med"/>
            </a:ln>
            <a:effectLst/>
          </p:spPr>
        </p:cxnSp>
      </p:grpSp>
      <p:grpSp>
        <p:nvGrpSpPr>
          <p:cNvPr id="52" name="Group 51">
            <a:extLst>
              <a:ext uri="{FF2B5EF4-FFF2-40B4-BE49-F238E27FC236}">
                <a16:creationId xmlns:a16="http://schemas.microsoft.com/office/drawing/2014/main" id="{333D0C79-9C1F-FEF2-301B-F0AC600B6C99}"/>
              </a:ext>
            </a:extLst>
          </p:cNvPr>
          <p:cNvGrpSpPr/>
          <p:nvPr/>
        </p:nvGrpSpPr>
        <p:grpSpPr>
          <a:xfrm rot="5400000">
            <a:off x="4027339" y="2968163"/>
            <a:ext cx="107635" cy="2962886"/>
            <a:chOff x="2114953" y="1688129"/>
            <a:chExt cx="902896" cy="2707658"/>
          </a:xfrm>
        </p:grpSpPr>
        <p:cxnSp>
          <p:nvCxnSpPr>
            <p:cNvPr id="53" name="Straight Connector 52">
              <a:extLst>
                <a:ext uri="{FF2B5EF4-FFF2-40B4-BE49-F238E27FC236}">
                  <a16:creationId xmlns:a16="http://schemas.microsoft.com/office/drawing/2014/main" id="{FD8C3A07-D11C-1723-3133-B7CE46D00B97}"/>
                </a:ext>
              </a:extLst>
            </p:cNvPr>
            <p:cNvCxnSpPr/>
            <p:nvPr/>
          </p:nvCxnSpPr>
          <p:spPr bwMode="auto">
            <a:xfrm>
              <a:off x="2114953" y="1688129"/>
              <a:ext cx="902896"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0F4594B3-9E8A-B81F-0DA8-226B6673E57B}"/>
                </a:ext>
              </a:extLst>
            </p:cNvPr>
            <p:cNvCxnSpPr/>
            <p:nvPr/>
          </p:nvCxnSpPr>
          <p:spPr bwMode="auto">
            <a:xfrm>
              <a:off x="2114953" y="2240571"/>
              <a:ext cx="902896"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C57765D9-AD8E-8EAC-68F2-C623CDD5901B}"/>
                </a:ext>
              </a:extLst>
            </p:cNvPr>
            <p:cNvCxnSpPr/>
            <p:nvPr/>
          </p:nvCxnSpPr>
          <p:spPr bwMode="auto">
            <a:xfrm>
              <a:off x="2114953" y="2773664"/>
              <a:ext cx="902896"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A035627B-248D-45CD-EA1F-DD0D4FC9D8D8}"/>
                </a:ext>
              </a:extLst>
            </p:cNvPr>
            <p:cNvCxnSpPr/>
            <p:nvPr/>
          </p:nvCxnSpPr>
          <p:spPr bwMode="auto">
            <a:xfrm>
              <a:off x="2114953" y="3326106"/>
              <a:ext cx="902896"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1B33F2FA-6516-2D1C-852B-A2E051707B46}"/>
                </a:ext>
              </a:extLst>
            </p:cNvPr>
            <p:cNvCxnSpPr/>
            <p:nvPr/>
          </p:nvCxnSpPr>
          <p:spPr bwMode="auto">
            <a:xfrm>
              <a:off x="2114953" y="3843345"/>
              <a:ext cx="902896"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BC3F5EFD-C2A1-4097-ED78-DBA904A2A580}"/>
                </a:ext>
              </a:extLst>
            </p:cNvPr>
            <p:cNvCxnSpPr/>
            <p:nvPr/>
          </p:nvCxnSpPr>
          <p:spPr bwMode="auto">
            <a:xfrm>
              <a:off x="2114953" y="4395787"/>
              <a:ext cx="902896" cy="0"/>
            </a:xfrm>
            <a:prstGeom prst="line">
              <a:avLst/>
            </a:prstGeom>
            <a:noFill/>
            <a:ln w="28575" cap="flat" cmpd="sng" algn="ctr">
              <a:solidFill>
                <a:schemeClr val="bg1"/>
              </a:solidFill>
              <a:prstDash val="solid"/>
              <a:round/>
              <a:headEnd type="none" w="med" len="med"/>
              <a:tailEnd type="none" w="med" len="med"/>
            </a:ln>
            <a:effectLst/>
          </p:spPr>
        </p:cxnSp>
      </p:grpSp>
      <p:grpSp>
        <p:nvGrpSpPr>
          <p:cNvPr id="59" name="Group 58">
            <a:extLst>
              <a:ext uri="{FF2B5EF4-FFF2-40B4-BE49-F238E27FC236}">
                <a16:creationId xmlns:a16="http://schemas.microsoft.com/office/drawing/2014/main" id="{8D4F5ED5-1648-5592-3769-9BBD15BE4B73}"/>
              </a:ext>
            </a:extLst>
          </p:cNvPr>
          <p:cNvGrpSpPr/>
          <p:nvPr/>
        </p:nvGrpSpPr>
        <p:grpSpPr>
          <a:xfrm rot="5400000">
            <a:off x="8144539" y="2378702"/>
            <a:ext cx="107634" cy="4141814"/>
            <a:chOff x="2114953" y="610756"/>
            <a:chExt cx="902898" cy="3785031"/>
          </a:xfrm>
        </p:grpSpPr>
        <p:cxnSp>
          <p:nvCxnSpPr>
            <p:cNvPr id="60" name="Straight Connector 59">
              <a:extLst>
                <a:ext uri="{FF2B5EF4-FFF2-40B4-BE49-F238E27FC236}">
                  <a16:creationId xmlns:a16="http://schemas.microsoft.com/office/drawing/2014/main" id="{1382D14B-409D-532C-8D9D-FFDF9AFF60B6}"/>
                </a:ext>
              </a:extLst>
            </p:cNvPr>
            <p:cNvCxnSpPr/>
            <p:nvPr/>
          </p:nvCxnSpPr>
          <p:spPr bwMode="auto">
            <a:xfrm>
              <a:off x="2114953" y="1688129"/>
              <a:ext cx="902896"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25225E9E-23BE-83F9-ED11-D3CFEC6A75BD}"/>
                </a:ext>
              </a:extLst>
            </p:cNvPr>
            <p:cNvCxnSpPr/>
            <p:nvPr/>
          </p:nvCxnSpPr>
          <p:spPr bwMode="auto">
            <a:xfrm>
              <a:off x="2114953" y="2240571"/>
              <a:ext cx="902896"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609D6964-8713-AF8B-6DED-CC3D4B566D22}"/>
                </a:ext>
              </a:extLst>
            </p:cNvPr>
            <p:cNvCxnSpPr/>
            <p:nvPr/>
          </p:nvCxnSpPr>
          <p:spPr bwMode="auto">
            <a:xfrm>
              <a:off x="2114953" y="2773664"/>
              <a:ext cx="902896"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3DD4EA2E-6088-0999-0FEF-5323A1F32458}"/>
                </a:ext>
              </a:extLst>
            </p:cNvPr>
            <p:cNvCxnSpPr/>
            <p:nvPr/>
          </p:nvCxnSpPr>
          <p:spPr bwMode="auto">
            <a:xfrm>
              <a:off x="2114953" y="3326106"/>
              <a:ext cx="902896"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0A54F213-AE63-5F88-6898-981C299F60F6}"/>
                </a:ext>
              </a:extLst>
            </p:cNvPr>
            <p:cNvCxnSpPr/>
            <p:nvPr/>
          </p:nvCxnSpPr>
          <p:spPr bwMode="auto">
            <a:xfrm>
              <a:off x="2114953" y="3843345"/>
              <a:ext cx="902896"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17CC4AF9-91B5-4504-B75E-78EBFA5D25D2}"/>
                </a:ext>
              </a:extLst>
            </p:cNvPr>
            <p:cNvCxnSpPr/>
            <p:nvPr/>
          </p:nvCxnSpPr>
          <p:spPr bwMode="auto">
            <a:xfrm>
              <a:off x="2114953" y="4395787"/>
              <a:ext cx="902896"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6D8A32AF-1F6B-16CA-952A-A1AE32AAEBB7}"/>
                </a:ext>
              </a:extLst>
            </p:cNvPr>
            <p:cNvCxnSpPr/>
            <p:nvPr/>
          </p:nvCxnSpPr>
          <p:spPr bwMode="auto">
            <a:xfrm>
              <a:off x="2114954" y="610756"/>
              <a:ext cx="902896"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9092FB32-B9CD-1A05-F91C-543DA17E2BC6}"/>
                </a:ext>
              </a:extLst>
            </p:cNvPr>
            <p:cNvCxnSpPr/>
            <p:nvPr/>
          </p:nvCxnSpPr>
          <p:spPr bwMode="auto">
            <a:xfrm>
              <a:off x="2114955" y="1163198"/>
              <a:ext cx="902896" cy="0"/>
            </a:xfrm>
            <a:prstGeom prst="line">
              <a:avLst/>
            </a:prstGeom>
            <a:noFill/>
            <a:ln w="28575" cap="flat" cmpd="sng" algn="ctr">
              <a:solidFill>
                <a:schemeClr val="bg1"/>
              </a:solidFill>
              <a:prstDash val="solid"/>
              <a:round/>
              <a:headEnd type="none" w="med" len="med"/>
              <a:tailEnd type="none" w="med" len="med"/>
            </a:ln>
            <a:effectLst/>
          </p:spPr>
        </p:cxnSp>
      </p:grpSp>
      <p:grpSp>
        <p:nvGrpSpPr>
          <p:cNvPr id="68" name="Group 67">
            <a:extLst>
              <a:ext uri="{FF2B5EF4-FFF2-40B4-BE49-F238E27FC236}">
                <a16:creationId xmlns:a16="http://schemas.microsoft.com/office/drawing/2014/main" id="{986E03AA-E156-989C-CF2A-89DB25C0F53F}"/>
              </a:ext>
            </a:extLst>
          </p:cNvPr>
          <p:cNvGrpSpPr/>
          <p:nvPr/>
        </p:nvGrpSpPr>
        <p:grpSpPr>
          <a:xfrm>
            <a:off x="2350950" y="4906900"/>
            <a:ext cx="8096243" cy="584775"/>
            <a:chOff x="2350950" y="4480335"/>
            <a:chExt cx="8096243" cy="584775"/>
          </a:xfrm>
        </p:grpSpPr>
        <p:sp>
          <p:nvSpPr>
            <p:cNvPr id="69" name="TextBox 68">
              <a:extLst>
                <a:ext uri="{FF2B5EF4-FFF2-40B4-BE49-F238E27FC236}">
                  <a16:creationId xmlns:a16="http://schemas.microsoft.com/office/drawing/2014/main" id="{FC2F5470-6B7B-0926-5CCD-892961ABDC0A}"/>
                </a:ext>
              </a:extLst>
            </p:cNvPr>
            <p:cNvSpPr txBox="1"/>
            <p:nvPr/>
          </p:nvSpPr>
          <p:spPr bwMode="auto">
            <a:xfrm>
              <a:off x="2350950" y="4480335"/>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299</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299</a:t>
              </a:r>
            </a:p>
          </p:txBody>
        </p:sp>
        <p:sp>
          <p:nvSpPr>
            <p:cNvPr id="70" name="TextBox 69">
              <a:extLst>
                <a:ext uri="{FF2B5EF4-FFF2-40B4-BE49-F238E27FC236}">
                  <a16:creationId xmlns:a16="http://schemas.microsoft.com/office/drawing/2014/main" id="{A1037813-339E-51CA-AF9D-A965AFA80EBE}"/>
                </a:ext>
              </a:extLst>
            </p:cNvPr>
            <p:cNvSpPr txBox="1"/>
            <p:nvPr/>
          </p:nvSpPr>
          <p:spPr bwMode="auto">
            <a:xfrm>
              <a:off x="2951741" y="4480335"/>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258</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243</a:t>
              </a:r>
            </a:p>
          </p:txBody>
        </p:sp>
        <p:sp>
          <p:nvSpPr>
            <p:cNvPr id="71" name="TextBox 70">
              <a:extLst>
                <a:ext uri="{FF2B5EF4-FFF2-40B4-BE49-F238E27FC236}">
                  <a16:creationId xmlns:a16="http://schemas.microsoft.com/office/drawing/2014/main" id="{596B8D56-4024-69CD-58C3-BA17917D65FF}"/>
                </a:ext>
              </a:extLst>
            </p:cNvPr>
            <p:cNvSpPr txBox="1"/>
            <p:nvPr/>
          </p:nvSpPr>
          <p:spPr bwMode="auto">
            <a:xfrm>
              <a:off x="3554132" y="4480335"/>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232</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204</a:t>
              </a:r>
            </a:p>
          </p:txBody>
        </p:sp>
        <p:sp>
          <p:nvSpPr>
            <p:cNvPr id="72" name="TextBox 71">
              <a:extLst>
                <a:ext uri="{FF2B5EF4-FFF2-40B4-BE49-F238E27FC236}">
                  <a16:creationId xmlns:a16="http://schemas.microsoft.com/office/drawing/2014/main" id="{062ACE8E-7CF6-0CCA-3EF0-1AF7FD786529}"/>
                </a:ext>
              </a:extLst>
            </p:cNvPr>
            <p:cNvSpPr txBox="1"/>
            <p:nvPr/>
          </p:nvSpPr>
          <p:spPr bwMode="auto">
            <a:xfrm>
              <a:off x="4154923" y="4480335"/>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205</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181</a:t>
              </a:r>
            </a:p>
          </p:txBody>
        </p:sp>
        <p:sp>
          <p:nvSpPr>
            <p:cNvPr id="73" name="TextBox 72">
              <a:extLst>
                <a:ext uri="{FF2B5EF4-FFF2-40B4-BE49-F238E27FC236}">
                  <a16:creationId xmlns:a16="http://schemas.microsoft.com/office/drawing/2014/main" id="{F2FDF246-F08B-5465-EE63-B9D76585DDEA}"/>
                </a:ext>
              </a:extLst>
            </p:cNvPr>
            <p:cNvSpPr txBox="1"/>
            <p:nvPr/>
          </p:nvSpPr>
          <p:spPr bwMode="auto">
            <a:xfrm>
              <a:off x="4712445" y="4480335"/>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182</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159</a:t>
              </a:r>
            </a:p>
          </p:txBody>
        </p:sp>
        <p:sp>
          <p:nvSpPr>
            <p:cNvPr id="74" name="TextBox 73">
              <a:extLst>
                <a:ext uri="{FF2B5EF4-FFF2-40B4-BE49-F238E27FC236}">
                  <a16:creationId xmlns:a16="http://schemas.microsoft.com/office/drawing/2014/main" id="{D760BED4-BC6D-E389-7728-684024F346BD}"/>
                </a:ext>
              </a:extLst>
            </p:cNvPr>
            <p:cNvSpPr txBox="1"/>
            <p:nvPr/>
          </p:nvSpPr>
          <p:spPr bwMode="auto">
            <a:xfrm>
              <a:off x="5313236" y="4480335"/>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156</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142</a:t>
              </a:r>
            </a:p>
          </p:txBody>
        </p:sp>
        <p:sp>
          <p:nvSpPr>
            <p:cNvPr id="75" name="TextBox 74">
              <a:extLst>
                <a:ext uri="{FF2B5EF4-FFF2-40B4-BE49-F238E27FC236}">
                  <a16:creationId xmlns:a16="http://schemas.microsoft.com/office/drawing/2014/main" id="{608B9C0A-FC40-9159-A50C-D23704F58CA3}"/>
                </a:ext>
              </a:extLst>
            </p:cNvPr>
            <p:cNvSpPr txBox="1"/>
            <p:nvPr/>
          </p:nvSpPr>
          <p:spPr bwMode="auto">
            <a:xfrm>
              <a:off x="5915627" y="4480335"/>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136</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118</a:t>
              </a:r>
            </a:p>
          </p:txBody>
        </p:sp>
        <p:sp>
          <p:nvSpPr>
            <p:cNvPr id="76" name="TextBox 75">
              <a:extLst>
                <a:ext uri="{FF2B5EF4-FFF2-40B4-BE49-F238E27FC236}">
                  <a16:creationId xmlns:a16="http://schemas.microsoft.com/office/drawing/2014/main" id="{4533E1EE-F806-620D-CB2F-184E83F3A803}"/>
                </a:ext>
              </a:extLst>
            </p:cNvPr>
            <p:cNvSpPr txBox="1"/>
            <p:nvPr/>
          </p:nvSpPr>
          <p:spPr bwMode="auto">
            <a:xfrm>
              <a:off x="6516418" y="4480335"/>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122</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102</a:t>
              </a:r>
            </a:p>
          </p:txBody>
        </p:sp>
        <p:sp>
          <p:nvSpPr>
            <p:cNvPr id="77" name="TextBox 76">
              <a:extLst>
                <a:ext uri="{FF2B5EF4-FFF2-40B4-BE49-F238E27FC236}">
                  <a16:creationId xmlns:a16="http://schemas.microsoft.com/office/drawing/2014/main" id="{BCDC14B7-EB56-70C8-A8B7-05E2161498F9}"/>
                </a:ext>
              </a:extLst>
            </p:cNvPr>
            <p:cNvSpPr txBox="1"/>
            <p:nvPr/>
          </p:nvSpPr>
          <p:spPr bwMode="auto">
            <a:xfrm>
              <a:off x="7142348" y="4480335"/>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98</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84</a:t>
              </a:r>
            </a:p>
          </p:txBody>
        </p:sp>
        <p:sp>
          <p:nvSpPr>
            <p:cNvPr id="78" name="TextBox 77">
              <a:extLst>
                <a:ext uri="{FF2B5EF4-FFF2-40B4-BE49-F238E27FC236}">
                  <a16:creationId xmlns:a16="http://schemas.microsoft.com/office/drawing/2014/main" id="{DC5EA68D-99C8-1245-F51D-29ED074B19DD}"/>
                </a:ext>
              </a:extLst>
            </p:cNvPr>
            <p:cNvSpPr txBox="1"/>
            <p:nvPr/>
          </p:nvSpPr>
          <p:spPr bwMode="auto">
            <a:xfrm>
              <a:off x="7708941" y="4480335"/>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73</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63</a:t>
              </a:r>
            </a:p>
          </p:txBody>
        </p:sp>
        <p:sp>
          <p:nvSpPr>
            <p:cNvPr id="79" name="TextBox 78">
              <a:extLst>
                <a:ext uri="{FF2B5EF4-FFF2-40B4-BE49-F238E27FC236}">
                  <a16:creationId xmlns:a16="http://schemas.microsoft.com/office/drawing/2014/main" id="{1C7BCFF7-5D23-D492-178B-E7548D1773A2}"/>
                </a:ext>
              </a:extLst>
            </p:cNvPr>
            <p:cNvSpPr txBox="1"/>
            <p:nvPr/>
          </p:nvSpPr>
          <p:spPr bwMode="auto">
            <a:xfrm>
              <a:off x="8300442" y="4480335"/>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53</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44</a:t>
              </a:r>
            </a:p>
          </p:txBody>
        </p:sp>
        <p:sp>
          <p:nvSpPr>
            <p:cNvPr id="80" name="TextBox 79">
              <a:extLst>
                <a:ext uri="{FF2B5EF4-FFF2-40B4-BE49-F238E27FC236}">
                  <a16:creationId xmlns:a16="http://schemas.microsoft.com/office/drawing/2014/main" id="{F6F14ADF-8F32-E13C-12DD-CD7A6A164271}"/>
                </a:ext>
              </a:extLst>
            </p:cNvPr>
            <p:cNvSpPr txBox="1"/>
            <p:nvPr/>
          </p:nvSpPr>
          <p:spPr bwMode="auto">
            <a:xfrm>
              <a:off x="8903052" y="4480335"/>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34</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25</a:t>
              </a:r>
            </a:p>
          </p:txBody>
        </p:sp>
        <p:sp>
          <p:nvSpPr>
            <p:cNvPr id="81" name="TextBox 80">
              <a:extLst>
                <a:ext uri="{FF2B5EF4-FFF2-40B4-BE49-F238E27FC236}">
                  <a16:creationId xmlns:a16="http://schemas.microsoft.com/office/drawing/2014/main" id="{E6E9F355-B1D6-41C9-B6BE-B16BDC40B93A}"/>
                </a:ext>
              </a:extLst>
            </p:cNvPr>
            <p:cNvSpPr txBox="1"/>
            <p:nvPr/>
          </p:nvSpPr>
          <p:spPr bwMode="auto">
            <a:xfrm>
              <a:off x="9555940" y="4480335"/>
              <a:ext cx="2888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4</a:t>
              </a:r>
            </a:p>
          </p:txBody>
        </p:sp>
        <p:sp>
          <p:nvSpPr>
            <p:cNvPr id="82" name="TextBox 81">
              <a:extLst>
                <a:ext uri="{FF2B5EF4-FFF2-40B4-BE49-F238E27FC236}">
                  <a16:creationId xmlns:a16="http://schemas.microsoft.com/office/drawing/2014/main" id="{CCBC8833-B388-693B-CB5A-9BF16A0EA0B7}"/>
                </a:ext>
              </a:extLst>
            </p:cNvPr>
            <p:cNvSpPr txBox="1"/>
            <p:nvPr/>
          </p:nvSpPr>
          <p:spPr bwMode="auto">
            <a:xfrm>
              <a:off x="10158331" y="4480335"/>
              <a:ext cx="2888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0</a:t>
              </a:r>
            </a:p>
          </p:txBody>
        </p:sp>
      </p:grpSp>
      <p:sp>
        <p:nvSpPr>
          <p:cNvPr id="85" name="Freeform: Shape 84">
            <a:extLst>
              <a:ext uri="{FF2B5EF4-FFF2-40B4-BE49-F238E27FC236}">
                <a16:creationId xmlns:a16="http://schemas.microsoft.com/office/drawing/2014/main" id="{CF98B26A-78E1-BCA7-68D8-E01669C262BD}"/>
              </a:ext>
            </a:extLst>
          </p:cNvPr>
          <p:cNvSpPr/>
          <p:nvPr/>
        </p:nvSpPr>
        <p:spPr bwMode="auto">
          <a:xfrm>
            <a:off x="2600325" y="1685925"/>
            <a:ext cx="7243763" cy="2690813"/>
          </a:xfrm>
          <a:custGeom>
            <a:avLst/>
            <a:gdLst>
              <a:gd name="connsiteX0" fmla="*/ 7243763 w 7243763"/>
              <a:gd name="connsiteY0" fmla="*/ 2690813 h 2690813"/>
              <a:gd name="connsiteX1" fmla="*/ 7243763 w 7243763"/>
              <a:gd name="connsiteY1" fmla="*/ 1843088 h 2690813"/>
              <a:gd name="connsiteX2" fmla="*/ 6757988 w 7243763"/>
              <a:gd name="connsiteY2" fmla="*/ 1843088 h 2690813"/>
              <a:gd name="connsiteX3" fmla="*/ 6757988 w 7243763"/>
              <a:gd name="connsiteY3" fmla="*/ 1743075 h 2690813"/>
              <a:gd name="connsiteX4" fmla="*/ 6653213 w 7243763"/>
              <a:gd name="connsiteY4" fmla="*/ 1743075 h 2690813"/>
              <a:gd name="connsiteX5" fmla="*/ 6653213 w 7243763"/>
              <a:gd name="connsiteY5" fmla="*/ 1647825 h 2690813"/>
              <a:gd name="connsiteX6" fmla="*/ 6515100 w 7243763"/>
              <a:gd name="connsiteY6" fmla="*/ 1647825 h 2690813"/>
              <a:gd name="connsiteX7" fmla="*/ 6515100 w 7243763"/>
              <a:gd name="connsiteY7" fmla="*/ 1600200 h 2690813"/>
              <a:gd name="connsiteX8" fmla="*/ 6296025 w 7243763"/>
              <a:gd name="connsiteY8" fmla="*/ 1600200 h 2690813"/>
              <a:gd name="connsiteX9" fmla="*/ 6296025 w 7243763"/>
              <a:gd name="connsiteY9" fmla="*/ 1552575 h 2690813"/>
              <a:gd name="connsiteX10" fmla="*/ 6057900 w 7243763"/>
              <a:gd name="connsiteY10" fmla="*/ 1552575 h 2690813"/>
              <a:gd name="connsiteX11" fmla="*/ 6057900 w 7243763"/>
              <a:gd name="connsiteY11" fmla="*/ 1504950 h 2690813"/>
              <a:gd name="connsiteX12" fmla="*/ 5972175 w 7243763"/>
              <a:gd name="connsiteY12" fmla="*/ 1504950 h 2690813"/>
              <a:gd name="connsiteX13" fmla="*/ 5972175 w 7243763"/>
              <a:gd name="connsiteY13" fmla="*/ 1481138 h 2690813"/>
              <a:gd name="connsiteX14" fmla="*/ 5957888 w 7243763"/>
              <a:gd name="connsiteY14" fmla="*/ 1481138 h 2690813"/>
              <a:gd name="connsiteX15" fmla="*/ 5957888 w 7243763"/>
              <a:gd name="connsiteY15" fmla="*/ 1452563 h 2690813"/>
              <a:gd name="connsiteX16" fmla="*/ 5553075 w 7243763"/>
              <a:gd name="connsiteY16" fmla="*/ 1452563 h 2690813"/>
              <a:gd name="connsiteX17" fmla="*/ 5553075 w 7243763"/>
              <a:gd name="connsiteY17" fmla="*/ 1419225 h 2690813"/>
              <a:gd name="connsiteX18" fmla="*/ 4933950 w 7243763"/>
              <a:gd name="connsiteY18" fmla="*/ 1419225 h 2690813"/>
              <a:gd name="connsiteX19" fmla="*/ 4933950 w 7243763"/>
              <a:gd name="connsiteY19" fmla="*/ 1395413 h 2690813"/>
              <a:gd name="connsiteX20" fmla="*/ 4886325 w 7243763"/>
              <a:gd name="connsiteY20" fmla="*/ 1395413 h 2690813"/>
              <a:gd name="connsiteX21" fmla="*/ 4886325 w 7243763"/>
              <a:gd name="connsiteY21" fmla="*/ 1352550 h 2690813"/>
              <a:gd name="connsiteX22" fmla="*/ 4572000 w 7243763"/>
              <a:gd name="connsiteY22" fmla="*/ 1352550 h 2690813"/>
              <a:gd name="connsiteX23" fmla="*/ 4572000 w 7243763"/>
              <a:gd name="connsiteY23" fmla="*/ 1323975 h 2690813"/>
              <a:gd name="connsiteX24" fmla="*/ 4348163 w 7243763"/>
              <a:gd name="connsiteY24" fmla="*/ 1323975 h 2690813"/>
              <a:gd name="connsiteX25" fmla="*/ 4348163 w 7243763"/>
              <a:gd name="connsiteY25" fmla="*/ 1304925 h 2690813"/>
              <a:gd name="connsiteX26" fmla="*/ 4271963 w 7243763"/>
              <a:gd name="connsiteY26" fmla="*/ 1304925 h 2690813"/>
              <a:gd name="connsiteX27" fmla="*/ 4271963 w 7243763"/>
              <a:gd name="connsiteY27" fmla="*/ 1285875 h 2690813"/>
              <a:gd name="connsiteX28" fmla="*/ 3895725 w 7243763"/>
              <a:gd name="connsiteY28" fmla="*/ 1285875 h 2690813"/>
              <a:gd name="connsiteX29" fmla="*/ 3895725 w 7243763"/>
              <a:gd name="connsiteY29" fmla="*/ 1252538 h 2690813"/>
              <a:gd name="connsiteX30" fmla="*/ 3790950 w 7243763"/>
              <a:gd name="connsiteY30" fmla="*/ 1252538 h 2690813"/>
              <a:gd name="connsiteX31" fmla="*/ 3790950 w 7243763"/>
              <a:gd name="connsiteY31" fmla="*/ 1238250 h 2690813"/>
              <a:gd name="connsiteX32" fmla="*/ 3648075 w 7243763"/>
              <a:gd name="connsiteY32" fmla="*/ 1238250 h 2690813"/>
              <a:gd name="connsiteX33" fmla="*/ 3648075 w 7243763"/>
              <a:gd name="connsiteY33" fmla="*/ 1219200 h 2690813"/>
              <a:gd name="connsiteX34" fmla="*/ 3529013 w 7243763"/>
              <a:gd name="connsiteY34" fmla="*/ 1219200 h 2690813"/>
              <a:gd name="connsiteX35" fmla="*/ 3529013 w 7243763"/>
              <a:gd name="connsiteY35" fmla="*/ 1171575 h 2690813"/>
              <a:gd name="connsiteX36" fmla="*/ 3405188 w 7243763"/>
              <a:gd name="connsiteY36" fmla="*/ 1171575 h 2690813"/>
              <a:gd name="connsiteX37" fmla="*/ 3405188 w 7243763"/>
              <a:gd name="connsiteY37" fmla="*/ 1152525 h 2690813"/>
              <a:gd name="connsiteX38" fmla="*/ 3262313 w 7243763"/>
              <a:gd name="connsiteY38" fmla="*/ 1152525 h 2690813"/>
              <a:gd name="connsiteX39" fmla="*/ 3262313 w 7243763"/>
              <a:gd name="connsiteY39" fmla="*/ 1119188 h 2690813"/>
              <a:gd name="connsiteX40" fmla="*/ 3205163 w 7243763"/>
              <a:gd name="connsiteY40" fmla="*/ 1119188 h 2690813"/>
              <a:gd name="connsiteX41" fmla="*/ 3205163 w 7243763"/>
              <a:gd name="connsiteY41" fmla="*/ 1076325 h 2690813"/>
              <a:gd name="connsiteX42" fmla="*/ 3038475 w 7243763"/>
              <a:gd name="connsiteY42" fmla="*/ 1076325 h 2690813"/>
              <a:gd name="connsiteX43" fmla="*/ 3038475 w 7243763"/>
              <a:gd name="connsiteY43" fmla="*/ 1076325 h 2690813"/>
              <a:gd name="connsiteX44" fmla="*/ 2952750 w 7243763"/>
              <a:gd name="connsiteY44" fmla="*/ 1076325 h 2690813"/>
              <a:gd name="connsiteX45" fmla="*/ 2952750 w 7243763"/>
              <a:gd name="connsiteY45" fmla="*/ 1028700 h 2690813"/>
              <a:gd name="connsiteX46" fmla="*/ 2724150 w 7243763"/>
              <a:gd name="connsiteY46" fmla="*/ 1028700 h 2690813"/>
              <a:gd name="connsiteX47" fmla="*/ 2724150 w 7243763"/>
              <a:gd name="connsiteY47" fmla="*/ 971550 h 2690813"/>
              <a:gd name="connsiteX48" fmla="*/ 2600325 w 7243763"/>
              <a:gd name="connsiteY48" fmla="*/ 971550 h 2690813"/>
              <a:gd name="connsiteX49" fmla="*/ 2600325 w 7243763"/>
              <a:gd name="connsiteY49" fmla="*/ 971550 h 2690813"/>
              <a:gd name="connsiteX50" fmla="*/ 2576513 w 7243763"/>
              <a:gd name="connsiteY50" fmla="*/ 947738 h 2690813"/>
              <a:gd name="connsiteX51" fmla="*/ 2576513 w 7243763"/>
              <a:gd name="connsiteY51" fmla="*/ 933450 h 2690813"/>
              <a:gd name="connsiteX52" fmla="*/ 2305050 w 7243763"/>
              <a:gd name="connsiteY52" fmla="*/ 933450 h 2690813"/>
              <a:gd name="connsiteX53" fmla="*/ 2305050 w 7243763"/>
              <a:gd name="connsiteY53" fmla="*/ 914400 h 2690813"/>
              <a:gd name="connsiteX54" fmla="*/ 2190750 w 7243763"/>
              <a:gd name="connsiteY54" fmla="*/ 914400 h 2690813"/>
              <a:gd name="connsiteX55" fmla="*/ 2190750 w 7243763"/>
              <a:gd name="connsiteY55" fmla="*/ 876300 h 2690813"/>
              <a:gd name="connsiteX56" fmla="*/ 2152650 w 7243763"/>
              <a:gd name="connsiteY56" fmla="*/ 876300 h 2690813"/>
              <a:gd name="connsiteX57" fmla="*/ 2152650 w 7243763"/>
              <a:gd name="connsiteY57" fmla="*/ 847725 h 2690813"/>
              <a:gd name="connsiteX58" fmla="*/ 2038350 w 7243763"/>
              <a:gd name="connsiteY58" fmla="*/ 847725 h 2690813"/>
              <a:gd name="connsiteX59" fmla="*/ 2038350 w 7243763"/>
              <a:gd name="connsiteY59" fmla="*/ 833438 h 2690813"/>
              <a:gd name="connsiteX60" fmla="*/ 1928813 w 7243763"/>
              <a:gd name="connsiteY60" fmla="*/ 833438 h 2690813"/>
              <a:gd name="connsiteX61" fmla="*/ 1928813 w 7243763"/>
              <a:gd name="connsiteY61" fmla="*/ 795338 h 2690813"/>
              <a:gd name="connsiteX62" fmla="*/ 1781175 w 7243763"/>
              <a:gd name="connsiteY62" fmla="*/ 795338 h 2690813"/>
              <a:gd name="connsiteX63" fmla="*/ 1781175 w 7243763"/>
              <a:gd name="connsiteY63" fmla="*/ 757238 h 2690813"/>
              <a:gd name="connsiteX64" fmla="*/ 1624013 w 7243763"/>
              <a:gd name="connsiteY64" fmla="*/ 757238 h 2690813"/>
              <a:gd name="connsiteX65" fmla="*/ 1624013 w 7243763"/>
              <a:gd name="connsiteY65" fmla="*/ 714375 h 2690813"/>
              <a:gd name="connsiteX66" fmla="*/ 1533525 w 7243763"/>
              <a:gd name="connsiteY66" fmla="*/ 714375 h 2690813"/>
              <a:gd name="connsiteX67" fmla="*/ 1533525 w 7243763"/>
              <a:gd name="connsiteY67" fmla="*/ 695325 h 2690813"/>
              <a:gd name="connsiteX68" fmla="*/ 1400175 w 7243763"/>
              <a:gd name="connsiteY68" fmla="*/ 695325 h 2690813"/>
              <a:gd name="connsiteX69" fmla="*/ 1400175 w 7243763"/>
              <a:gd name="connsiteY69" fmla="*/ 657225 h 2690813"/>
              <a:gd name="connsiteX70" fmla="*/ 1343025 w 7243763"/>
              <a:gd name="connsiteY70" fmla="*/ 657225 h 2690813"/>
              <a:gd name="connsiteX71" fmla="*/ 1343025 w 7243763"/>
              <a:gd name="connsiteY71" fmla="*/ 628650 h 2690813"/>
              <a:gd name="connsiteX72" fmla="*/ 1128713 w 7243763"/>
              <a:gd name="connsiteY72" fmla="*/ 628650 h 2690813"/>
              <a:gd name="connsiteX73" fmla="*/ 1128713 w 7243763"/>
              <a:gd name="connsiteY73" fmla="*/ 595313 h 2690813"/>
              <a:gd name="connsiteX74" fmla="*/ 1100138 w 7243763"/>
              <a:gd name="connsiteY74" fmla="*/ 595313 h 2690813"/>
              <a:gd name="connsiteX75" fmla="*/ 1100138 w 7243763"/>
              <a:gd name="connsiteY75" fmla="*/ 547688 h 2690813"/>
              <a:gd name="connsiteX76" fmla="*/ 1019175 w 7243763"/>
              <a:gd name="connsiteY76" fmla="*/ 547688 h 2690813"/>
              <a:gd name="connsiteX77" fmla="*/ 1019175 w 7243763"/>
              <a:gd name="connsiteY77" fmla="*/ 509588 h 2690813"/>
              <a:gd name="connsiteX78" fmla="*/ 909638 w 7243763"/>
              <a:gd name="connsiteY78" fmla="*/ 509588 h 2690813"/>
              <a:gd name="connsiteX79" fmla="*/ 909638 w 7243763"/>
              <a:gd name="connsiteY79" fmla="*/ 476250 h 2690813"/>
              <a:gd name="connsiteX80" fmla="*/ 838200 w 7243763"/>
              <a:gd name="connsiteY80" fmla="*/ 476250 h 2690813"/>
              <a:gd name="connsiteX81" fmla="*/ 838200 w 7243763"/>
              <a:gd name="connsiteY81" fmla="*/ 419100 h 2690813"/>
              <a:gd name="connsiteX82" fmla="*/ 828675 w 7243763"/>
              <a:gd name="connsiteY82" fmla="*/ 419100 h 2690813"/>
              <a:gd name="connsiteX83" fmla="*/ 828675 w 7243763"/>
              <a:gd name="connsiteY83" fmla="*/ 357188 h 2690813"/>
              <a:gd name="connsiteX84" fmla="*/ 795338 w 7243763"/>
              <a:gd name="connsiteY84" fmla="*/ 357188 h 2690813"/>
              <a:gd name="connsiteX85" fmla="*/ 795338 w 7243763"/>
              <a:gd name="connsiteY85" fmla="*/ 295275 h 2690813"/>
              <a:gd name="connsiteX86" fmla="*/ 795338 w 7243763"/>
              <a:gd name="connsiteY86" fmla="*/ 295275 h 2690813"/>
              <a:gd name="connsiteX87" fmla="*/ 738188 w 7243763"/>
              <a:gd name="connsiteY87" fmla="*/ 295275 h 2690813"/>
              <a:gd name="connsiteX88" fmla="*/ 738188 w 7243763"/>
              <a:gd name="connsiteY88" fmla="*/ 285750 h 2690813"/>
              <a:gd name="connsiteX89" fmla="*/ 547688 w 7243763"/>
              <a:gd name="connsiteY89" fmla="*/ 285750 h 2690813"/>
              <a:gd name="connsiteX90" fmla="*/ 547688 w 7243763"/>
              <a:gd name="connsiteY90" fmla="*/ 219075 h 2690813"/>
              <a:gd name="connsiteX91" fmla="*/ 404813 w 7243763"/>
              <a:gd name="connsiteY91" fmla="*/ 219075 h 2690813"/>
              <a:gd name="connsiteX92" fmla="*/ 404813 w 7243763"/>
              <a:gd name="connsiteY92" fmla="*/ 176213 h 2690813"/>
              <a:gd name="connsiteX93" fmla="*/ 285750 w 7243763"/>
              <a:gd name="connsiteY93" fmla="*/ 176213 h 2690813"/>
              <a:gd name="connsiteX94" fmla="*/ 285750 w 7243763"/>
              <a:gd name="connsiteY94" fmla="*/ 128588 h 2690813"/>
              <a:gd name="connsiteX95" fmla="*/ 247650 w 7243763"/>
              <a:gd name="connsiteY95" fmla="*/ 128588 h 2690813"/>
              <a:gd name="connsiteX96" fmla="*/ 247650 w 7243763"/>
              <a:gd name="connsiteY96" fmla="*/ 61913 h 2690813"/>
              <a:gd name="connsiteX97" fmla="*/ 204788 w 7243763"/>
              <a:gd name="connsiteY97" fmla="*/ 61913 h 2690813"/>
              <a:gd name="connsiteX98" fmla="*/ 204788 w 7243763"/>
              <a:gd name="connsiteY98" fmla="*/ 42863 h 2690813"/>
              <a:gd name="connsiteX99" fmla="*/ 109538 w 7243763"/>
              <a:gd name="connsiteY99" fmla="*/ 42863 h 2690813"/>
              <a:gd name="connsiteX100" fmla="*/ 109538 w 7243763"/>
              <a:gd name="connsiteY100" fmla="*/ 23813 h 2690813"/>
              <a:gd name="connsiteX101" fmla="*/ 38100 w 7243763"/>
              <a:gd name="connsiteY101" fmla="*/ 23813 h 2690813"/>
              <a:gd name="connsiteX102" fmla="*/ 38100 w 7243763"/>
              <a:gd name="connsiteY102" fmla="*/ 0 h 2690813"/>
              <a:gd name="connsiteX103" fmla="*/ 0 w 7243763"/>
              <a:gd name="connsiteY103" fmla="*/ 0 h 2690813"/>
              <a:gd name="connsiteX0" fmla="*/ 7243763 w 7243763"/>
              <a:gd name="connsiteY0" fmla="*/ 2690813 h 2690813"/>
              <a:gd name="connsiteX1" fmla="*/ 7243763 w 7243763"/>
              <a:gd name="connsiteY1" fmla="*/ 1843088 h 2690813"/>
              <a:gd name="connsiteX2" fmla="*/ 6757988 w 7243763"/>
              <a:gd name="connsiteY2" fmla="*/ 1843088 h 2690813"/>
              <a:gd name="connsiteX3" fmla="*/ 6757988 w 7243763"/>
              <a:gd name="connsiteY3" fmla="*/ 1743075 h 2690813"/>
              <a:gd name="connsiteX4" fmla="*/ 6653213 w 7243763"/>
              <a:gd name="connsiteY4" fmla="*/ 1743075 h 2690813"/>
              <a:gd name="connsiteX5" fmla="*/ 6653213 w 7243763"/>
              <a:gd name="connsiteY5" fmla="*/ 1647825 h 2690813"/>
              <a:gd name="connsiteX6" fmla="*/ 6515100 w 7243763"/>
              <a:gd name="connsiteY6" fmla="*/ 1647825 h 2690813"/>
              <a:gd name="connsiteX7" fmla="*/ 6515100 w 7243763"/>
              <a:gd name="connsiteY7" fmla="*/ 1600200 h 2690813"/>
              <a:gd name="connsiteX8" fmla="*/ 6296025 w 7243763"/>
              <a:gd name="connsiteY8" fmla="*/ 1600200 h 2690813"/>
              <a:gd name="connsiteX9" fmla="*/ 6296025 w 7243763"/>
              <a:gd name="connsiteY9" fmla="*/ 1552575 h 2690813"/>
              <a:gd name="connsiteX10" fmla="*/ 6057900 w 7243763"/>
              <a:gd name="connsiteY10" fmla="*/ 1552575 h 2690813"/>
              <a:gd name="connsiteX11" fmla="*/ 6057900 w 7243763"/>
              <a:gd name="connsiteY11" fmla="*/ 1504950 h 2690813"/>
              <a:gd name="connsiteX12" fmla="*/ 5972175 w 7243763"/>
              <a:gd name="connsiteY12" fmla="*/ 1504950 h 2690813"/>
              <a:gd name="connsiteX13" fmla="*/ 5972175 w 7243763"/>
              <a:gd name="connsiteY13" fmla="*/ 1481138 h 2690813"/>
              <a:gd name="connsiteX14" fmla="*/ 5957888 w 7243763"/>
              <a:gd name="connsiteY14" fmla="*/ 1481138 h 2690813"/>
              <a:gd name="connsiteX15" fmla="*/ 5957888 w 7243763"/>
              <a:gd name="connsiteY15" fmla="*/ 1452563 h 2690813"/>
              <a:gd name="connsiteX16" fmla="*/ 5553075 w 7243763"/>
              <a:gd name="connsiteY16" fmla="*/ 1452563 h 2690813"/>
              <a:gd name="connsiteX17" fmla="*/ 5553075 w 7243763"/>
              <a:gd name="connsiteY17" fmla="*/ 1419225 h 2690813"/>
              <a:gd name="connsiteX18" fmla="*/ 4933950 w 7243763"/>
              <a:gd name="connsiteY18" fmla="*/ 1419225 h 2690813"/>
              <a:gd name="connsiteX19" fmla="*/ 4933950 w 7243763"/>
              <a:gd name="connsiteY19" fmla="*/ 1395413 h 2690813"/>
              <a:gd name="connsiteX20" fmla="*/ 4886325 w 7243763"/>
              <a:gd name="connsiteY20" fmla="*/ 1395413 h 2690813"/>
              <a:gd name="connsiteX21" fmla="*/ 4886325 w 7243763"/>
              <a:gd name="connsiteY21" fmla="*/ 1352550 h 2690813"/>
              <a:gd name="connsiteX22" fmla="*/ 4572000 w 7243763"/>
              <a:gd name="connsiteY22" fmla="*/ 1352550 h 2690813"/>
              <a:gd name="connsiteX23" fmla="*/ 4572000 w 7243763"/>
              <a:gd name="connsiteY23" fmla="*/ 1323975 h 2690813"/>
              <a:gd name="connsiteX24" fmla="*/ 4348163 w 7243763"/>
              <a:gd name="connsiteY24" fmla="*/ 1323975 h 2690813"/>
              <a:gd name="connsiteX25" fmla="*/ 4348163 w 7243763"/>
              <a:gd name="connsiteY25" fmla="*/ 1304925 h 2690813"/>
              <a:gd name="connsiteX26" fmla="*/ 4271963 w 7243763"/>
              <a:gd name="connsiteY26" fmla="*/ 1304925 h 2690813"/>
              <a:gd name="connsiteX27" fmla="*/ 4271963 w 7243763"/>
              <a:gd name="connsiteY27" fmla="*/ 1285875 h 2690813"/>
              <a:gd name="connsiteX28" fmla="*/ 3895725 w 7243763"/>
              <a:gd name="connsiteY28" fmla="*/ 1285875 h 2690813"/>
              <a:gd name="connsiteX29" fmla="*/ 3895725 w 7243763"/>
              <a:gd name="connsiteY29" fmla="*/ 1252538 h 2690813"/>
              <a:gd name="connsiteX30" fmla="*/ 3790950 w 7243763"/>
              <a:gd name="connsiteY30" fmla="*/ 1252538 h 2690813"/>
              <a:gd name="connsiteX31" fmla="*/ 3790950 w 7243763"/>
              <a:gd name="connsiteY31" fmla="*/ 1238250 h 2690813"/>
              <a:gd name="connsiteX32" fmla="*/ 3648075 w 7243763"/>
              <a:gd name="connsiteY32" fmla="*/ 1238250 h 2690813"/>
              <a:gd name="connsiteX33" fmla="*/ 3648075 w 7243763"/>
              <a:gd name="connsiteY33" fmla="*/ 1219200 h 2690813"/>
              <a:gd name="connsiteX34" fmla="*/ 3529013 w 7243763"/>
              <a:gd name="connsiteY34" fmla="*/ 1219200 h 2690813"/>
              <a:gd name="connsiteX35" fmla="*/ 3529013 w 7243763"/>
              <a:gd name="connsiteY35" fmla="*/ 1171575 h 2690813"/>
              <a:gd name="connsiteX36" fmla="*/ 3405188 w 7243763"/>
              <a:gd name="connsiteY36" fmla="*/ 1171575 h 2690813"/>
              <a:gd name="connsiteX37" fmla="*/ 3405188 w 7243763"/>
              <a:gd name="connsiteY37" fmla="*/ 1152525 h 2690813"/>
              <a:gd name="connsiteX38" fmla="*/ 3262313 w 7243763"/>
              <a:gd name="connsiteY38" fmla="*/ 1152525 h 2690813"/>
              <a:gd name="connsiteX39" fmla="*/ 3262313 w 7243763"/>
              <a:gd name="connsiteY39" fmla="*/ 1119188 h 2690813"/>
              <a:gd name="connsiteX40" fmla="*/ 3205163 w 7243763"/>
              <a:gd name="connsiteY40" fmla="*/ 1119188 h 2690813"/>
              <a:gd name="connsiteX41" fmla="*/ 3205163 w 7243763"/>
              <a:gd name="connsiteY41" fmla="*/ 1076325 h 2690813"/>
              <a:gd name="connsiteX42" fmla="*/ 3038475 w 7243763"/>
              <a:gd name="connsiteY42" fmla="*/ 1076325 h 2690813"/>
              <a:gd name="connsiteX43" fmla="*/ 3038475 w 7243763"/>
              <a:gd name="connsiteY43" fmla="*/ 1076325 h 2690813"/>
              <a:gd name="connsiteX44" fmla="*/ 2952750 w 7243763"/>
              <a:gd name="connsiteY44" fmla="*/ 1076325 h 2690813"/>
              <a:gd name="connsiteX45" fmla="*/ 2952750 w 7243763"/>
              <a:gd name="connsiteY45" fmla="*/ 1028700 h 2690813"/>
              <a:gd name="connsiteX46" fmla="*/ 2724150 w 7243763"/>
              <a:gd name="connsiteY46" fmla="*/ 1028700 h 2690813"/>
              <a:gd name="connsiteX47" fmla="*/ 2724150 w 7243763"/>
              <a:gd name="connsiteY47" fmla="*/ 971550 h 2690813"/>
              <a:gd name="connsiteX48" fmla="*/ 2600325 w 7243763"/>
              <a:gd name="connsiteY48" fmla="*/ 971550 h 2690813"/>
              <a:gd name="connsiteX49" fmla="*/ 2600325 w 7243763"/>
              <a:gd name="connsiteY49" fmla="*/ 971550 h 2690813"/>
              <a:gd name="connsiteX50" fmla="*/ 2597945 w 7243763"/>
              <a:gd name="connsiteY50" fmla="*/ 947738 h 2690813"/>
              <a:gd name="connsiteX51" fmla="*/ 2576513 w 7243763"/>
              <a:gd name="connsiteY51" fmla="*/ 933450 h 2690813"/>
              <a:gd name="connsiteX52" fmla="*/ 2305050 w 7243763"/>
              <a:gd name="connsiteY52" fmla="*/ 933450 h 2690813"/>
              <a:gd name="connsiteX53" fmla="*/ 2305050 w 7243763"/>
              <a:gd name="connsiteY53" fmla="*/ 914400 h 2690813"/>
              <a:gd name="connsiteX54" fmla="*/ 2190750 w 7243763"/>
              <a:gd name="connsiteY54" fmla="*/ 914400 h 2690813"/>
              <a:gd name="connsiteX55" fmla="*/ 2190750 w 7243763"/>
              <a:gd name="connsiteY55" fmla="*/ 876300 h 2690813"/>
              <a:gd name="connsiteX56" fmla="*/ 2152650 w 7243763"/>
              <a:gd name="connsiteY56" fmla="*/ 876300 h 2690813"/>
              <a:gd name="connsiteX57" fmla="*/ 2152650 w 7243763"/>
              <a:gd name="connsiteY57" fmla="*/ 847725 h 2690813"/>
              <a:gd name="connsiteX58" fmla="*/ 2038350 w 7243763"/>
              <a:gd name="connsiteY58" fmla="*/ 847725 h 2690813"/>
              <a:gd name="connsiteX59" fmla="*/ 2038350 w 7243763"/>
              <a:gd name="connsiteY59" fmla="*/ 833438 h 2690813"/>
              <a:gd name="connsiteX60" fmla="*/ 1928813 w 7243763"/>
              <a:gd name="connsiteY60" fmla="*/ 833438 h 2690813"/>
              <a:gd name="connsiteX61" fmla="*/ 1928813 w 7243763"/>
              <a:gd name="connsiteY61" fmla="*/ 795338 h 2690813"/>
              <a:gd name="connsiteX62" fmla="*/ 1781175 w 7243763"/>
              <a:gd name="connsiteY62" fmla="*/ 795338 h 2690813"/>
              <a:gd name="connsiteX63" fmla="*/ 1781175 w 7243763"/>
              <a:gd name="connsiteY63" fmla="*/ 757238 h 2690813"/>
              <a:gd name="connsiteX64" fmla="*/ 1624013 w 7243763"/>
              <a:gd name="connsiteY64" fmla="*/ 757238 h 2690813"/>
              <a:gd name="connsiteX65" fmla="*/ 1624013 w 7243763"/>
              <a:gd name="connsiteY65" fmla="*/ 714375 h 2690813"/>
              <a:gd name="connsiteX66" fmla="*/ 1533525 w 7243763"/>
              <a:gd name="connsiteY66" fmla="*/ 714375 h 2690813"/>
              <a:gd name="connsiteX67" fmla="*/ 1533525 w 7243763"/>
              <a:gd name="connsiteY67" fmla="*/ 695325 h 2690813"/>
              <a:gd name="connsiteX68" fmla="*/ 1400175 w 7243763"/>
              <a:gd name="connsiteY68" fmla="*/ 695325 h 2690813"/>
              <a:gd name="connsiteX69" fmla="*/ 1400175 w 7243763"/>
              <a:gd name="connsiteY69" fmla="*/ 657225 h 2690813"/>
              <a:gd name="connsiteX70" fmla="*/ 1343025 w 7243763"/>
              <a:gd name="connsiteY70" fmla="*/ 657225 h 2690813"/>
              <a:gd name="connsiteX71" fmla="*/ 1343025 w 7243763"/>
              <a:gd name="connsiteY71" fmla="*/ 628650 h 2690813"/>
              <a:gd name="connsiteX72" fmla="*/ 1128713 w 7243763"/>
              <a:gd name="connsiteY72" fmla="*/ 628650 h 2690813"/>
              <a:gd name="connsiteX73" fmla="*/ 1128713 w 7243763"/>
              <a:gd name="connsiteY73" fmla="*/ 595313 h 2690813"/>
              <a:gd name="connsiteX74" fmla="*/ 1100138 w 7243763"/>
              <a:gd name="connsiteY74" fmla="*/ 595313 h 2690813"/>
              <a:gd name="connsiteX75" fmla="*/ 1100138 w 7243763"/>
              <a:gd name="connsiteY75" fmla="*/ 547688 h 2690813"/>
              <a:gd name="connsiteX76" fmla="*/ 1019175 w 7243763"/>
              <a:gd name="connsiteY76" fmla="*/ 547688 h 2690813"/>
              <a:gd name="connsiteX77" fmla="*/ 1019175 w 7243763"/>
              <a:gd name="connsiteY77" fmla="*/ 509588 h 2690813"/>
              <a:gd name="connsiteX78" fmla="*/ 909638 w 7243763"/>
              <a:gd name="connsiteY78" fmla="*/ 509588 h 2690813"/>
              <a:gd name="connsiteX79" fmla="*/ 909638 w 7243763"/>
              <a:gd name="connsiteY79" fmla="*/ 476250 h 2690813"/>
              <a:gd name="connsiteX80" fmla="*/ 838200 w 7243763"/>
              <a:gd name="connsiteY80" fmla="*/ 476250 h 2690813"/>
              <a:gd name="connsiteX81" fmla="*/ 838200 w 7243763"/>
              <a:gd name="connsiteY81" fmla="*/ 419100 h 2690813"/>
              <a:gd name="connsiteX82" fmla="*/ 828675 w 7243763"/>
              <a:gd name="connsiteY82" fmla="*/ 419100 h 2690813"/>
              <a:gd name="connsiteX83" fmla="*/ 828675 w 7243763"/>
              <a:gd name="connsiteY83" fmla="*/ 357188 h 2690813"/>
              <a:gd name="connsiteX84" fmla="*/ 795338 w 7243763"/>
              <a:gd name="connsiteY84" fmla="*/ 357188 h 2690813"/>
              <a:gd name="connsiteX85" fmla="*/ 795338 w 7243763"/>
              <a:gd name="connsiteY85" fmla="*/ 295275 h 2690813"/>
              <a:gd name="connsiteX86" fmla="*/ 795338 w 7243763"/>
              <a:gd name="connsiteY86" fmla="*/ 295275 h 2690813"/>
              <a:gd name="connsiteX87" fmla="*/ 738188 w 7243763"/>
              <a:gd name="connsiteY87" fmla="*/ 295275 h 2690813"/>
              <a:gd name="connsiteX88" fmla="*/ 738188 w 7243763"/>
              <a:gd name="connsiteY88" fmla="*/ 285750 h 2690813"/>
              <a:gd name="connsiteX89" fmla="*/ 547688 w 7243763"/>
              <a:gd name="connsiteY89" fmla="*/ 285750 h 2690813"/>
              <a:gd name="connsiteX90" fmla="*/ 547688 w 7243763"/>
              <a:gd name="connsiteY90" fmla="*/ 219075 h 2690813"/>
              <a:gd name="connsiteX91" fmla="*/ 404813 w 7243763"/>
              <a:gd name="connsiteY91" fmla="*/ 219075 h 2690813"/>
              <a:gd name="connsiteX92" fmla="*/ 404813 w 7243763"/>
              <a:gd name="connsiteY92" fmla="*/ 176213 h 2690813"/>
              <a:gd name="connsiteX93" fmla="*/ 285750 w 7243763"/>
              <a:gd name="connsiteY93" fmla="*/ 176213 h 2690813"/>
              <a:gd name="connsiteX94" fmla="*/ 285750 w 7243763"/>
              <a:gd name="connsiteY94" fmla="*/ 128588 h 2690813"/>
              <a:gd name="connsiteX95" fmla="*/ 247650 w 7243763"/>
              <a:gd name="connsiteY95" fmla="*/ 128588 h 2690813"/>
              <a:gd name="connsiteX96" fmla="*/ 247650 w 7243763"/>
              <a:gd name="connsiteY96" fmla="*/ 61913 h 2690813"/>
              <a:gd name="connsiteX97" fmla="*/ 204788 w 7243763"/>
              <a:gd name="connsiteY97" fmla="*/ 61913 h 2690813"/>
              <a:gd name="connsiteX98" fmla="*/ 204788 w 7243763"/>
              <a:gd name="connsiteY98" fmla="*/ 42863 h 2690813"/>
              <a:gd name="connsiteX99" fmla="*/ 109538 w 7243763"/>
              <a:gd name="connsiteY99" fmla="*/ 42863 h 2690813"/>
              <a:gd name="connsiteX100" fmla="*/ 109538 w 7243763"/>
              <a:gd name="connsiteY100" fmla="*/ 23813 h 2690813"/>
              <a:gd name="connsiteX101" fmla="*/ 38100 w 7243763"/>
              <a:gd name="connsiteY101" fmla="*/ 23813 h 2690813"/>
              <a:gd name="connsiteX102" fmla="*/ 38100 w 7243763"/>
              <a:gd name="connsiteY102" fmla="*/ 0 h 2690813"/>
              <a:gd name="connsiteX103" fmla="*/ 0 w 7243763"/>
              <a:gd name="connsiteY103" fmla="*/ 0 h 2690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7243763" h="2690813">
                <a:moveTo>
                  <a:pt x="7243763" y="2690813"/>
                </a:moveTo>
                <a:lnTo>
                  <a:pt x="7243763" y="1843088"/>
                </a:lnTo>
                <a:lnTo>
                  <a:pt x="6757988" y="1843088"/>
                </a:lnTo>
                <a:lnTo>
                  <a:pt x="6757988" y="1743075"/>
                </a:lnTo>
                <a:lnTo>
                  <a:pt x="6653213" y="1743075"/>
                </a:lnTo>
                <a:lnTo>
                  <a:pt x="6653213" y="1647825"/>
                </a:lnTo>
                <a:lnTo>
                  <a:pt x="6515100" y="1647825"/>
                </a:lnTo>
                <a:lnTo>
                  <a:pt x="6515100" y="1600200"/>
                </a:lnTo>
                <a:lnTo>
                  <a:pt x="6296025" y="1600200"/>
                </a:lnTo>
                <a:lnTo>
                  <a:pt x="6296025" y="1552575"/>
                </a:lnTo>
                <a:lnTo>
                  <a:pt x="6057900" y="1552575"/>
                </a:lnTo>
                <a:lnTo>
                  <a:pt x="6057900" y="1504950"/>
                </a:lnTo>
                <a:lnTo>
                  <a:pt x="5972175" y="1504950"/>
                </a:lnTo>
                <a:lnTo>
                  <a:pt x="5972175" y="1481138"/>
                </a:lnTo>
                <a:lnTo>
                  <a:pt x="5957888" y="1481138"/>
                </a:lnTo>
                <a:lnTo>
                  <a:pt x="5957888" y="1452563"/>
                </a:lnTo>
                <a:lnTo>
                  <a:pt x="5553075" y="1452563"/>
                </a:lnTo>
                <a:lnTo>
                  <a:pt x="5553075" y="1419225"/>
                </a:lnTo>
                <a:lnTo>
                  <a:pt x="4933950" y="1419225"/>
                </a:lnTo>
                <a:lnTo>
                  <a:pt x="4933950" y="1395413"/>
                </a:lnTo>
                <a:lnTo>
                  <a:pt x="4886325" y="1395413"/>
                </a:lnTo>
                <a:lnTo>
                  <a:pt x="4886325" y="1352550"/>
                </a:lnTo>
                <a:lnTo>
                  <a:pt x="4572000" y="1352550"/>
                </a:lnTo>
                <a:lnTo>
                  <a:pt x="4572000" y="1323975"/>
                </a:lnTo>
                <a:lnTo>
                  <a:pt x="4348163" y="1323975"/>
                </a:lnTo>
                <a:lnTo>
                  <a:pt x="4348163" y="1304925"/>
                </a:lnTo>
                <a:lnTo>
                  <a:pt x="4271963" y="1304925"/>
                </a:lnTo>
                <a:lnTo>
                  <a:pt x="4271963" y="1285875"/>
                </a:lnTo>
                <a:lnTo>
                  <a:pt x="3895725" y="1285875"/>
                </a:lnTo>
                <a:lnTo>
                  <a:pt x="3895725" y="1252538"/>
                </a:lnTo>
                <a:lnTo>
                  <a:pt x="3790950" y="1252538"/>
                </a:lnTo>
                <a:lnTo>
                  <a:pt x="3790950" y="1238250"/>
                </a:lnTo>
                <a:lnTo>
                  <a:pt x="3648075" y="1238250"/>
                </a:lnTo>
                <a:lnTo>
                  <a:pt x="3648075" y="1219200"/>
                </a:lnTo>
                <a:lnTo>
                  <a:pt x="3529013" y="1219200"/>
                </a:lnTo>
                <a:lnTo>
                  <a:pt x="3529013" y="1171575"/>
                </a:lnTo>
                <a:lnTo>
                  <a:pt x="3405188" y="1171575"/>
                </a:lnTo>
                <a:lnTo>
                  <a:pt x="3405188" y="1152525"/>
                </a:lnTo>
                <a:lnTo>
                  <a:pt x="3262313" y="1152525"/>
                </a:lnTo>
                <a:lnTo>
                  <a:pt x="3262313" y="1119188"/>
                </a:lnTo>
                <a:lnTo>
                  <a:pt x="3205163" y="1119188"/>
                </a:lnTo>
                <a:lnTo>
                  <a:pt x="3205163" y="1076325"/>
                </a:lnTo>
                <a:lnTo>
                  <a:pt x="3038475" y="1076325"/>
                </a:lnTo>
                <a:lnTo>
                  <a:pt x="3038475" y="1076325"/>
                </a:lnTo>
                <a:lnTo>
                  <a:pt x="2952750" y="1076325"/>
                </a:lnTo>
                <a:lnTo>
                  <a:pt x="2952750" y="1028700"/>
                </a:lnTo>
                <a:lnTo>
                  <a:pt x="2724150" y="1028700"/>
                </a:lnTo>
                <a:lnTo>
                  <a:pt x="2724150" y="971550"/>
                </a:lnTo>
                <a:lnTo>
                  <a:pt x="2600325" y="971550"/>
                </a:lnTo>
                <a:lnTo>
                  <a:pt x="2600325" y="971550"/>
                </a:lnTo>
                <a:lnTo>
                  <a:pt x="2597945" y="947738"/>
                </a:lnTo>
                <a:lnTo>
                  <a:pt x="2576513" y="933450"/>
                </a:lnTo>
                <a:lnTo>
                  <a:pt x="2305050" y="933450"/>
                </a:lnTo>
                <a:lnTo>
                  <a:pt x="2305050" y="914400"/>
                </a:lnTo>
                <a:lnTo>
                  <a:pt x="2190750" y="914400"/>
                </a:lnTo>
                <a:lnTo>
                  <a:pt x="2190750" y="876300"/>
                </a:lnTo>
                <a:lnTo>
                  <a:pt x="2152650" y="876300"/>
                </a:lnTo>
                <a:lnTo>
                  <a:pt x="2152650" y="847725"/>
                </a:lnTo>
                <a:lnTo>
                  <a:pt x="2038350" y="847725"/>
                </a:lnTo>
                <a:lnTo>
                  <a:pt x="2038350" y="833438"/>
                </a:lnTo>
                <a:lnTo>
                  <a:pt x="1928813" y="833438"/>
                </a:lnTo>
                <a:lnTo>
                  <a:pt x="1928813" y="795338"/>
                </a:lnTo>
                <a:lnTo>
                  <a:pt x="1781175" y="795338"/>
                </a:lnTo>
                <a:lnTo>
                  <a:pt x="1781175" y="757238"/>
                </a:lnTo>
                <a:lnTo>
                  <a:pt x="1624013" y="757238"/>
                </a:lnTo>
                <a:lnTo>
                  <a:pt x="1624013" y="714375"/>
                </a:lnTo>
                <a:lnTo>
                  <a:pt x="1533525" y="714375"/>
                </a:lnTo>
                <a:lnTo>
                  <a:pt x="1533525" y="695325"/>
                </a:lnTo>
                <a:lnTo>
                  <a:pt x="1400175" y="695325"/>
                </a:lnTo>
                <a:lnTo>
                  <a:pt x="1400175" y="657225"/>
                </a:lnTo>
                <a:lnTo>
                  <a:pt x="1343025" y="657225"/>
                </a:lnTo>
                <a:lnTo>
                  <a:pt x="1343025" y="628650"/>
                </a:lnTo>
                <a:lnTo>
                  <a:pt x="1128713" y="628650"/>
                </a:lnTo>
                <a:lnTo>
                  <a:pt x="1128713" y="595313"/>
                </a:lnTo>
                <a:lnTo>
                  <a:pt x="1100138" y="595313"/>
                </a:lnTo>
                <a:lnTo>
                  <a:pt x="1100138" y="547688"/>
                </a:lnTo>
                <a:lnTo>
                  <a:pt x="1019175" y="547688"/>
                </a:lnTo>
                <a:lnTo>
                  <a:pt x="1019175" y="509588"/>
                </a:lnTo>
                <a:lnTo>
                  <a:pt x="909638" y="509588"/>
                </a:lnTo>
                <a:lnTo>
                  <a:pt x="909638" y="476250"/>
                </a:lnTo>
                <a:lnTo>
                  <a:pt x="838200" y="476250"/>
                </a:lnTo>
                <a:lnTo>
                  <a:pt x="838200" y="419100"/>
                </a:lnTo>
                <a:lnTo>
                  <a:pt x="828675" y="419100"/>
                </a:lnTo>
                <a:lnTo>
                  <a:pt x="828675" y="357188"/>
                </a:lnTo>
                <a:lnTo>
                  <a:pt x="795338" y="357188"/>
                </a:lnTo>
                <a:lnTo>
                  <a:pt x="795338" y="295275"/>
                </a:lnTo>
                <a:lnTo>
                  <a:pt x="795338" y="295275"/>
                </a:lnTo>
                <a:lnTo>
                  <a:pt x="738188" y="295275"/>
                </a:lnTo>
                <a:lnTo>
                  <a:pt x="738188" y="285750"/>
                </a:lnTo>
                <a:lnTo>
                  <a:pt x="547688" y="285750"/>
                </a:lnTo>
                <a:lnTo>
                  <a:pt x="547688" y="219075"/>
                </a:lnTo>
                <a:lnTo>
                  <a:pt x="404813" y="219075"/>
                </a:lnTo>
                <a:lnTo>
                  <a:pt x="404813" y="176213"/>
                </a:lnTo>
                <a:lnTo>
                  <a:pt x="285750" y="176213"/>
                </a:lnTo>
                <a:lnTo>
                  <a:pt x="285750" y="128588"/>
                </a:lnTo>
                <a:lnTo>
                  <a:pt x="247650" y="128588"/>
                </a:lnTo>
                <a:lnTo>
                  <a:pt x="247650" y="61913"/>
                </a:lnTo>
                <a:lnTo>
                  <a:pt x="204788" y="61913"/>
                </a:lnTo>
                <a:lnTo>
                  <a:pt x="204788" y="42863"/>
                </a:lnTo>
                <a:lnTo>
                  <a:pt x="109538" y="42863"/>
                </a:lnTo>
                <a:lnTo>
                  <a:pt x="109538" y="23813"/>
                </a:lnTo>
                <a:lnTo>
                  <a:pt x="38100" y="23813"/>
                </a:lnTo>
                <a:lnTo>
                  <a:pt x="38100" y="0"/>
                </a:lnTo>
                <a:lnTo>
                  <a:pt x="0" y="0"/>
                </a:lnTo>
              </a:path>
            </a:pathLst>
          </a:custGeom>
          <a:noFill/>
          <a:ln w="28575">
            <a:solidFill>
              <a:schemeClr val="accent3"/>
            </a:solidFill>
            <a:miter lim="800000"/>
            <a:headEnd/>
            <a:tailEnd/>
          </a:ln>
        </p:spPr>
        <p:txBody>
          <a:bodyPr rtlCol="0" anchor="ctr"/>
          <a:lstStyle/>
          <a:p>
            <a:pPr algn="ctr"/>
            <a:endParaRPr lang="en-US"/>
          </a:p>
        </p:txBody>
      </p:sp>
      <p:grpSp>
        <p:nvGrpSpPr>
          <p:cNvPr id="324" name="Group 323">
            <a:extLst>
              <a:ext uri="{FF2B5EF4-FFF2-40B4-BE49-F238E27FC236}">
                <a16:creationId xmlns:a16="http://schemas.microsoft.com/office/drawing/2014/main" id="{900B8614-CC4A-9FD6-4944-81FF363B4429}"/>
              </a:ext>
            </a:extLst>
          </p:cNvPr>
          <p:cNvGrpSpPr/>
          <p:nvPr/>
        </p:nvGrpSpPr>
        <p:grpSpPr>
          <a:xfrm>
            <a:off x="2558783" y="1635986"/>
            <a:ext cx="7300699" cy="1962232"/>
            <a:chOff x="2558783" y="1635986"/>
            <a:chExt cx="7300699" cy="1962232"/>
          </a:xfrm>
        </p:grpSpPr>
        <p:grpSp>
          <p:nvGrpSpPr>
            <p:cNvPr id="90" name="Group 89">
              <a:extLst>
                <a:ext uri="{FF2B5EF4-FFF2-40B4-BE49-F238E27FC236}">
                  <a16:creationId xmlns:a16="http://schemas.microsoft.com/office/drawing/2014/main" id="{BAC7459C-C44E-8ACB-CC6B-CE187C0729EF}"/>
                </a:ext>
              </a:extLst>
            </p:cNvPr>
            <p:cNvGrpSpPr/>
            <p:nvPr/>
          </p:nvGrpSpPr>
          <p:grpSpPr>
            <a:xfrm>
              <a:off x="2558783" y="1635986"/>
              <a:ext cx="116330" cy="116330"/>
              <a:chOff x="4879533" y="2968771"/>
              <a:chExt cx="198617" cy="198617"/>
            </a:xfrm>
          </p:grpSpPr>
          <p:cxnSp>
            <p:nvCxnSpPr>
              <p:cNvPr id="91" name="Straight Connector 90">
                <a:extLst>
                  <a:ext uri="{FF2B5EF4-FFF2-40B4-BE49-F238E27FC236}">
                    <a16:creationId xmlns:a16="http://schemas.microsoft.com/office/drawing/2014/main" id="{964E4FF9-82CE-B7F6-58EB-332018C3048B}"/>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C24458D4-3CEF-FD95-A004-7EDB68ABAA2C}"/>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93" name="Group 92">
              <a:extLst>
                <a:ext uri="{FF2B5EF4-FFF2-40B4-BE49-F238E27FC236}">
                  <a16:creationId xmlns:a16="http://schemas.microsoft.com/office/drawing/2014/main" id="{58A552AC-685C-5750-FF25-CAF5CAA3F3F3}"/>
                </a:ext>
              </a:extLst>
            </p:cNvPr>
            <p:cNvGrpSpPr/>
            <p:nvPr/>
          </p:nvGrpSpPr>
          <p:grpSpPr>
            <a:xfrm>
              <a:off x="2813613" y="1790433"/>
              <a:ext cx="116330" cy="116330"/>
              <a:chOff x="4879533" y="2968771"/>
              <a:chExt cx="198617" cy="198617"/>
            </a:xfrm>
          </p:grpSpPr>
          <p:cxnSp>
            <p:nvCxnSpPr>
              <p:cNvPr id="94" name="Straight Connector 93">
                <a:extLst>
                  <a:ext uri="{FF2B5EF4-FFF2-40B4-BE49-F238E27FC236}">
                    <a16:creationId xmlns:a16="http://schemas.microsoft.com/office/drawing/2014/main" id="{C4A12F94-64D3-9E15-D346-685FDD44A018}"/>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169C2B06-F95E-817E-6288-342A360F72C1}"/>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 name="Group 95">
              <a:extLst>
                <a:ext uri="{FF2B5EF4-FFF2-40B4-BE49-F238E27FC236}">
                  <a16:creationId xmlns:a16="http://schemas.microsoft.com/office/drawing/2014/main" id="{D07A9DB7-8D45-F83E-6AB8-C268D2975FAA}"/>
                </a:ext>
              </a:extLst>
            </p:cNvPr>
            <p:cNvGrpSpPr/>
            <p:nvPr/>
          </p:nvGrpSpPr>
          <p:grpSpPr>
            <a:xfrm>
              <a:off x="2858339" y="1790433"/>
              <a:ext cx="116330" cy="116330"/>
              <a:chOff x="4879533" y="2968771"/>
              <a:chExt cx="198617" cy="198617"/>
            </a:xfrm>
          </p:grpSpPr>
          <p:cxnSp>
            <p:nvCxnSpPr>
              <p:cNvPr id="97" name="Straight Connector 96">
                <a:extLst>
                  <a:ext uri="{FF2B5EF4-FFF2-40B4-BE49-F238E27FC236}">
                    <a16:creationId xmlns:a16="http://schemas.microsoft.com/office/drawing/2014/main" id="{1D034990-8916-3DB9-0790-048340511BF8}"/>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22A96130-16EB-B00D-775F-BB04DADB1E47}"/>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99" name="Group 98">
              <a:extLst>
                <a:ext uri="{FF2B5EF4-FFF2-40B4-BE49-F238E27FC236}">
                  <a16:creationId xmlns:a16="http://schemas.microsoft.com/office/drawing/2014/main" id="{BC80371D-DF5A-3A14-B591-E765A8E2F655}"/>
                </a:ext>
              </a:extLst>
            </p:cNvPr>
            <p:cNvGrpSpPr/>
            <p:nvPr/>
          </p:nvGrpSpPr>
          <p:grpSpPr>
            <a:xfrm>
              <a:off x="2898984" y="1790433"/>
              <a:ext cx="116330" cy="116330"/>
              <a:chOff x="4879533" y="2968771"/>
              <a:chExt cx="198617" cy="198617"/>
            </a:xfrm>
          </p:grpSpPr>
          <p:cxnSp>
            <p:nvCxnSpPr>
              <p:cNvPr id="100" name="Straight Connector 99">
                <a:extLst>
                  <a:ext uri="{FF2B5EF4-FFF2-40B4-BE49-F238E27FC236}">
                    <a16:creationId xmlns:a16="http://schemas.microsoft.com/office/drawing/2014/main" id="{109B4506-D9B7-B9B0-AD8A-C43F88EFB08E}"/>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806852D7-7A73-BDF3-4F35-6AFE5BAB70B8}"/>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2" name="Group 101">
              <a:extLst>
                <a:ext uri="{FF2B5EF4-FFF2-40B4-BE49-F238E27FC236}">
                  <a16:creationId xmlns:a16="http://schemas.microsoft.com/office/drawing/2014/main" id="{83EFEA22-9574-FA68-1A61-EADE84C5D1E3}"/>
                </a:ext>
              </a:extLst>
            </p:cNvPr>
            <p:cNvGrpSpPr/>
            <p:nvPr/>
          </p:nvGrpSpPr>
          <p:grpSpPr>
            <a:xfrm>
              <a:off x="2927057" y="1790433"/>
              <a:ext cx="116330" cy="116330"/>
              <a:chOff x="4879533" y="2968771"/>
              <a:chExt cx="198617" cy="198617"/>
            </a:xfrm>
          </p:grpSpPr>
          <p:cxnSp>
            <p:nvCxnSpPr>
              <p:cNvPr id="103" name="Straight Connector 102">
                <a:extLst>
                  <a:ext uri="{FF2B5EF4-FFF2-40B4-BE49-F238E27FC236}">
                    <a16:creationId xmlns:a16="http://schemas.microsoft.com/office/drawing/2014/main" id="{B5E60F57-E417-1D2B-5424-0B9EAFBEE5A8}"/>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9AA90B43-9300-BD79-5132-F671FDA73798}"/>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5" name="Group 104">
              <a:extLst>
                <a:ext uri="{FF2B5EF4-FFF2-40B4-BE49-F238E27FC236}">
                  <a16:creationId xmlns:a16="http://schemas.microsoft.com/office/drawing/2014/main" id="{24E2A4EE-4A94-73D1-14C5-74B1F87E3760}"/>
                </a:ext>
              </a:extLst>
            </p:cNvPr>
            <p:cNvGrpSpPr/>
            <p:nvPr/>
          </p:nvGrpSpPr>
          <p:grpSpPr>
            <a:xfrm>
              <a:off x="3086429" y="1878761"/>
              <a:ext cx="116330" cy="116330"/>
              <a:chOff x="4879533" y="2968771"/>
              <a:chExt cx="198617" cy="198617"/>
            </a:xfrm>
          </p:grpSpPr>
          <p:cxnSp>
            <p:nvCxnSpPr>
              <p:cNvPr id="106" name="Straight Connector 105">
                <a:extLst>
                  <a:ext uri="{FF2B5EF4-FFF2-40B4-BE49-F238E27FC236}">
                    <a16:creationId xmlns:a16="http://schemas.microsoft.com/office/drawing/2014/main" id="{C525027B-A08B-01BC-EB8F-29266421BF8A}"/>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8942A256-6ACD-F350-090F-6AF91E806F3F}"/>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8" name="Group 107">
              <a:extLst>
                <a:ext uri="{FF2B5EF4-FFF2-40B4-BE49-F238E27FC236}">
                  <a16:creationId xmlns:a16="http://schemas.microsoft.com/office/drawing/2014/main" id="{D1FD3A90-7684-5968-E57D-0FDB2966E454}"/>
                </a:ext>
              </a:extLst>
            </p:cNvPr>
            <p:cNvGrpSpPr/>
            <p:nvPr/>
          </p:nvGrpSpPr>
          <p:grpSpPr>
            <a:xfrm>
              <a:off x="3126345" y="1905779"/>
              <a:ext cx="116330" cy="116330"/>
              <a:chOff x="4879533" y="2968771"/>
              <a:chExt cx="198617" cy="198617"/>
            </a:xfrm>
          </p:grpSpPr>
          <p:cxnSp>
            <p:nvCxnSpPr>
              <p:cNvPr id="109" name="Straight Connector 108">
                <a:extLst>
                  <a:ext uri="{FF2B5EF4-FFF2-40B4-BE49-F238E27FC236}">
                    <a16:creationId xmlns:a16="http://schemas.microsoft.com/office/drawing/2014/main" id="{8B8B15C8-D348-D9DE-5ED9-326C774DF145}"/>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F70FE1E6-186C-9C32-B30B-CFB7844F1C26}"/>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1" name="Group 110">
              <a:extLst>
                <a:ext uri="{FF2B5EF4-FFF2-40B4-BE49-F238E27FC236}">
                  <a16:creationId xmlns:a16="http://schemas.microsoft.com/office/drawing/2014/main" id="{5DBD2719-C43C-C9E0-8764-4106168CF004}"/>
                </a:ext>
              </a:extLst>
            </p:cNvPr>
            <p:cNvGrpSpPr/>
            <p:nvPr/>
          </p:nvGrpSpPr>
          <p:grpSpPr>
            <a:xfrm>
              <a:off x="3143232" y="1905779"/>
              <a:ext cx="116330" cy="116330"/>
              <a:chOff x="4879533" y="2968771"/>
              <a:chExt cx="198617" cy="198617"/>
            </a:xfrm>
          </p:grpSpPr>
          <p:cxnSp>
            <p:nvCxnSpPr>
              <p:cNvPr id="112" name="Straight Connector 111">
                <a:extLst>
                  <a:ext uri="{FF2B5EF4-FFF2-40B4-BE49-F238E27FC236}">
                    <a16:creationId xmlns:a16="http://schemas.microsoft.com/office/drawing/2014/main" id="{3DE96E86-4E9D-84FB-0A39-A0E90BF15384}"/>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4F635ACE-A6A3-4DD4-CF85-F1DBAD76D363}"/>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4" name="Group 113">
              <a:extLst>
                <a:ext uri="{FF2B5EF4-FFF2-40B4-BE49-F238E27FC236}">
                  <a16:creationId xmlns:a16="http://schemas.microsoft.com/office/drawing/2014/main" id="{536B3684-F2A7-8935-E302-315CBAFE0261}"/>
                </a:ext>
              </a:extLst>
            </p:cNvPr>
            <p:cNvGrpSpPr/>
            <p:nvPr/>
          </p:nvGrpSpPr>
          <p:grpSpPr>
            <a:xfrm>
              <a:off x="3209703" y="1905779"/>
              <a:ext cx="116330" cy="116330"/>
              <a:chOff x="4879533" y="2968771"/>
              <a:chExt cx="198617" cy="198617"/>
            </a:xfrm>
          </p:grpSpPr>
          <p:cxnSp>
            <p:nvCxnSpPr>
              <p:cNvPr id="115" name="Straight Connector 114">
                <a:extLst>
                  <a:ext uri="{FF2B5EF4-FFF2-40B4-BE49-F238E27FC236}">
                    <a16:creationId xmlns:a16="http://schemas.microsoft.com/office/drawing/2014/main" id="{8659E28B-978C-3CD7-86DD-D5C3E7EB6008}"/>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A9B0A508-BB1E-379F-7E91-1EC87098AFC5}"/>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7" name="Group 116">
              <a:extLst>
                <a:ext uri="{FF2B5EF4-FFF2-40B4-BE49-F238E27FC236}">
                  <a16:creationId xmlns:a16="http://schemas.microsoft.com/office/drawing/2014/main" id="{32CCE7AB-408C-23DF-A1D5-6227926F6514}"/>
                </a:ext>
              </a:extLst>
            </p:cNvPr>
            <p:cNvGrpSpPr/>
            <p:nvPr/>
          </p:nvGrpSpPr>
          <p:grpSpPr>
            <a:xfrm>
              <a:off x="3390827" y="2092874"/>
              <a:ext cx="116330" cy="116330"/>
              <a:chOff x="4879533" y="2968771"/>
              <a:chExt cx="198617" cy="198617"/>
            </a:xfrm>
          </p:grpSpPr>
          <p:cxnSp>
            <p:nvCxnSpPr>
              <p:cNvPr id="118" name="Straight Connector 117">
                <a:extLst>
                  <a:ext uri="{FF2B5EF4-FFF2-40B4-BE49-F238E27FC236}">
                    <a16:creationId xmlns:a16="http://schemas.microsoft.com/office/drawing/2014/main" id="{AFDE31D7-6C64-CAC1-27FD-34291E9F884E}"/>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D6876FFB-D301-4816-6410-FB96968340F3}"/>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0" name="Group 119">
              <a:extLst>
                <a:ext uri="{FF2B5EF4-FFF2-40B4-BE49-F238E27FC236}">
                  <a16:creationId xmlns:a16="http://schemas.microsoft.com/office/drawing/2014/main" id="{2120D136-761E-A585-6299-D148EFEF0216}"/>
                </a:ext>
              </a:extLst>
            </p:cNvPr>
            <p:cNvGrpSpPr/>
            <p:nvPr/>
          </p:nvGrpSpPr>
          <p:grpSpPr>
            <a:xfrm>
              <a:off x="3312428" y="1915592"/>
              <a:ext cx="116330" cy="116330"/>
              <a:chOff x="4879533" y="2968771"/>
              <a:chExt cx="198617" cy="198617"/>
            </a:xfrm>
          </p:grpSpPr>
          <p:cxnSp>
            <p:nvCxnSpPr>
              <p:cNvPr id="121" name="Straight Connector 120">
                <a:extLst>
                  <a:ext uri="{FF2B5EF4-FFF2-40B4-BE49-F238E27FC236}">
                    <a16:creationId xmlns:a16="http://schemas.microsoft.com/office/drawing/2014/main" id="{F44DF97A-C78F-60A4-BD86-E517CC35F17A}"/>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55D56EBD-3EC6-E16C-E72B-3E3997BE62B3}"/>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3" name="Group 122">
              <a:extLst>
                <a:ext uri="{FF2B5EF4-FFF2-40B4-BE49-F238E27FC236}">
                  <a16:creationId xmlns:a16="http://schemas.microsoft.com/office/drawing/2014/main" id="{0C7A4CAF-3C6F-93C7-BE27-4A12495A422D}"/>
                </a:ext>
              </a:extLst>
            </p:cNvPr>
            <p:cNvGrpSpPr/>
            <p:nvPr/>
          </p:nvGrpSpPr>
          <p:grpSpPr>
            <a:xfrm>
              <a:off x="3440094" y="2107546"/>
              <a:ext cx="116330" cy="116330"/>
              <a:chOff x="4879533" y="2968771"/>
              <a:chExt cx="198617" cy="198617"/>
            </a:xfrm>
          </p:grpSpPr>
          <p:cxnSp>
            <p:nvCxnSpPr>
              <p:cNvPr id="124" name="Straight Connector 123">
                <a:extLst>
                  <a:ext uri="{FF2B5EF4-FFF2-40B4-BE49-F238E27FC236}">
                    <a16:creationId xmlns:a16="http://schemas.microsoft.com/office/drawing/2014/main" id="{4FA1534F-5B71-7125-3D16-1C5F6CFEF75A}"/>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16077EDA-E2C4-2272-D668-C5B145DE3AF0}"/>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6" name="Group 125">
              <a:extLst>
                <a:ext uri="{FF2B5EF4-FFF2-40B4-BE49-F238E27FC236}">
                  <a16:creationId xmlns:a16="http://schemas.microsoft.com/office/drawing/2014/main" id="{3B3A70FE-BD7C-2C2A-D452-1D28AD4AC75B}"/>
                </a:ext>
              </a:extLst>
            </p:cNvPr>
            <p:cNvGrpSpPr/>
            <p:nvPr/>
          </p:nvGrpSpPr>
          <p:grpSpPr>
            <a:xfrm>
              <a:off x="3676353" y="2214502"/>
              <a:ext cx="116330" cy="116330"/>
              <a:chOff x="4879533" y="2968771"/>
              <a:chExt cx="198617" cy="198617"/>
            </a:xfrm>
          </p:grpSpPr>
          <p:cxnSp>
            <p:nvCxnSpPr>
              <p:cNvPr id="127" name="Straight Connector 126">
                <a:extLst>
                  <a:ext uri="{FF2B5EF4-FFF2-40B4-BE49-F238E27FC236}">
                    <a16:creationId xmlns:a16="http://schemas.microsoft.com/office/drawing/2014/main" id="{7CA2BC71-DF88-C04E-015F-3B7F691F57A3}"/>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35A6E5FE-E23B-9399-61B9-5E43C6D40AFA}"/>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9" name="Group 128">
              <a:extLst>
                <a:ext uri="{FF2B5EF4-FFF2-40B4-BE49-F238E27FC236}">
                  <a16:creationId xmlns:a16="http://schemas.microsoft.com/office/drawing/2014/main" id="{5948A778-0CA0-1CF3-F2C5-F7E9500E6FB0}"/>
                </a:ext>
              </a:extLst>
            </p:cNvPr>
            <p:cNvGrpSpPr/>
            <p:nvPr/>
          </p:nvGrpSpPr>
          <p:grpSpPr>
            <a:xfrm>
              <a:off x="3895780" y="2280801"/>
              <a:ext cx="116330" cy="116330"/>
              <a:chOff x="4879533" y="2968771"/>
              <a:chExt cx="198617" cy="198617"/>
            </a:xfrm>
          </p:grpSpPr>
          <p:cxnSp>
            <p:nvCxnSpPr>
              <p:cNvPr id="130" name="Straight Connector 129">
                <a:extLst>
                  <a:ext uri="{FF2B5EF4-FFF2-40B4-BE49-F238E27FC236}">
                    <a16:creationId xmlns:a16="http://schemas.microsoft.com/office/drawing/2014/main" id="{804A2765-1B86-4D25-189E-8F53BBE91537}"/>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BC063533-BD00-5B26-29FD-2F6D4D94CAE6}"/>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2" name="Group 131">
              <a:extLst>
                <a:ext uri="{FF2B5EF4-FFF2-40B4-BE49-F238E27FC236}">
                  <a16:creationId xmlns:a16="http://schemas.microsoft.com/office/drawing/2014/main" id="{65CCA6B1-F165-5AA9-0B9F-B2072C8EDDD5}"/>
                </a:ext>
              </a:extLst>
            </p:cNvPr>
            <p:cNvGrpSpPr/>
            <p:nvPr/>
          </p:nvGrpSpPr>
          <p:grpSpPr>
            <a:xfrm>
              <a:off x="3912612" y="2295359"/>
              <a:ext cx="116330" cy="116330"/>
              <a:chOff x="4879533" y="2968771"/>
              <a:chExt cx="198617" cy="198617"/>
            </a:xfrm>
          </p:grpSpPr>
          <p:cxnSp>
            <p:nvCxnSpPr>
              <p:cNvPr id="133" name="Straight Connector 132">
                <a:extLst>
                  <a:ext uri="{FF2B5EF4-FFF2-40B4-BE49-F238E27FC236}">
                    <a16:creationId xmlns:a16="http://schemas.microsoft.com/office/drawing/2014/main" id="{07298B2E-9851-8C03-89AB-8F0BF7ABD1A2}"/>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E25F9AE7-AC1D-16AE-AAAF-0793A84EB419}"/>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5" name="Group 134">
              <a:extLst>
                <a:ext uri="{FF2B5EF4-FFF2-40B4-BE49-F238E27FC236}">
                  <a16:creationId xmlns:a16="http://schemas.microsoft.com/office/drawing/2014/main" id="{0AC10C33-7808-B4F8-7E0C-46531F3DDD5A}"/>
                </a:ext>
              </a:extLst>
            </p:cNvPr>
            <p:cNvGrpSpPr/>
            <p:nvPr/>
          </p:nvGrpSpPr>
          <p:grpSpPr>
            <a:xfrm>
              <a:off x="3933880" y="2307607"/>
              <a:ext cx="116330" cy="116330"/>
              <a:chOff x="4879533" y="2968771"/>
              <a:chExt cx="198617" cy="198617"/>
            </a:xfrm>
          </p:grpSpPr>
          <p:cxnSp>
            <p:nvCxnSpPr>
              <p:cNvPr id="136" name="Straight Connector 135">
                <a:extLst>
                  <a:ext uri="{FF2B5EF4-FFF2-40B4-BE49-F238E27FC236}">
                    <a16:creationId xmlns:a16="http://schemas.microsoft.com/office/drawing/2014/main" id="{1709AA42-83DF-7E4F-E905-6E83318E65BF}"/>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92628245-A49E-9DBC-8439-BB475751B86A}"/>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8" name="Group 137">
              <a:extLst>
                <a:ext uri="{FF2B5EF4-FFF2-40B4-BE49-F238E27FC236}">
                  <a16:creationId xmlns:a16="http://schemas.microsoft.com/office/drawing/2014/main" id="{30A848E8-7374-A76C-9B5A-1F601C2AC582}"/>
                </a:ext>
              </a:extLst>
            </p:cNvPr>
            <p:cNvGrpSpPr/>
            <p:nvPr/>
          </p:nvGrpSpPr>
          <p:grpSpPr>
            <a:xfrm>
              <a:off x="4072336" y="2331267"/>
              <a:ext cx="116330" cy="116330"/>
              <a:chOff x="4879533" y="2968771"/>
              <a:chExt cx="198617" cy="198617"/>
            </a:xfrm>
          </p:grpSpPr>
          <p:cxnSp>
            <p:nvCxnSpPr>
              <p:cNvPr id="139" name="Straight Connector 138">
                <a:extLst>
                  <a:ext uri="{FF2B5EF4-FFF2-40B4-BE49-F238E27FC236}">
                    <a16:creationId xmlns:a16="http://schemas.microsoft.com/office/drawing/2014/main" id="{811B61F4-C08B-9333-9308-50CC331245BA}"/>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0CA86A40-9E3B-4B9C-6865-8BCFF2D02662}"/>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1" name="Group 140">
              <a:extLst>
                <a:ext uri="{FF2B5EF4-FFF2-40B4-BE49-F238E27FC236}">
                  <a16:creationId xmlns:a16="http://schemas.microsoft.com/office/drawing/2014/main" id="{3B0C6C0B-DFCD-B3AD-80D7-AA58D4821ACC}"/>
                </a:ext>
              </a:extLst>
            </p:cNvPr>
            <p:cNvGrpSpPr/>
            <p:nvPr/>
          </p:nvGrpSpPr>
          <p:grpSpPr>
            <a:xfrm>
              <a:off x="4166729" y="2340115"/>
              <a:ext cx="116330" cy="116330"/>
              <a:chOff x="4879533" y="2968771"/>
              <a:chExt cx="198617" cy="198617"/>
            </a:xfrm>
          </p:grpSpPr>
          <p:cxnSp>
            <p:nvCxnSpPr>
              <p:cNvPr id="142" name="Straight Connector 141">
                <a:extLst>
                  <a:ext uri="{FF2B5EF4-FFF2-40B4-BE49-F238E27FC236}">
                    <a16:creationId xmlns:a16="http://schemas.microsoft.com/office/drawing/2014/main" id="{A8A2DF9C-36B0-A5D3-EA84-843CE0E03E32}"/>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E371B17A-84F2-1931-861E-AE3BFAE21383}"/>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4" name="Group 143">
              <a:extLst>
                <a:ext uri="{FF2B5EF4-FFF2-40B4-BE49-F238E27FC236}">
                  <a16:creationId xmlns:a16="http://schemas.microsoft.com/office/drawing/2014/main" id="{A11726F4-26D1-8E23-D4D6-9DC8586F4739}"/>
                </a:ext>
              </a:extLst>
            </p:cNvPr>
            <p:cNvGrpSpPr/>
            <p:nvPr/>
          </p:nvGrpSpPr>
          <p:grpSpPr>
            <a:xfrm>
              <a:off x="4268956" y="2390728"/>
              <a:ext cx="116330" cy="116330"/>
              <a:chOff x="4879533" y="2968771"/>
              <a:chExt cx="198617" cy="198617"/>
            </a:xfrm>
          </p:grpSpPr>
          <p:cxnSp>
            <p:nvCxnSpPr>
              <p:cNvPr id="145" name="Straight Connector 144">
                <a:extLst>
                  <a:ext uri="{FF2B5EF4-FFF2-40B4-BE49-F238E27FC236}">
                    <a16:creationId xmlns:a16="http://schemas.microsoft.com/office/drawing/2014/main" id="{0CCBF0E0-FE77-18F4-44B2-45E4F3311CDE}"/>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47FA8242-E512-80A1-32EE-8257B20700B3}"/>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7" name="Group 146">
              <a:extLst>
                <a:ext uri="{FF2B5EF4-FFF2-40B4-BE49-F238E27FC236}">
                  <a16:creationId xmlns:a16="http://schemas.microsoft.com/office/drawing/2014/main" id="{7EC9A8C1-4731-6663-7BA8-34DA30B6DC25}"/>
                </a:ext>
              </a:extLst>
            </p:cNvPr>
            <p:cNvGrpSpPr/>
            <p:nvPr/>
          </p:nvGrpSpPr>
          <p:grpSpPr>
            <a:xfrm>
              <a:off x="4323090" y="2413711"/>
              <a:ext cx="116330" cy="116330"/>
              <a:chOff x="4879533" y="2968771"/>
              <a:chExt cx="198617" cy="198617"/>
            </a:xfrm>
          </p:grpSpPr>
          <p:cxnSp>
            <p:nvCxnSpPr>
              <p:cNvPr id="148" name="Straight Connector 147">
                <a:extLst>
                  <a:ext uri="{FF2B5EF4-FFF2-40B4-BE49-F238E27FC236}">
                    <a16:creationId xmlns:a16="http://schemas.microsoft.com/office/drawing/2014/main" id="{B95254B1-9E83-E966-A037-FF817F123C7F}"/>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BFD069BC-A05C-2823-4685-029D3B76A392}"/>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0" name="Group 149">
              <a:extLst>
                <a:ext uri="{FF2B5EF4-FFF2-40B4-BE49-F238E27FC236}">
                  <a16:creationId xmlns:a16="http://schemas.microsoft.com/office/drawing/2014/main" id="{719DC178-5699-3686-E86F-DDCB9E157014}"/>
                </a:ext>
              </a:extLst>
            </p:cNvPr>
            <p:cNvGrpSpPr/>
            <p:nvPr/>
          </p:nvGrpSpPr>
          <p:grpSpPr>
            <a:xfrm>
              <a:off x="4403548" y="2413711"/>
              <a:ext cx="116330" cy="116330"/>
              <a:chOff x="4879533" y="2968771"/>
              <a:chExt cx="198617" cy="198617"/>
            </a:xfrm>
          </p:grpSpPr>
          <p:cxnSp>
            <p:nvCxnSpPr>
              <p:cNvPr id="151" name="Straight Connector 150">
                <a:extLst>
                  <a:ext uri="{FF2B5EF4-FFF2-40B4-BE49-F238E27FC236}">
                    <a16:creationId xmlns:a16="http://schemas.microsoft.com/office/drawing/2014/main" id="{DB16A535-B492-AC50-44F1-235F16ADFAA3}"/>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AB891D57-979C-DFF5-0AB0-3C4D0D4B9893}"/>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3" name="Group 152">
              <a:extLst>
                <a:ext uri="{FF2B5EF4-FFF2-40B4-BE49-F238E27FC236}">
                  <a16:creationId xmlns:a16="http://schemas.microsoft.com/office/drawing/2014/main" id="{A569ABD9-CC56-C1A5-BB15-D2A2B4F285F3}"/>
                </a:ext>
              </a:extLst>
            </p:cNvPr>
            <p:cNvGrpSpPr/>
            <p:nvPr/>
          </p:nvGrpSpPr>
          <p:grpSpPr>
            <a:xfrm>
              <a:off x="4433360" y="2413711"/>
              <a:ext cx="116330" cy="116330"/>
              <a:chOff x="4879533" y="2968771"/>
              <a:chExt cx="198617" cy="198617"/>
            </a:xfrm>
          </p:grpSpPr>
          <p:cxnSp>
            <p:nvCxnSpPr>
              <p:cNvPr id="154" name="Straight Connector 153">
                <a:extLst>
                  <a:ext uri="{FF2B5EF4-FFF2-40B4-BE49-F238E27FC236}">
                    <a16:creationId xmlns:a16="http://schemas.microsoft.com/office/drawing/2014/main" id="{CCC31D0D-7841-704D-9648-4E13A7BA25D7}"/>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3E1AE55B-49F6-14FD-FA8B-0C96B06C808C}"/>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6" name="Group 155">
              <a:extLst>
                <a:ext uri="{FF2B5EF4-FFF2-40B4-BE49-F238E27FC236}">
                  <a16:creationId xmlns:a16="http://schemas.microsoft.com/office/drawing/2014/main" id="{2CBC4D38-9F85-2355-C44E-2BC64F5B4B99}"/>
                </a:ext>
              </a:extLst>
            </p:cNvPr>
            <p:cNvGrpSpPr/>
            <p:nvPr/>
          </p:nvGrpSpPr>
          <p:grpSpPr>
            <a:xfrm>
              <a:off x="4479976" y="2462861"/>
              <a:ext cx="116330" cy="116330"/>
              <a:chOff x="4879533" y="2968771"/>
              <a:chExt cx="198617" cy="198617"/>
            </a:xfrm>
          </p:grpSpPr>
          <p:cxnSp>
            <p:nvCxnSpPr>
              <p:cNvPr id="157" name="Straight Connector 156">
                <a:extLst>
                  <a:ext uri="{FF2B5EF4-FFF2-40B4-BE49-F238E27FC236}">
                    <a16:creationId xmlns:a16="http://schemas.microsoft.com/office/drawing/2014/main" id="{E9830C0B-5B64-4AE8-CA71-00EC3D547885}"/>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921CC35F-CB37-F2E4-65E6-7C210634BE35}"/>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9" name="Group 158">
              <a:extLst>
                <a:ext uri="{FF2B5EF4-FFF2-40B4-BE49-F238E27FC236}">
                  <a16:creationId xmlns:a16="http://schemas.microsoft.com/office/drawing/2014/main" id="{43E02A58-13C7-9B35-BE44-F82442B96BC9}"/>
                </a:ext>
              </a:extLst>
            </p:cNvPr>
            <p:cNvGrpSpPr/>
            <p:nvPr/>
          </p:nvGrpSpPr>
          <p:grpSpPr>
            <a:xfrm>
              <a:off x="4583742" y="2462861"/>
              <a:ext cx="116330" cy="116330"/>
              <a:chOff x="4879533" y="2968771"/>
              <a:chExt cx="198617" cy="198617"/>
            </a:xfrm>
          </p:grpSpPr>
          <p:cxnSp>
            <p:nvCxnSpPr>
              <p:cNvPr id="160" name="Straight Connector 159">
                <a:extLst>
                  <a:ext uri="{FF2B5EF4-FFF2-40B4-BE49-F238E27FC236}">
                    <a16:creationId xmlns:a16="http://schemas.microsoft.com/office/drawing/2014/main" id="{1507CEC6-0370-A74C-FF86-BE3B6A0A4E8D}"/>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1BC7EE06-D475-2FBB-BCE3-75072F00D9EF}"/>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2" name="Group 161">
              <a:extLst>
                <a:ext uri="{FF2B5EF4-FFF2-40B4-BE49-F238E27FC236}">
                  <a16:creationId xmlns:a16="http://schemas.microsoft.com/office/drawing/2014/main" id="{7C7C5DE0-42A9-AE1C-8157-7C7B88258780}"/>
                </a:ext>
              </a:extLst>
            </p:cNvPr>
            <p:cNvGrpSpPr/>
            <p:nvPr/>
          </p:nvGrpSpPr>
          <p:grpSpPr>
            <a:xfrm>
              <a:off x="4751368" y="2541212"/>
              <a:ext cx="116330" cy="116330"/>
              <a:chOff x="4879533" y="2968771"/>
              <a:chExt cx="198617" cy="198617"/>
            </a:xfrm>
          </p:grpSpPr>
          <p:cxnSp>
            <p:nvCxnSpPr>
              <p:cNvPr id="163" name="Straight Connector 162">
                <a:extLst>
                  <a:ext uri="{FF2B5EF4-FFF2-40B4-BE49-F238E27FC236}">
                    <a16:creationId xmlns:a16="http://schemas.microsoft.com/office/drawing/2014/main" id="{EB85B11E-AA43-6BE7-CF02-0D53650F6839}"/>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D71A8E0B-42BF-1BDC-3E9A-6728508BB540}"/>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5" name="Group 164">
              <a:extLst>
                <a:ext uri="{FF2B5EF4-FFF2-40B4-BE49-F238E27FC236}">
                  <a16:creationId xmlns:a16="http://schemas.microsoft.com/office/drawing/2014/main" id="{DA658BE1-A083-EE37-3914-CE872D4C1688}"/>
                </a:ext>
              </a:extLst>
            </p:cNvPr>
            <p:cNvGrpSpPr/>
            <p:nvPr/>
          </p:nvGrpSpPr>
          <p:grpSpPr>
            <a:xfrm>
              <a:off x="4852949" y="2541212"/>
              <a:ext cx="116330" cy="116330"/>
              <a:chOff x="4879533" y="2968771"/>
              <a:chExt cx="198617" cy="198617"/>
            </a:xfrm>
          </p:grpSpPr>
          <p:cxnSp>
            <p:nvCxnSpPr>
              <p:cNvPr id="166" name="Straight Connector 165">
                <a:extLst>
                  <a:ext uri="{FF2B5EF4-FFF2-40B4-BE49-F238E27FC236}">
                    <a16:creationId xmlns:a16="http://schemas.microsoft.com/office/drawing/2014/main" id="{AC00AC2D-772D-A3B5-4B06-797FA95A9A52}"/>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AE3CB7F0-D217-6A34-A378-518690F36116}"/>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8" name="Group 167">
              <a:extLst>
                <a:ext uri="{FF2B5EF4-FFF2-40B4-BE49-F238E27FC236}">
                  <a16:creationId xmlns:a16="http://schemas.microsoft.com/office/drawing/2014/main" id="{8B4EA1CC-90F4-9959-D25B-A440FED62C43}"/>
                </a:ext>
              </a:extLst>
            </p:cNvPr>
            <p:cNvGrpSpPr/>
            <p:nvPr/>
          </p:nvGrpSpPr>
          <p:grpSpPr>
            <a:xfrm>
              <a:off x="5170423" y="2585835"/>
              <a:ext cx="116330" cy="116330"/>
              <a:chOff x="4879533" y="2968771"/>
              <a:chExt cx="198617" cy="198617"/>
            </a:xfrm>
          </p:grpSpPr>
          <p:cxnSp>
            <p:nvCxnSpPr>
              <p:cNvPr id="169" name="Straight Connector 168">
                <a:extLst>
                  <a:ext uri="{FF2B5EF4-FFF2-40B4-BE49-F238E27FC236}">
                    <a16:creationId xmlns:a16="http://schemas.microsoft.com/office/drawing/2014/main" id="{B3955A1D-F349-EDF3-73A2-80E37F32B7B4}"/>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C959F73F-2CD3-80E2-8B9C-D9D5E3A9BF71}"/>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71" name="Group 170">
              <a:extLst>
                <a:ext uri="{FF2B5EF4-FFF2-40B4-BE49-F238E27FC236}">
                  <a16:creationId xmlns:a16="http://schemas.microsoft.com/office/drawing/2014/main" id="{73C3B189-0AB2-D854-6E69-9EC2B175A168}"/>
                </a:ext>
              </a:extLst>
            </p:cNvPr>
            <p:cNvGrpSpPr/>
            <p:nvPr/>
          </p:nvGrpSpPr>
          <p:grpSpPr>
            <a:xfrm>
              <a:off x="5205262" y="2599377"/>
              <a:ext cx="116330" cy="116330"/>
              <a:chOff x="4879533" y="2968771"/>
              <a:chExt cx="198617" cy="198617"/>
            </a:xfrm>
          </p:grpSpPr>
          <p:cxnSp>
            <p:nvCxnSpPr>
              <p:cNvPr id="172" name="Straight Connector 171">
                <a:extLst>
                  <a:ext uri="{FF2B5EF4-FFF2-40B4-BE49-F238E27FC236}">
                    <a16:creationId xmlns:a16="http://schemas.microsoft.com/office/drawing/2014/main" id="{E2406F00-7F6B-57DD-F2F5-3FA276D626BC}"/>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F6C616B5-2922-5769-09D9-E2888198EB26}"/>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74" name="Group 173">
              <a:extLst>
                <a:ext uri="{FF2B5EF4-FFF2-40B4-BE49-F238E27FC236}">
                  <a16:creationId xmlns:a16="http://schemas.microsoft.com/office/drawing/2014/main" id="{DC76DEB1-7FAD-435E-46CB-9576B53FBCC4}"/>
                </a:ext>
              </a:extLst>
            </p:cNvPr>
            <p:cNvGrpSpPr/>
            <p:nvPr/>
          </p:nvGrpSpPr>
          <p:grpSpPr>
            <a:xfrm>
              <a:off x="5257944" y="2599377"/>
              <a:ext cx="116330" cy="116330"/>
              <a:chOff x="4879533" y="2968771"/>
              <a:chExt cx="198617" cy="198617"/>
            </a:xfrm>
          </p:grpSpPr>
          <p:cxnSp>
            <p:nvCxnSpPr>
              <p:cNvPr id="175" name="Straight Connector 174">
                <a:extLst>
                  <a:ext uri="{FF2B5EF4-FFF2-40B4-BE49-F238E27FC236}">
                    <a16:creationId xmlns:a16="http://schemas.microsoft.com/office/drawing/2014/main" id="{8C381F49-72BF-0077-FFF9-987B5CA6455E}"/>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620B025B-0914-424A-04A5-EE774A52FA17}"/>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77" name="Group 176">
              <a:extLst>
                <a:ext uri="{FF2B5EF4-FFF2-40B4-BE49-F238E27FC236}">
                  <a16:creationId xmlns:a16="http://schemas.microsoft.com/office/drawing/2014/main" id="{BFDE6813-8C89-C438-36C4-33C771FEFF13}"/>
                </a:ext>
              </a:extLst>
            </p:cNvPr>
            <p:cNvGrpSpPr/>
            <p:nvPr/>
          </p:nvGrpSpPr>
          <p:grpSpPr>
            <a:xfrm>
              <a:off x="5279228" y="2636404"/>
              <a:ext cx="116330" cy="116330"/>
              <a:chOff x="4879533" y="2968771"/>
              <a:chExt cx="198617" cy="198617"/>
            </a:xfrm>
          </p:grpSpPr>
          <p:cxnSp>
            <p:nvCxnSpPr>
              <p:cNvPr id="178" name="Straight Connector 177">
                <a:extLst>
                  <a:ext uri="{FF2B5EF4-FFF2-40B4-BE49-F238E27FC236}">
                    <a16:creationId xmlns:a16="http://schemas.microsoft.com/office/drawing/2014/main" id="{063AB5BC-91EA-FC6F-F717-2623223FF133}"/>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B46DA4E4-54CB-4140-8C32-2F09E88DDA9E}"/>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80" name="Group 179">
              <a:extLst>
                <a:ext uri="{FF2B5EF4-FFF2-40B4-BE49-F238E27FC236}">
                  <a16:creationId xmlns:a16="http://schemas.microsoft.com/office/drawing/2014/main" id="{4BE6DF9A-0FB0-7708-EE5B-20DCA67C02D1}"/>
                </a:ext>
              </a:extLst>
            </p:cNvPr>
            <p:cNvGrpSpPr/>
            <p:nvPr/>
          </p:nvGrpSpPr>
          <p:grpSpPr>
            <a:xfrm>
              <a:off x="5319972" y="2651143"/>
              <a:ext cx="116330" cy="116330"/>
              <a:chOff x="4879533" y="2968771"/>
              <a:chExt cx="198617" cy="198617"/>
            </a:xfrm>
          </p:grpSpPr>
          <p:cxnSp>
            <p:nvCxnSpPr>
              <p:cNvPr id="181" name="Straight Connector 180">
                <a:extLst>
                  <a:ext uri="{FF2B5EF4-FFF2-40B4-BE49-F238E27FC236}">
                    <a16:creationId xmlns:a16="http://schemas.microsoft.com/office/drawing/2014/main" id="{AD64E68F-EFB9-33A3-299E-C703E1351EA1}"/>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C0DC66FE-CCDB-685F-47CA-68302F6C068B}"/>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83" name="Group 182">
              <a:extLst>
                <a:ext uri="{FF2B5EF4-FFF2-40B4-BE49-F238E27FC236}">
                  <a16:creationId xmlns:a16="http://schemas.microsoft.com/office/drawing/2014/main" id="{6D4D7CBB-48FB-81C5-CAE4-3CA910438166}"/>
                </a:ext>
              </a:extLst>
            </p:cNvPr>
            <p:cNvGrpSpPr/>
            <p:nvPr/>
          </p:nvGrpSpPr>
          <p:grpSpPr>
            <a:xfrm>
              <a:off x="5379757" y="2651143"/>
              <a:ext cx="116330" cy="116330"/>
              <a:chOff x="4879533" y="2968771"/>
              <a:chExt cx="198617" cy="198617"/>
            </a:xfrm>
          </p:grpSpPr>
          <p:cxnSp>
            <p:nvCxnSpPr>
              <p:cNvPr id="184" name="Straight Connector 183">
                <a:extLst>
                  <a:ext uri="{FF2B5EF4-FFF2-40B4-BE49-F238E27FC236}">
                    <a16:creationId xmlns:a16="http://schemas.microsoft.com/office/drawing/2014/main" id="{2408E276-EDA8-71DC-9DB2-573C70041B6A}"/>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F90B2A55-50D8-9D45-B03E-5DD2B8268ACD}"/>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86" name="Group 185">
              <a:extLst>
                <a:ext uri="{FF2B5EF4-FFF2-40B4-BE49-F238E27FC236}">
                  <a16:creationId xmlns:a16="http://schemas.microsoft.com/office/drawing/2014/main" id="{AA0711B2-2495-AF53-0DCA-BD0C83442954}"/>
                </a:ext>
              </a:extLst>
            </p:cNvPr>
            <p:cNvGrpSpPr/>
            <p:nvPr/>
          </p:nvGrpSpPr>
          <p:grpSpPr>
            <a:xfrm>
              <a:off x="5515471" y="2701674"/>
              <a:ext cx="116330" cy="116330"/>
              <a:chOff x="4879533" y="2968771"/>
              <a:chExt cx="198617" cy="198617"/>
            </a:xfrm>
          </p:grpSpPr>
          <p:cxnSp>
            <p:nvCxnSpPr>
              <p:cNvPr id="187" name="Straight Connector 186">
                <a:extLst>
                  <a:ext uri="{FF2B5EF4-FFF2-40B4-BE49-F238E27FC236}">
                    <a16:creationId xmlns:a16="http://schemas.microsoft.com/office/drawing/2014/main" id="{9B266EE0-C17D-4E1E-B318-39A14F4A4601}"/>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D166CA42-6325-615C-5E03-27227A13E1A4}"/>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89" name="Group 188">
              <a:extLst>
                <a:ext uri="{FF2B5EF4-FFF2-40B4-BE49-F238E27FC236}">
                  <a16:creationId xmlns:a16="http://schemas.microsoft.com/office/drawing/2014/main" id="{DB632D34-EB0D-2F8E-37A7-F48D3D50DF97}"/>
                </a:ext>
              </a:extLst>
            </p:cNvPr>
            <p:cNvGrpSpPr/>
            <p:nvPr/>
          </p:nvGrpSpPr>
          <p:grpSpPr>
            <a:xfrm>
              <a:off x="5564219" y="2701674"/>
              <a:ext cx="116330" cy="116330"/>
              <a:chOff x="4879533" y="2968771"/>
              <a:chExt cx="198617" cy="198617"/>
            </a:xfrm>
          </p:grpSpPr>
          <p:cxnSp>
            <p:nvCxnSpPr>
              <p:cNvPr id="190" name="Straight Connector 189">
                <a:extLst>
                  <a:ext uri="{FF2B5EF4-FFF2-40B4-BE49-F238E27FC236}">
                    <a16:creationId xmlns:a16="http://schemas.microsoft.com/office/drawing/2014/main" id="{88BCFAE1-DED6-0E02-CE8A-A5A92FE766B8}"/>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67A98DEB-91D0-4D04-30FE-B10D83B49E9E}"/>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92" name="Group 191">
              <a:extLst>
                <a:ext uri="{FF2B5EF4-FFF2-40B4-BE49-F238E27FC236}">
                  <a16:creationId xmlns:a16="http://schemas.microsoft.com/office/drawing/2014/main" id="{085914D7-429F-C415-37FD-F32075FD55F5}"/>
                </a:ext>
              </a:extLst>
            </p:cNvPr>
            <p:cNvGrpSpPr/>
            <p:nvPr/>
          </p:nvGrpSpPr>
          <p:grpSpPr>
            <a:xfrm>
              <a:off x="5771430" y="2738291"/>
              <a:ext cx="116330" cy="116330"/>
              <a:chOff x="4879533" y="2968771"/>
              <a:chExt cx="198617" cy="198617"/>
            </a:xfrm>
          </p:grpSpPr>
          <p:cxnSp>
            <p:nvCxnSpPr>
              <p:cNvPr id="193" name="Straight Connector 192">
                <a:extLst>
                  <a:ext uri="{FF2B5EF4-FFF2-40B4-BE49-F238E27FC236}">
                    <a16:creationId xmlns:a16="http://schemas.microsoft.com/office/drawing/2014/main" id="{43232D36-3C6D-D365-0680-DE88CAC3AE7F}"/>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4D0F9BB4-4430-10BC-B991-7197CEFB8BD2}"/>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95" name="Group 194">
              <a:extLst>
                <a:ext uri="{FF2B5EF4-FFF2-40B4-BE49-F238E27FC236}">
                  <a16:creationId xmlns:a16="http://schemas.microsoft.com/office/drawing/2014/main" id="{6562ED51-402A-B971-5822-40C126C23CDB}"/>
                </a:ext>
              </a:extLst>
            </p:cNvPr>
            <p:cNvGrpSpPr/>
            <p:nvPr/>
          </p:nvGrpSpPr>
          <p:grpSpPr>
            <a:xfrm>
              <a:off x="5792538" y="2738291"/>
              <a:ext cx="116330" cy="116330"/>
              <a:chOff x="4879533" y="2968771"/>
              <a:chExt cx="198617" cy="198617"/>
            </a:xfrm>
          </p:grpSpPr>
          <p:cxnSp>
            <p:nvCxnSpPr>
              <p:cNvPr id="196" name="Straight Connector 195">
                <a:extLst>
                  <a:ext uri="{FF2B5EF4-FFF2-40B4-BE49-F238E27FC236}">
                    <a16:creationId xmlns:a16="http://schemas.microsoft.com/office/drawing/2014/main" id="{71DEB262-0CD5-3E2B-ED45-DE00F422417F}"/>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9AC347CD-BD39-9470-48CD-366ECF88F0A0}"/>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98" name="Group 197">
              <a:extLst>
                <a:ext uri="{FF2B5EF4-FFF2-40B4-BE49-F238E27FC236}">
                  <a16:creationId xmlns:a16="http://schemas.microsoft.com/office/drawing/2014/main" id="{802BD392-01D2-9C34-1E04-FDBDFA59B5D6}"/>
                </a:ext>
              </a:extLst>
            </p:cNvPr>
            <p:cNvGrpSpPr/>
            <p:nvPr/>
          </p:nvGrpSpPr>
          <p:grpSpPr>
            <a:xfrm>
              <a:off x="5849464" y="2776079"/>
              <a:ext cx="116330" cy="116330"/>
              <a:chOff x="4879533" y="2968771"/>
              <a:chExt cx="198617" cy="198617"/>
            </a:xfrm>
          </p:grpSpPr>
          <p:cxnSp>
            <p:nvCxnSpPr>
              <p:cNvPr id="199" name="Straight Connector 198">
                <a:extLst>
                  <a:ext uri="{FF2B5EF4-FFF2-40B4-BE49-F238E27FC236}">
                    <a16:creationId xmlns:a16="http://schemas.microsoft.com/office/drawing/2014/main" id="{9EA3C85C-FFE7-2012-2FE7-AE417E746781}"/>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1FE87BA2-9815-55BC-9CEE-168331B0AF65}"/>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01" name="Group 200">
              <a:extLst>
                <a:ext uri="{FF2B5EF4-FFF2-40B4-BE49-F238E27FC236}">
                  <a16:creationId xmlns:a16="http://schemas.microsoft.com/office/drawing/2014/main" id="{75CEDBBC-664F-3A45-7974-BCD9D5E65002}"/>
                </a:ext>
              </a:extLst>
            </p:cNvPr>
            <p:cNvGrpSpPr/>
            <p:nvPr/>
          </p:nvGrpSpPr>
          <p:grpSpPr>
            <a:xfrm>
              <a:off x="6019939" y="2802765"/>
              <a:ext cx="116330" cy="116330"/>
              <a:chOff x="4879533" y="2968771"/>
              <a:chExt cx="198617" cy="198617"/>
            </a:xfrm>
          </p:grpSpPr>
          <p:cxnSp>
            <p:nvCxnSpPr>
              <p:cNvPr id="202" name="Straight Connector 201">
                <a:extLst>
                  <a:ext uri="{FF2B5EF4-FFF2-40B4-BE49-F238E27FC236}">
                    <a16:creationId xmlns:a16="http://schemas.microsoft.com/office/drawing/2014/main" id="{D4C907D8-2CA3-4DD0-9AB4-688BCF486000}"/>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70D9C01A-01DC-F09D-A04C-257307C7AD65}"/>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04" name="Group 203">
              <a:extLst>
                <a:ext uri="{FF2B5EF4-FFF2-40B4-BE49-F238E27FC236}">
                  <a16:creationId xmlns:a16="http://schemas.microsoft.com/office/drawing/2014/main" id="{A2E0A15A-BE35-A73D-C219-D39C6B8EB551}"/>
                </a:ext>
              </a:extLst>
            </p:cNvPr>
            <p:cNvGrpSpPr/>
            <p:nvPr/>
          </p:nvGrpSpPr>
          <p:grpSpPr>
            <a:xfrm>
              <a:off x="6330546" y="2864618"/>
              <a:ext cx="116330" cy="116330"/>
              <a:chOff x="4879533" y="2968771"/>
              <a:chExt cx="198617" cy="198617"/>
            </a:xfrm>
          </p:grpSpPr>
          <p:cxnSp>
            <p:nvCxnSpPr>
              <p:cNvPr id="205" name="Straight Connector 204">
                <a:extLst>
                  <a:ext uri="{FF2B5EF4-FFF2-40B4-BE49-F238E27FC236}">
                    <a16:creationId xmlns:a16="http://schemas.microsoft.com/office/drawing/2014/main" id="{4D26891C-919B-B659-3147-E5330C37A591}"/>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EAC0CB81-C958-3A17-604B-40C5403CB52C}"/>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07" name="Group 206">
              <a:extLst>
                <a:ext uri="{FF2B5EF4-FFF2-40B4-BE49-F238E27FC236}">
                  <a16:creationId xmlns:a16="http://schemas.microsoft.com/office/drawing/2014/main" id="{6BCE9181-2162-80DD-307C-D852983FE41F}"/>
                </a:ext>
              </a:extLst>
            </p:cNvPr>
            <p:cNvGrpSpPr/>
            <p:nvPr/>
          </p:nvGrpSpPr>
          <p:grpSpPr>
            <a:xfrm>
              <a:off x="6350365" y="2874357"/>
              <a:ext cx="116330" cy="116330"/>
              <a:chOff x="4879533" y="2968771"/>
              <a:chExt cx="198617" cy="198617"/>
            </a:xfrm>
          </p:grpSpPr>
          <p:cxnSp>
            <p:nvCxnSpPr>
              <p:cNvPr id="208" name="Straight Connector 207">
                <a:extLst>
                  <a:ext uri="{FF2B5EF4-FFF2-40B4-BE49-F238E27FC236}">
                    <a16:creationId xmlns:a16="http://schemas.microsoft.com/office/drawing/2014/main" id="{82CB01C7-9BCE-7641-E39A-ECEA037BE92F}"/>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27A7E054-D7B1-4FD3-BD64-1BFE18E7CC85}"/>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10" name="Group 209">
              <a:extLst>
                <a:ext uri="{FF2B5EF4-FFF2-40B4-BE49-F238E27FC236}">
                  <a16:creationId xmlns:a16="http://schemas.microsoft.com/office/drawing/2014/main" id="{7BFF4B2E-34F6-9DC4-273F-517CD780CC9D}"/>
                </a:ext>
              </a:extLst>
            </p:cNvPr>
            <p:cNvGrpSpPr/>
            <p:nvPr/>
          </p:nvGrpSpPr>
          <p:grpSpPr>
            <a:xfrm>
              <a:off x="6388711" y="2874357"/>
              <a:ext cx="116330" cy="116330"/>
              <a:chOff x="4879533" y="2968771"/>
              <a:chExt cx="198617" cy="198617"/>
            </a:xfrm>
          </p:grpSpPr>
          <p:cxnSp>
            <p:nvCxnSpPr>
              <p:cNvPr id="211" name="Straight Connector 210">
                <a:extLst>
                  <a:ext uri="{FF2B5EF4-FFF2-40B4-BE49-F238E27FC236}">
                    <a16:creationId xmlns:a16="http://schemas.microsoft.com/office/drawing/2014/main" id="{003ED64C-58B9-501E-09CF-CFBE0EF32BB7}"/>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035E832C-B468-4EEE-12A8-52A184AC3F4C}"/>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13" name="Group 212">
              <a:extLst>
                <a:ext uri="{FF2B5EF4-FFF2-40B4-BE49-F238E27FC236}">
                  <a16:creationId xmlns:a16="http://schemas.microsoft.com/office/drawing/2014/main" id="{80CC6766-3A2F-6672-DFAB-D5D76D867460}"/>
                </a:ext>
              </a:extLst>
            </p:cNvPr>
            <p:cNvGrpSpPr/>
            <p:nvPr/>
          </p:nvGrpSpPr>
          <p:grpSpPr>
            <a:xfrm>
              <a:off x="6417793" y="2874357"/>
              <a:ext cx="116330" cy="116330"/>
              <a:chOff x="4879533" y="2968771"/>
              <a:chExt cx="198617" cy="198617"/>
            </a:xfrm>
          </p:grpSpPr>
          <p:cxnSp>
            <p:nvCxnSpPr>
              <p:cNvPr id="214" name="Straight Connector 213">
                <a:extLst>
                  <a:ext uri="{FF2B5EF4-FFF2-40B4-BE49-F238E27FC236}">
                    <a16:creationId xmlns:a16="http://schemas.microsoft.com/office/drawing/2014/main" id="{B2C755BE-39E1-82ED-30EE-0D145FA81DB8}"/>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9FDCE531-DF26-E9AC-A6EC-95D5FD7E826E}"/>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16" name="Group 215">
              <a:extLst>
                <a:ext uri="{FF2B5EF4-FFF2-40B4-BE49-F238E27FC236}">
                  <a16:creationId xmlns:a16="http://schemas.microsoft.com/office/drawing/2014/main" id="{4C0F1565-5310-5274-67D5-E120428EB405}"/>
                </a:ext>
              </a:extLst>
            </p:cNvPr>
            <p:cNvGrpSpPr/>
            <p:nvPr/>
          </p:nvGrpSpPr>
          <p:grpSpPr>
            <a:xfrm>
              <a:off x="6757035" y="2909718"/>
              <a:ext cx="116330" cy="116330"/>
              <a:chOff x="4879533" y="2968771"/>
              <a:chExt cx="198617" cy="198617"/>
            </a:xfrm>
          </p:grpSpPr>
          <p:cxnSp>
            <p:nvCxnSpPr>
              <p:cNvPr id="217" name="Straight Connector 216">
                <a:extLst>
                  <a:ext uri="{FF2B5EF4-FFF2-40B4-BE49-F238E27FC236}">
                    <a16:creationId xmlns:a16="http://schemas.microsoft.com/office/drawing/2014/main" id="{0957BD91-2FA6-053C-94A5-DD1B3F383F7E}"/>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750B5BB4-ACF9-57A1-DDAB-04FE6BE23A71}"/>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19" name="Group 218">
              <a:extLst>
                <a:ext uri="{FF2B5EF4-FFF2-40B4-BE49-F238E27FC236}">
                  <a16:creationId xmlns:a16="http://schemas.microsoft.com/office/drawing/2014/main" id="{74255D38-DC6D-FC18-046E-92BFDAC7214C}"/>
                </a:ext>
              </a:extLst>
            </p:cNvPr>
            <p:cNvGrpSpPr/>
            <p:nvPr/>
          </p:nvGrpSpPr>
          <p:grpSpPr>
            <a:xfrm>
              <a:off x="6804971" y="2909718"/>
              <a:ext cx="116330" cy="116330"/>
              <a:chOff x="4879533" y="2968771"/>
              <a:chExt cx="198617" cy="198617"/>
            </a:xfrm>
          </p:grpSpPr>
          <p:cxnSp>
            <p:nvCxnSpPr>
              <p:cNvPr id="220" name="Straight Connector 219">
                <a:extLst>
                  <a:ext uri="{FF2B5EF4-FFF2-40B4-BE49-F238E27FC236}">
                    <a16:creationId xmlns:a16="http://schemas.microsoft.com/office/drawing/2014/main" id="{C4E3026C-9C9B-DD7F-0414-2644C4A19D54}"/>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62EE9042-8155-5675-DBFC-914E9CA7C60E}"/>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22" name="Group 221">
              <a:extLst>
                <a:ext uri="{FF2B5EF4-FFF2-40B4-BE49-F238E27FC236}">
                  <a16:creationId xmlns:a16="http://schemas.microsoft.com/office/drawing/2014/main" id="{BB62540C-68AF-C8B7-0C18-41D79C6A7F8E}"/>
                </a:ext>
              </a:extLst>
            </p:cNvPr>
            <p:cNvGrpSpPr/>
            <p:nvPr/>
          </p:nvGrpSpPr>
          <p:grpSpPr>
            <a:xfrm>
              <a:off x="6879205" y="2940253"/>
              <a:ext cx="116330" cy="116330"/>
              <a:chOff x="4879533" y="2968771"/>
              <a:chExt cx="198617" cy="198617"/>
            </a:xfrm>
          </p:grpSpPr>
          <p:cxnSp>
            <p:nvCxnSpPr>
              <p:cNvPr id="223" name="Straight Connector 222">
                <a:extLst>
                  <a:ext uri="{FF2B5EF4-FFF2-40B4-BE49-F238E27FC236}">
                    <a16:creationId xmlns:a16="http://schemas.microsoft.com/office/drawing/2014/main" id="{3D0ECF19-8A99-12C0-B58F-9A4A71A06A9E}"/>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2B2A5C77-2FAC-E7E1-4801-998B6CAA38D8}"/>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25" name="Group 224">
              <a:extLst>
                <a:ext uri="{FF2B5EF4-FFF2-40B4-BE49-F238E27FC236}">
                  <a16:creationId xmlns:a16="http://schemas.microsoft.com/office/drawing/2014/main" id="{7457188E-813B-5319-1EDE-ECC54E97022D}"/>
                </a:ext>
              </a:extLst>
            </p:cNvPr>
            <p:cNvGrpSpPr/>
            <p:nvPr/>
          </p:nvGrpSpPr>
          <p:grpSpPr>
            <a:xfrm>
              <a:off x="6900530" y="2961512"/>
              <a:ext cx="116330" cy="116330"/>
              <a:chOff x="4879533" y="2968771"/>
              <a:chExt cx="198617" cy="198617"/>
            </a:xfrm>
          </p:grpSpPr>
          <p:cxnSp>
            <p:nvCxnSpPr>
              <p:cNvPr id="226" name="Straight Connector 225">
                <a:extLst>
                  <a:ext uri="{FF2B5EF4-FFF2-40B4-BE49-F238E27FC236}">
                    <a16:creationId xmlns:a16="http://schemas.microsoft.com/office/drawing/2014/main" id="{1194E801-7A44-CCFC-0104-D9D7EF9B4951}"/>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8F803616-F3C7-FADF-DCFC-77975A2DCEDF}"/>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28" name="Group 227">
              <a:extLst>
                <a:ext uri="{FF2B5EF4-FFF2-40B4-BE49-F238E27FC236}">
                  <a16:creationId xmlns:a16="http://schemas.microsoft.com/office/drawing/2014/main" id="{076A8D45-8F06-6BC9-0A63-7D4F1D7CC43E}"/>
                </a:ext>
              </a:extLst>
            </p:cNvPr>
            <p:cNvGrpSpPr/>
            <p:nvPr/>
          </p:nvGrpSpPr>
          <p:grpSpPr>
            <a:xfrm>
              <a:off x="6946609" y="2961512"/>
              <a:ext cx="116330" cy="116330"/>
              <a:chOff x="4879533" y="2968771"/>
              <a:chExt cx="198617" cy="198617"/>
            </a:xfrm>
          </p:grpSpPr>
          <p:cxnSp>
            <p:nvCxnSpPr>
              <p:cNvPr id="229" name="Straight Connector 228">
                <a:extLst>
                  <a:ext uri="{FF2B5EF4-FFF2-40B4-BE49-F238E27FC236}">
                    <a16:creationId xmlns:a16="http://schemas.microsoft.com/office/drawing/2014/main" id="{DEA70254-D029-364D-91CF-DF8D1B009EAB}"/>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1ECCE031-F0A1-1F2C-C627-0681495D5FFA}"/>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31" name="Group 230">
              <a:extLst>
                <a:ext uri="{FF2B5EF4-FFF2-40B4-BE49-F238E27FC236}">
                  <a16:creationId xmlns:a16="http://schemas.microsoft.com/office/drawing/2014/main" id="{C46993BA-A228-806A-2699-4505CD03F11D}"/>
                </a:ext>
              </a:extLst>
            </p:cNvPr>
            <p:cNvGrpSpPr/>
            <p:nvPr/>
          </p:nvGrpSpPr>
          <p:grpSpPr>
            <a:xfrm>
              <a:off x="6995534" y="2961512"/>
              <a:ext cx="116330" cy="116330"/>
              <a:chOff x="4879533" y="2968771"/>
              <a:chExt cx="198617" cy="198617"/>
            </a:xfrm>
          </p:grpSpPr>
          <p:cxnSp>
            <p:nvCxnSpPr>
              <p:cNvPr id="232" name="Straight Connector 231">
                <a:extLst>
                  <a:ext uri="{FF2B5EF4-FFF2-40B4-BE49-F238E27FC236}">
                    <a16:creationId xmlns:a16="http://schemas.microsoft.com/office/drawing/2014/main" id="{E6DAE21D-9ADC-640F-BC58-F0BF6E366D34}"/>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D4F7F8BF-20DD-A222-CA67-4866E7AFA31F}"/>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34" name="Group 233">
              <a:extLst>
                <a:ext uri="{FF2B5EF4-FFF2-40B4-BE49-F238E27FC236}">
                  <a16:creationId xmlns:a16="http://schemas.microsoft.com/office/drawing/2014/main" id="{7F08120C-9A38-9097-1705-FE2CCC48AD00}"/>
                </a:ext>
              </a:extLst>
            </p:cNvPr>
            <p:cNvGrpSpPr/>
            <p:nvPr/>
          </p:nvGrpSpPr>
          <p:grpSpPr>
            <a:xfrm>
              <a:off x="7400756" y="2973166"/>
              <a:ext cx="116330" cy="116330"/>
              <a:chOff x="4879533" y="2968771"/>
              <a:chExt cx="198617" cy="198617"/>
            </a:xfrm>
          </p:grpSpPr>
          <p:cxnSp>
            <p:nvCxnSpPr>
              <p:cNvPr id="235" name="Straight Connector 234">
                <a:extLst>
                  <a:ext uri="{FF2B5EF4-FFF2-40B4-BE49-F238E27FC236}">
                    <a16:creationId xmlns:a16="http://schemas.microsoft.com/office/drawing/2014/main" id="{E3844C54-9011-0FCE-BA1A-A0570C41209C}"/>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918FAF3A-C656-5F5E-26ED-02EF229A7D40}"/>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37" name="Group 236">
              <a:extLst>
                <a:ext uri="{FF2B5EF4-FFF2-40B4-BE49-F238E27FC236}">
                  <a16:creationId xmlns:a16="http://schemas.microsoft.com/office/drawing/2014/main" id="{DE8EC643-7351-9FA3-51B5-25557252D8D1}"/>
                </a:ext>
              </a:extLst>
            </p:cNvPr>
            <p:cNvGrpSpPr/>
            <p:nvPr/>
          </p:nvGrpSpPr>
          <p:grpSpPr>
            <a:xfrm>
              <a:off x="7427337" y="2989531"/>
              <a:ext cx="116330" cy="116330"/>
              <a:chOff x="4879533" y="2968771"/>
              <a:chExt cx="198617" cy="198617"/>
            </a:xfrm>
          </p:grpSpPr>
          <p:cxnSp>
            <p:nvCxnSpPr>
              <p:cNvPr id="238" name="Straight Connector 237">
                <a:extLst>
                  <a:ext uri="{FF2B5EF4-FFF2-40B4-BE49-F238E27FC236}">
                    <a16:creationId xmlns:a16="http://schemas.microsoft.com/office/drawing/2014/main" id="{5940CA2B-AC9B-6CBB-4AA7-21B2BF91F537}"/>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381E186F-2438-F19F-5F96-224BA484D093}"/>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40" name="Group 239">
              <a:extLst>
                <a:ext uri="{FF2B5EF4-FFF2-40B4-BE49-F238E27FC236}">
                  <a16:creationId xmlns:a16="http://schemas.microsoft.com/office/drawing/2014/main" id="{ED0219C9-88FE-ED77-05C7-AEA9F95A0999}"/>
                </a:ext>
              </a:extLst>
            </p:cNvPr>
            <p:cNvGrpSpPr/>
            <p:nvPr/>
          </p:nvGrpSpPr>
          <p:grpSpPr>
            <a:xfrm>
              <a:off x="7436239" y="3013710"/>
              <a:ext cx="116330" cy="116330"/>
              <a:chOff x="4879533" y="2968771"/>
              <a:chExt cx="198617" cy="198617"/>
            </a:xfrm>
          </p:grpSpPr>
          <p:cxnSp>
            <p:nvCxnSpPr>
              <p:cNvPr id="241" name="Straight Connector 240">
                <a:extLst>
                  <a:ext uri="{FF2B5EF4-FFF2-40B4-BE49-F238E27FC236}">
                    <a16:creationId xmlns:a16="http://schemas.microsoft.com/office/drawing/2014/main" id="{E1F800B8-D9ED-07AD-8110-FF865F1C149D}"/>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600F907C-FE22-92AB-454E-7BC4995113DD}"/>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43" name="Group 242">
              <a:extLst>
                <a:ext uri="{FF2B5EF4-FFF2-40B4-BE49-F238E27FC236}">
                  <a16:creationId xmlns:a16="http://schemas.microsoft.com/office/drawing/2014/main" id="{0D509D44-DCC2-AB26-887B-BE8DBB7576EE}"/>
                </a:ext>
              </a:extLst>
            </p:cNvPr>
            <p:cNvGrpSpPr/>
            <p:nvPr/>
          </p:nvGrpSpPr>
          <p:grpSpPr>
            <a:xfrm>
              <a:off x="7449681" y="3013710"/>
              <a:ext cx="116330" cy="116330"/>
              <a:chOff x="4879533" y="2968771"/>
              <a:chExt cx="198617" cy="198617"/>
            </a:xfrm>
          </p:grpSpPr>
          <p:cxnSp>
            <p:nvCxnSpPr>
              <p:cNvPr id="244" name="Straight Connector 243">
                <a:extLst>
                  <a:ext uri="{FF2B5EF4-FFF2-40B4-BE49-F238E27FC236}">
                    <a16:creationId xmlns:a16="http://schemas.microsoft.com/office/drawing/2014/main" id="{35726612-6A53-C678-F61F-D76B49BBBC0F}"/>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4DE04E4E-AE8D-43ED-2630-C2352A1B96D5}"/>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46" name="Group 245">
              <a:extLst>
                <a:ext uri="{FF2B5EF4-FFF2-40B4-BE49-F238E27FC236}">
                  <a16:creationId xmlns:a16="http://schemas.microsoft.com/office/drawing/2014/main" id="{2B75519C-2090-CE00-D67F-B8DE8D92ACCA}"/>
                </a:ext>
              </a:extLst>
            </p:cNvPr>
            <p:cNvGrpSpPr/>
            <p:nvPr/>
          </p:nvGrpSpPr>
          <p:grpSpPr>
            <a:xfrm>
              <a:off x="7475876" y="3036500"/>
              <a:ext cx="116330" cy="116330"/>
              <a:chOff x="4879533" y="2968771"/>
              <a:chExt cx="198617" cy="198617"/>
            </a:xfrm>
          </p:grpSpPr>
          <p:cxnSp>
            <p:nvCxnSpPr>
              <p:cNvPr id="247" name="Straight Connector 246">
                <a:extLst>
                  <a:ext uri="{FF2B5EF4-FFF2-40B4-BE49-F238E27FC236}">
                    <a16:creationId xmlns:a16="http://schemas.microsoft.com/office/drawing/2014/main" id="{133FF057-23EA-8AD6-A6B9-700790F716B7}"/>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ADE069B0-C51D-2E58-E31D-1F3B806E5F01}"/>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49" name="Group 248">
              <a:extLst>
                <a:ext uri="{FF2B5EF4-FFF2-40B4-BE49-F238E27FC236}">
                  <a16:creationId xmlns:a16="http://schemas.microsoft.com/office/drawing/2014/main" id="{3BE3C08F-8634-3886-57F0-90067FB47B09}"/>
                </a:ext>
              </a:extLst>
            </p:cNvPr>
            <p:cNvGrpSpPr/>
            <p:nvPr/>
          </p:nvGrpSpPr>
          <p:grpSpPr>
            <a:xfrm>
              <a:off x="7506594" y="3036500"/>
              <a:ext cx="116330" cy="116330"/>
              <a:chOff x="4879533" y="2968771"/>
              <a:chExt cx="198617" cy="198617"/>
            </a:xfrm>
          </p:grpSpPr>
          <p:cxnSp>
            <p:nvCxnSpPr>
              <p:cNvPr id="250" name="Straight Connector 249">
                <a:extLst>
                  <a:ext uri="{FF2B5EF4-FFF2-40B4-BE49-F238E27FC236}">
                    <a16:creationId xmlns:a16="http://schemas.microsoft.com/office/drawing/2014/main" id="{30D3FE33-A212-7CE3-FDB4-3C01613C3A07}"/>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C4920EBA-33A9-C8FD-7C6A-8F140F55A512}"/>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52" name="Group 251">
              <a:extLst>
                <a:ext uri="{FF2B5EF4-FFF2-40B4-BE49-F238E27FC236}">
                  <a16:creationId xmlns:a16="http://schemas.microsoft.com/office/drawing/2014/main" id="{9A0DACC2-4D48-EAE2-2F78-8F0C45AC61C6}"/>
                </a:ext>
              </a:extLst>
            </p:cNvPr>
            <p:cNvGrpSpPr/>
            <p:nvPr/>
          </p:nvGrpSpPr>
          <p:grpSpPr>
            <a:xfrm>
              <a:off x="7561016" y="3036500"/>
              <a:ext cx="116330" cy="116330"/>
              <a:chOff x="4879533" y="2968771"/>
              <a:chExt cx="198617" cy="198617"/>
            </a:xfrm>
          </p:grpSpPr>
          <p:cxnSp>
            <p:nvCxnSpPr>
              <p:cNvPr id="253" name="Straight Connector 252">
                <a:extLst>
                  <a:ext uri="{FF2B5EF4-FFF2-40B4-BE49-F238E27FC236}">
                    <a16:creationId xmlns:a16="http://schemas.microsoft.com/office/drawing/2014/main" id="{57F00595-1D6B-D8CA-86C9-AEE6CBD7E8E1}"/>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3CD3E089-64BE-6F79-F86F-A66ED6AB7F93}"/>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55" name="Group 254">
              <a:extLst>
                <a:ext uri="{FF2B5EF4-FFF2-40B4-BE49-F238E27FC236}">
                  <a16:creationId xmlns:a16="http://schemas.microsoft.com/office/drawing/2014/main" id="{8002CDA2-D94D-3638-0CB6-A35DA42312EC}"/>
                </a:ext>
              </a:extLst>
            </p:cNvPr>
            <p:cNvGrpSpPr/>
            <p:nvPr/>
          </p:nvGrpSpPr>
          <p:grpSpPr>
            <a:xfrm>
              <a:off x="7712863" y="3036500"/>
              <a:ext cx="116330" cy="116330"/>
              <a:chOff x="4879533" y="2968771"/>
              <a:chExt cx="198617" cy="198617"/>
            </a:xfrm>
          </p:grpSpPr>
          <p:cxnSp>
            <p:nvCxnSpPr>
              <p:cNvPr id="256" name="Straight Connector 255">
                <a:extLst>
                  <a:ext uri="{FF2B5EF4-FFF2-40B4-BE49-F238E27FC236}">
                    <a16:creationId xmlns:a16="http://schemas.microsoft.com/office/drawing/2014/main" id="{7A2951D9-AFEF-A8BE-0620-83DFF55513F3}"/>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DD003578-4EBC-AAF5-521E-88ED11EB75D1}"/>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58" name="Group 257">
              <a:extLst>
                <a:ext uri="{FF2B5EF4-FFF2-40B4-BE49-F238E27FC236}">
                  <a16:creationId xmlns:a16="http://schemas.microsoft.com/office/drawing/2014/main" id="{7A658A77-368C-A08C-1AB6-B55F3AC0A0DE}"/>
                </a:ext>
              </a:extLst>
            </p:cNvPr>
            <p:cNvGrpSpPr/>
            <p:nvPr/>
          </p:nvGrpSpPr>
          <p:grpSpPr>
            <a:xfrm>
              <a:off x="7933494" y="3036500"/>
              <a:ext cx="116330" cy="116330"/>
              <a:chOff x="4879533" y="2968771"/>
              <a:chExt cx="198617" cy="198617"/>
            </a:xfrm>
          </p:grpSpPr>
          <p:cxnSp>
            <p:nvCxnSpPr>
              <p:cNvPr id="259" name="Straight Connector 258">
                <a:extLst>
                  <a:ext uri="{FF2B5EF4-FFF2-40B4-BE49-F238E27FC236}">
                    <a16:creationId xmlns:a16="http://schemas.microsoft.com/office/drawing/2014/main" id="{28D4A03A-C974-7CD5-4B93-31F05E550BE2}"/>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A649FE18-686D-C5F5-DC9D-0F20A47438BA}"/>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61" name="Group 260">
              <a:extLst>
                <a:ext uri="{FF2B5EF4-FFF2-40B4-BE49-F238E27FC236}">
                  <a16:creationId xmlns:a16="http://schemas.microsoft.com/office/drawing/2014/main" id="{1C52E3A3-0923-6050-CFD8-81F51A16BE7D}"/>
                </a:ext>
              </a:extLst>
            </p:cNvPr>
            <p:cNvGrpSpPr/>
            <p:nvPr/>
          </p:nvGrpSpPr>
          <p:grpSpPr>
            <a:xfrm>
              <a:off x="7963493" y="3036500"/>
              <a:ext cx="116330" cy="116330"/>
              <a:chOff x="4879533" y="2968771"/>
              <a:chExt cx="198617" cy="198617"/>
            </a:xfrm>
          </p:grpSpPr>
          <p:cxnSp>
            <p:nvCxnSpPr>
              <p:cNvPr id="262" name="Straight Connector 261">
                <a:extLst>
                  <a:ext uri="{FF2B5EF4-FFF2-40B4-BE49-F238E27FC236}">
                    <a16:creationId xmlns:a16="http://schemas.microsoft.com/office/drawing/2014/main" id="{0BA480DA-4FAD-A152-A1CC-30F006B105D0}"/>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1A176B4A-E0B7-81C4-88D0-884480277A59}"/>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64" name="Group 263">
              <a:extLst>
                <a:ext uri="{FF2B5EF4-FFF2-40B4-BE49-F238E27FC236}">
                  <a16:creationId xmlns:a16="http://schemas.microsoft.com/office/drawing/2014/main" id="{7372E126-687D-D65B-D72D-28C1EF05367E}"/>
                </a:ext>
              </a:extLst>
            </p:cNvPr>
            <p:cNvGrpSpPr/>
            <p:nvPr/>
          </p:nvGrpSpPr>
          <p:grpSpPr>
            <a:xfrm>
              <a:off x="7979896" y="3036500"/>
              <a:ext cx="116330" cy="116330"/>
              <a:chOff x="4879533" y="2968771"/>
              <a:chExt cx="198617" cy="198617"/>
            </a:xfrm>
          </p:grpSpPr>
          <p:cxnSp>
            <p:nvCxnSpPr>
              <p:cNvPr id="265" name="Straight Connector 264">
                <a:extLst>
                  <a:ext uri="{FF2B5EF4-FFF2-40B4-BE49-F238E27FC236}">
                    <a16:creationId xmlns:a16="http://schemas.microsoft.com/office/drawing/2014/main" id="{B7823024-347F-E12D-250D-4ED2F1F92F85}"/>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2D2978DA-CEFC-6EDF-B9B8-40101A19F5AE}"/>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67" name="Group 266">
              <a:extLst>
                <a:ext uri="{FF2B5EF4-FFF2-40B4-BE49-F238E27FC236}">
                  <a16:creationId xmlns:a16="http://schemas.microsoft.com/office/drawing/2014/main" id="{1DE28682-7CAD-7206-5EC4-11D4D2E1D9B0}"/>
                </a:ext>
              </a:extLst>
            </p:cNvPr>
            <p:cNvGrpSpPr/>
            <p:nvPr/>
          </p:nvGrpSpPr>
          <p:grpSpPr>
            <a:xfrm>
              <a:off x="8021657" y="3036500"/>
              <a:ext cx="116330" cy="116330"/>
              <a:chOff x="4879533" y="2968771"/>
              <a:chExt cx="198617" cy="198617"/>
            </a:xfrm>
          </p:grpSpPr>
          <p:cxnSp>
            <p:nvCxnSpPr>
              <p:cNvPr id="268" name="Straight Connector 267">
                <a:extLst>
                  <a:ext uri="{FF2B5EF4-FFF2-40B4-BE49-F238E27FC236}">
                    <a16:creationId xmlns:a16="http://schemas.microsoft.com/office/drawing/2014/main" id="{2023EAE4-3E65-91D1-0746-8AF9CCB023CD}"/>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6D85A6E4-D1CF-1EDB-423B-54EC75D6996B}"/>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70" name="Group 269">
              <a:extLst>
                <a:ext uri="{FF2B5EF4-FFF2-40B4-BE49-F238E27FC236}">
                  <a16:creationId xmlns:a16="http://schemas.microsoft.com/office/drawing/2014/main" id="{D22F1877-FB4E-FBBE-FCEB-184CAE0DE7BB}"/>
                </a:ext>
              </a:extLst>
            </p:cNvPr>
            <p:cNvGrpSpPr/>
            <p:nvPr/>
          </p:nvGrpSpPr>
          <p:grpSpPr>
            <a:xfrm>
              <a:off x="8056565" y="3036500"/>
              <a:ext cx="116330" cy="116330"/>
              <a:chOff x="4879533" y="2968771"/>
              <a:chExt cx="198617" cy="198617"/>
            </a:xfrm>
          </p:grpSpPr>
          <p:cxnSp>
            <p:nvCxnSpPr>
              <p:cNvPr id="271" name="Straight Connector 270">
                <a:extLst>
                  <a:ext uri="{FF2B5EF4-FFF2-40B4-BE49-F238E27FC236}">
                    <a16:creationId xmlns:a16="http://schemas.microsoft.com/office/drawing/2014/main" id="{44B7B53E-0556-218D-66D9-B1A39EA56902}"/>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A8AF6FC0-BC92-71C3-9282-23869F0A2E56}"/>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73" name="Group 272">
              <a:extLst>
                <a:ext uri="{FF2B5EF4-FFF2-40B4-BE49-F238E27FC236}">
                  <a16:creationId xmlns:a16="http://schemas.microsoft.com/office/drawing/2014/main" id="{C133F3FA-7DFA-2464-7850-DAB999A1F5B4}"/>
                </a:ext>
              </a:extLst>
            </p:cNvPr>
            <p:cNvGrpSpPr/>
            <p:nvPr/>
          </p:nvGrpSpPr>
          <p:grpSpPr>
            <a:xfrm>
              <a:off x="8212290" y="3078897"/>
              <a:ext cx="116330" cy="116330"/>
              <a:chOff x="4879533" y="2968771"/>
              <a:chExt cx="198617" cy="198617"/>
            </a:xfrm>
          </p:grpSpPr>
          <p:cxnSp>
            <p:nvCxnSpPr>
              <p:cNvPr id="274" name="Straight Connector 273">
                <a:extLst>
                  <a:ext uri="{FF2B5EF4-FFF2-40B4-BE49-F238E27FC236}">
                    <a16:creationId xmlns:a16="http://schemas.microsoft.com/office/drawing/2014/main" id="{D1E4FDC6-45C4-CAB4-48ED-7696B63143A8}"/>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256BDCBA-7ACA-E011-2358-4E4F5259D7D2}"/>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76" name="Group 275">
              <a:extLst>
                <a:ext uri="{FF2B5EF4-FFF2-40B4-BE49-F238E27FC236}">
                  <a16:creationId xmlns:a16="http://schemas.microsoft.com/office/drawing/2014/main" id="{6C3FFE45-2C9E-81CE-0A40-9431A2699B0C}"/>
                </a:ext>
              </a:extLst>
            </p:cNvPr>
            <p:cNvGrpSpPr/>
            <p:nvPr/>
          </p:nvGrpSpPr>
          <p:grpSpPr>
            <a:xfrm>
              <a:off x="8467043" y="3078897"/>
              <a:ext cx="116330" cy="116330"/>
              <a:chOff x="4879533" y="2968771"/>
              <a:chExt cx="198617" cy="198617"/>
            </a:xfrm>
          </p:grpSpPr>
          <p:cxnSp>
            <p:nvCxnSpPr>
              <p:cNvPr id="277" name="Straight Connector 276">
                <a:extLst>
                  <a:ext uri="{FF2B5EF4-FFF2-40B4-BE49-F238E27FC236}">
                    <a16:creationId xmlns:a16="http://schemas.microsoft.com/office/drawing/2014/main" id="{BB09E27E-C21B-8E83-9B7F-D2779CF25D20}"/>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8C0A433A-F13B-40B2-FFCB-270E57CF2A3A}"/>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79" name="Group 278">
              <a:extLst>
                <a:ext uri="{FF2B5EF4-FFF2-40B4-BE49-F238E27FC236}">
                  <a16:creationId xmlns:a16="http://schemas.microsoft.com/office/drawing/2014/main" id="{8D6775EB-8A66-B3DD-C011-B0A90674FA0C}"/>
                </a:ext>
              </a:extLst>
            </p:cNvPr>
            <p:cNvGrpSpPr/>
            <p:nvPr/>
          </p:nvGrpSpPr>
          <p:grpSpPr>
            <a:xfrm>
              <a:off x="8494675" y="3078897"/>
              <a:ext cx="116330" cy="116330"/>
              <a:chOff x="4879533" y="2968771"/>
              <a:chExt cx="198617" cy="198617"/>
            </a:xfrm>
          </p:grpSpPr>
          <p:cxnSp>
            <p:nvCxnSpPr>
              <p:cNvPr id="280" name="Straight Connector 279">
                <a:extLst>
                  <a:ext uri="{FF2B5EF4-FFF2-40B4-BE49-F238E27FC236}">
                    <a16:creationId xmlns:a16="http://schemas.microsoft.com/office/drawing/2014/main" id="{9503DAF1-87CC-3C77-7080-70FCD573BDF6}"/>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941E1A0A-5D59-A2FC-1B77-DB1DB2313D0E}"/>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82" name="Group 281">
              <a:extLst>
                <a:ext uri="{FF2B5EF4-FFF2-40B4-BE49-F238E27FC236}">
                  <a16:creationId xmlns:a16="http://schemas.microsoft.com/office/drawing/2014/main" id="{2A97E08B-3FA0-BF1D-05A4-CC78CA436201}"/>
                </a:ext>
              </a:extLst>
            </p:cNvPr>
            <p:cNvGrpSpPr/>
            <p:nvPr/>
          </p:nvGrpSpPr>
          <p:grpSpPr>
            <a:xfrm>
              <a:off x="8519252" y="3143883"/>
              <a:ext cx="116330" cy="116330"/>
              <a:chOff x="4879533" y="2968771"/>
              <a:chExt cx="198617" cy="198617"/>
            </a:xfrm>
          </p:grpSpPr>
          <p:cxnSp>
            <p:nvCxnSpPr>
              <p:cNvPr id="283" name="Straight Connector 282">
                <a:extLst>
                  <a:ext uri="{FF2B5EF4-FFF2-40B4-BE49-F238E27FC236}">
                    <a16:creationId xmlns:a16="http://schemas.microsoft.com/office/drawing/2014/main" id="{7A3F20D2-A959-3792-E22A-6E8CCAB050E6}"/>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17183CD9-FF88-24B9-6CD5-AEB60AAF1EFB}"/>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85" name="Group 284">
              <a:extLst>
                <a:ext uri="{FF2B5EF4-FFF2-40B4-BE49-F238E27FC236}">
                  <a16:creationId xmlns:a16="http://schemas.microsoft.com/office/drawing/2014/main" id="{014FAABF-D9CD-01D2-3A6C-0C5EEC2E464D}"/>
                </a:ext>
              </a:extLst>
            </p:cNvPr>
            <p:cNvGrpSpPr/>
            <p:nvPr/>
          </p:nvGrpSpPr>
          <p:grpSpPr>
            <a:xfrm>
              <a:off x="8611005" y="3182496"/>
              <a:ext cx="116330" cy="116330"/>
              <a:chOff x="4879533" y="2968771"/>
              <a:chExt cx="198617" cy="198617"/>
            </a:xfrm>
          </p:grpSpPr>
          <p:cxnSp>
            <p:nvCxnSpPr>
              <p:cNvPr id="286" name="Straight Connector 285">
                <a:extLst>
                  <a:ext uri="{FF2B5EF4-FFF2-40B4-BE49-F238E27FC236}">
                    <a16:creationId xmlns:a16="http://schemas.microsoft.com/office/drawing/2014/main" id="{2F3DF2EA-D973-DD06-CF9E-DE5BC550CF09}"/>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2CECEBFB-B3D2-D51B-C062-37228D15E742}"/>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88" name="Group 287">
              <a:extLst>
                <a:ext uri="{FF2B5EF4-FFF2-40B4-BE49-F238E27FC236}">
                  <a16:creationId xmlns:a16="http://schemas.microsoft.com/office/drawing/2014/main" id="{7011D8DF-78CC-FA48-9944-EEB480386AA8}"/>
                </a:ext>
              </a:extLst>
            </p:cNvPr>
            <p:cNvGrpSpPr/>
            <p:nvPr/>
          </p:nvGrpSpPr>
          <p:grpSpPr>
            <a:xfrm>
              <a:off x="8746613" y="3182496"/>
              <a:ext cx="116330" cy="116330"/>
              <a:chOff x="4879533" y="2968771"/>
              <a:chExt cx="198617" cy="198617"/>
            </a:xfrm>
          </p:grpSpPr>
          <p:cxnSp>
            <p:nvCxnSpPr>
              <p:cNvPr id="289" name="Straight Connector 288">
                <a:extLst>
                  <a:ext uri="{FF2B5EF4-FFF2-40B4-BE49-F238E27FC236}">
                    <a16:creationId xmlns:a16="http://schemas.microsoft.com/office/drawing/2014/main" id="{249E86F0-004B-C0E5-3A12-41992B75B29E}"/>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0D0E179C-A3B8-F7A6-19F0-BB5BCEE16D5C}"/>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91" name="Group 290">
              <a:extLst>
                <a:ext uri="{FF2B5EF4-FFF2-40B4-BE49-F238E27FC236}">
                  <a16:creationId xmlns:a16="http://schemas.microsoft.com/office/drawing/2014/main" id="{20F7607E-A95C-49B5-2AB2-A02E5CA48233}"/>
                </a:ext>
              </a:extLst>
            </p:cNvPr>
            <p:cNvGrpSpPr/>
            <p:nvPr/>
          </p:nvGrpSpPr>
          <p:grpSpPr>
            <a:xfrm>
              <a:off x="8926696" y="3226359"/>
              <a:ext cx="116330" cy="116330"/>
              <a:chOff x="4879533" y="2968771"/>
              <a:chExt cx="198617" cy="198617"/>
            </a:xfrm>
          </p:grpSpPr>
          <p:cxnSp>
            <p:nvCxnSpPr>
              <p:cNvPr id="292" name="Straight Connector 291">
                <a:extLst>
                  <a:ext uri="{FF2B5EF4-FFF2-40B4-BE49-F238E27FC236}">
                    <a16:creationId xmlns:a16="http://schemas.microsoft.com/office/drawing/2014/main" id="{39395726-E291-A284-45EF-3148AA8B5A16}"/>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CDE48542-D39C-ABA8-0DC5-BB4175FA0726}"/>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94" name="Group 293">
              <a:extLst>
                <a:ext uri="{FF2B5EF4-FFF2-40B4-BE49-F238E27FC236}">
                  <a16:creationId xmlns:a16="http://schemas.microsoft.com/office/drawing/2014/main" id="{ECB007DD-E602-9078-9E3B-25BB3765DDB1}"/>
                </a:ext>
              </a:extLst>
            </p:cNvPr>
            <p:cNvGrpSpPr/>
            <p:nvPr/>
          </p:nvGrpSpPr>
          <p:grpSpPr>
            <a:xfrm>
              <a:off x="9031565" y="3226359"/>
              <a:ext cx="116330" cy="116330"/>
              <a:chOff x="4879533" y="2968771"/>
              <a:chExt cx="198617" cy="198617"/>
            </a:xfrm>
          </p:grpSpPr>
          <p:cxnSp>
            <p:nvCxnSpPr>
              <p:cNvPr id="295" name="Straight Connector 294">
                <a:extLst>
                  <a:ext uri="{FF2B5EF4-FFF2-40B4-BE49-F238E27FC236}">
                    <a16:creationId xmlns:a16="http://schemas.microsoft.com/office/drawing/2014/main" id="{E14D0184-0222-CC3C-9550-8C911C7BE48E}"/>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5503B27D-35CB-4AC8-06C5-0AB2E2904271}"/>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97" name="Group 296">
              <a:extLst>
                <a:ext uri="{FF2B5EF4-FFF2-40B4-BE49-F238E27FC236}">
                  <a16:creationId xmlns:a16="http://schemas.microsoft.com/office/drawing/2014/main" id="{7B6153EB-E8B7-2E5A-5545-055DE7C09B90}"/>
                </a:ext>
              </a:extLst>
            </p:cNvPr>
            <p:cNvGrpSpPr/>
            <p:nvPr/>
          </p:nvGrpSpPr>
          <p:grpSpPr>
            <a:xfrm>
              <a:off x="9047154" y="3226359"/>
              <a:ext cx="116330" cy="116330"/>
              <a:chOff x="4879533" y="2968771"/>
              <a:chExt cx="198617" cy="198617"/>
            </a:xfrm>
          </p:grpSpPr>
          <p:cxnSp>
            <p:nvCxnSpPr>
              <p:cNvPr id="298" name="Straight Connector 297">
                <a:extLst>
                  <a:ext uri="{FF2B5EF4-FFF2-40B4-BE49-F238E27FC236}">
                    <a16:creationId xmlns:a16="http://schemas.microsoft.com/office/drawing/2014/main" id="{61B74B22-DE54-2DCF-2341-BD28D8E9B8AB}"/>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83B003A7-3C6B-56C2-6709-FCDB3B1D4545}"/>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00" name="Group 299">
              <a:extLst>
                <a:ext uri="{FF2B5EF4-FFF2-40B4-BE49-F238E27FC236}">
                  <a16:creationId xmlns:a16="http://schemas.microsoft.com/office/drawing/2014/main" id="{D7C733CF-70AA-211E-E243-EEAFB0B3DCF3}"/>
                </a:ext>
              </a:extLst>
            </p:cNvPr>
            <p:cNvGrpSpPr/>
            <p:nvPr/>
          </p:nvGrpSpPr>
          <p:grpSpPr>
            <a:xfrm>
              <a:off x="9048615" y="3292424"/>
              <a:ext cx="116330" cy="116330"/>
              <a:chOff x="4879533" y="2968771"/>
              <a:chExt cx="198617" cy="198617"/>
            </a:xfrm>
          </p:grpSpPr>
          <p:cxnSp>
            <p:nvCxnSpPr>
              <p:cNvPr id="301" name="Straight Connector 300">
                <a:extLst>
                  <a:ext uri="{FF2B5EF4-FFF2-40B4-BE49-F238E27FC236}">
                    <a16:creationId xmlns:a16="http://schemas.microsoft.com/office/drawing/2014/main" id="{560CCDE4-0C60-E2F9-633E-16D57FBD7757}"/>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72A31AC9-D720-1930-C60D-A027301ABB4F}"/>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03" name="Group 302">
              <a:extLst>
                <a:ext uri="{FF2B5EF4-FFF2-40B4-BE49-F238E27FC236}">
                  <a16:creationId xmlns:a16="http://schemas.microsoft.com/office/drawing/2014/main" id="{EC93CF5D-96B8-65AF-1123-C0CF3C9F8CEC}"/>
                </a:ext>
              </a:extLst>
            </p:cNvPr>
            <p:cNvGrpSpPr/>
            <p:nvPr/>
          </p:nvGrpSpPr>
          <p:grpSpPr>
            <a:xfrm>
              <a:off x="9068901" y="3292424"/>
              <a:ext cx="116330" cy="116330"/>
              <a:chOff x="4879533" y="2968771"/>
              <a:chExt cx="198617" cy="198617"/>
            </a:xfrm>
          </p:grpSpPr>
          <p:cxnSp>
            <p:nvCxnSpPr>
              <p:cNvPr id="304" name="Straight Connector 303">
                <a:extLst>
                  <a:ext uri="{FF2B5EF4-FFF2-40B4-BE49-F238E27FC236}">
                    <a16:creationId xmlns:a16="http://schemas.microsoft.com/office/drawing/2014/main" id="{3B174728-BB2F-EA5A-0AFC-FE945CEE2791}"/>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E91D6021-5821-A365-3FC4-A17C142E3766}"/>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06" name="Group 305">
              <a:extLst>
                <a:ext uri="{FF2B5EF4-FFF2-40B4-BE49-F238E27FC236}">
                  <a16:creationId xmlns:a16="http://schemas.microsoft.com/office/drawing/2014/main" id="{81C4BA4C-AF2D-2BBE-F4BB-2ECB4AC921CE}"/>
                </a:ext>
              </a:extLst>
            </p:cNvPr>
            <p:cNvGrpSpPr/>
            <p:nvPr/>
          </p:nvGrpSpPr>
          <p:grpSpPr>
            <a:xfrm>
              <a:off x="9114574" y="3292424"/>
              <a:ext cx="116330" cy="116330"/>
              <a:chOff x="4879533" y="2968771"/>
              <a:chExt cx="198617" cy="198617"/>
            </a:xfrm>
          </p:grpSpPr>
          <p:cxnSp>
            <p:nvCxnSpPr>
              <p:cNvPr id="307" name="Straight Connector 306">
                <a:extLst>
                  <a:ext uri="{FF2B5EF4-FFF2-40B4-BE49-F238E27FC236}">
                    <a16:creationId xmlns:a16="http://schemas.microsoft.com/office/drawing/2014/main" id="{BD37CB69-9D16-0CAD-78FC-419CF499F5C3}"/>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681B541E-DDBA-0C08-94E9-3C67D7C5A600}"/>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09" name="Group 308">
              <a:extLst>
                <a:ext uri="{FF2B5EF4-FFF2-40B4-BE49-F238E27FC236}">
                  <a16:creationId xmlns:a16="http://schemas.microsoft.com/office/drawing/2014/main" id="{1CA32B18-9D05-9727-9855-EFCDF27A21FC}"/>
                </a:ext>
              </a:extLst>
            </p:cNvPr>
            <p:cNvGrpSpPr/>
            <p:nvPr/>
          </p:nvGrpSpPr>
          <p:grpSpPr>
            <a:xfrm>
              <a:off x="9556664" y="3481888"/>
              <a:ext cx="116330" cy="116330"/>
              <a:chOff x="4879533" y="2968771"/>
              <a:chExt cx="198617" cy="198617"/>
            </a:xfrm>
          </p:grpSpPr>
          <p:cxnSp>
            <p:nvCxnSpPr>
              <p:cNvPr id="310" name="Straight Connector 309">
                <a:extLst>
                  <a:ext uri="{FF2B5EF4-FFF2-40B4-BE49-F238E27FC236}">
                    <a16:creationId xmlns:a16="http://schemas.microsoft.com/office/drawing/2014/main" id="{4408ADF5-6C12-CB9D-608F-702A0C9981B2}"/>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259127C1-6FAE-74D6-B458-86D1F45B3C10}"/>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2" name="Group 311">
              <a:extLst>
                <a:ext uri="{FF2B5EF4-FFF2-40B4-BE49-F238E27FC236}">
                  <a16:creationId xmlns:a16="http://schemas.microsoft.com/office/drawing/2014/main" id="{E78EAC6C-57EC-40EC-46E7-97C1BE3E7C71}"/>
                </a:ext>
              </a:extLst>
            </p:cNvPr>
            <p:cNvGrpSpPr/>
            <p:nvPr/>
          </p:nvGrpSpPr>
          <p:grpSpPr>
            <a:xfrm>
              <a:off x="9584041" y="3481888"/>
              <a:ext cx="116330" cy="116330"/>
              <a:chOff x="4879533" y="2968771"/>
              <a:chExt cx="198617" cy="198617"/>
            </a:xfrm>
          </p:grpSpPr>
          <p:cxnSp>
            <p:nvCxnSpPr>
              <p:cNvPr id="313" name="Straight Connector 312">
                <a:extLst>
                  <a:ext uri="{FF2B5EF4-FFF2-40B4-BE49-F238E27FC236}">
                    <a16:creationId xmlns:a16="http://schemas.microsoft.com/office/drawing/2014/main" id="{ED5ADB52-8F5C-14A4-14D4-F03F8C999987}"/>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E220CB54-91B8-0E20-78EA-1E107AFC21E3}"/>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5" name="Group 314">
              <a:extLst>
                <a:ext uri="{FF2B5EF4-FFF2-40B4-BE49-F238E27FC236}">
                  <a16:creationId xmlns:a16="http://schemas.microsoft.com/office/drawing/2014/main" id="{90DCC393-01FE-7D35-79E7-A88E4C6DE1C1}"/>
                </a:ext>
              </a:extLst>
            </p:cNvPr>
            <p:cNvGrpSpPr/>
            <p:nvPr/>
          </p:nvGrpSpPr>
          <p:grpSpPr>
            <a:xfrm>
              <a:off x="9614829" y="3481888"/>
              <a:ext cx="116330" cy="116330"/>
              <a:chOff x="4879533" y="2968771"/>
              <a:chExt cx="198617" cy="198617"/>
            </a:xfrm>
          </p:grpSpPr>
          <p:cxnSp>
            <p:nvCxnSpPr>
              <p:cNvPr id="316" name="Straight Connector 315">
                <a:extLst>
                  <a:ext uri="{FF2B5EF4-FFF2-40B4-BE49-F238E27FC236}">
                    <a16:creationId xmlns:a16="http://schemas.microsoft.com/office/drawing/2014/main" id="{6D9A9CEC-14B3-B6E6-8C11-95174299C37B}"/>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8EF9A586-46EE-FF24-F8E4-8A26ACA25949}"/>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8" name="Group 317">
              <a:extLst>
                <a:ext uri="{FF2B5EF4-FFF2-40B4-BE49-F238E27FC236}">
                  <a16:creationId xmlns:a16="http://schemas.microsoft.com/office/drawing/2014/main" id="{39EF6CEC-794A-F6E7-1757-1E075335474A}"/>
                </a:ext>
              </a:extLst>
            </p:cNvPr>
            <p:cNvGrpSpPr/>
            <p:nvPr/>
          </p:nvGrpSpPr>
          <p:grpSpPr>
            <a:xfrm>
              <a:off x="9646222" y="3481888"/>
              <a:ext cx="116330" cy="116330"/>
              <a:chOff x="4879533" y="2968771"/>
              <a:chExt cx="198617" cy="198617"/>
            </a:xfrm>
          </p:grpSpPr>
          <p:cxnSp>
            <p:nvCxnSpPr>
              <p:cNvPr id="319" name="Straight Connector 318">
                <a:extLst>
                  <a:ext uri="{FF2B5EF4-FFF2-40B4-BE49-F238E27FC236}">
                    <a16:creationId xmlns:a16="http://schemas.microsoft.com/office/drawing/2014/main" id="{4D5E36C9-AD40-CE68-6E49-FD246A1D252B}"/>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0B650B81-E16A-D840-426B-48FBA19ACCB6}"/>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1" name="Group 320">
              <a:extLst>
                <a:ext uri="{FF2B5EF4-FFF2-40B4-BE49-F238E27FC236}">
                  <a16:creationId xmlns:a16="http://schemas.microsoft.com/office/drawing/2014/main" id="{6A3FEE56-EBA3-DA06-0D39-B9C99C4B9D71}"/>
                </a:ext>
              </a:extLst>
            </p:cNvPr>
            <p:cNvGrpSpPr/>
            <p:nvPr/>
          </p:nvGrpSpPr>
          <p:grpSpPr>
            <a:xfrm>
              <a:off x="9743152" y="3481888"/>
              <a:ext cx="116330" cy="116330"/>
              <a:chOff x="4879533" y="2968771"/>
              <a:chExt cx="198617" cy="198617"/>
            </a:xfrm>
          </p:grpSpPr>
          <p:cxnSp>
            <p:nvCxnSpPr>
              <p:cNvPr id="322" name="Straight Connector 321">
                <a:extLst>
                  <a:ext uri="{FF2B5EF4-FFF2-40B4-BE49-F238E27FC236}">
                    <a16:creationId xmlns:a16="http://schemas.microsoft.com/office/drawing/2014/main" id="{708B26F6-093D-32B7-DB2F-61D9FAAFA37E}"/>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4AE25973-D398-AC18-B642-9AA2392C16B7}"/>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sp>
        <p:nvSpPr>
          <p:cNvPr id="325" name="Freeform: Shape 324">
            <a:extLst>
              <a:ext uri="{FF2B5EF4-FFF2-40B4-BE49-F238E27FC236}">
                <a16:creationId xmlns:a16="http://schemas.microsoft.com/office/drawing/2014/main" id="{E9B4EF2F-0BEF-5DBE-8364-040FB965930F}"/>
              </a:ext>
            </a:extLst>
          </p:cNvPr>
          <p:cNvSpPr/>
          <p:nvPr/>
        </p:nvSpPr>
        <p:spPr bwMode="auto">
          <a:xfrm>
            <a:off x="2624138" y="1704975"/>
            <a:ext cx="7596187" cy="1595438"/>
          </a:xfrm>
          <a:custGeom>
            <a:avLst/>
            <a:gdLst>
              <a:gd name="connsiteX0" fmla="*/ 7596187 w 7596187"/>
              <a:gd name="connsiteY0" fmla="*/ 1595438 h 1595438"/>
              <a:gd name="connsiteX1" fmla="*/ 6862762 w 7596187"/>
              <a:gd name="connsiteY1" fmla="*/ 1595438 h 1595438"/>
              <a:gd name="connsiteX2" fmla="*/ 6862762 w 7596187"/>
              <a:gd name="connsiteY2" fmla="*/ 1462088 h 1595438"/>
              <a:gd name="connsiteX3" fmla="*/ 6510337 w 7596187"/>
              <a:gd name="connsiteY3" fmla="*/ 1462088 h 1595438"/>
              <a:gd name="connsiteX4" fmla="*/ 6510337 w 7596187"/>
              <a:gd name="connsiteY4" fmla="*/ 1362075 h 1595438"/>
              <a:gd name="connsiteX5" fmla="*/ 6491287 w 7596187"/>
              <a:gd name="connsiteY5" fmla="*/ 1362075 h 1595438"/>
              <a:gd name="connsiteX6" fmla="*/ 6491287 w 7596187"/>
              <a:gd name="connsiteY6" fmla="*/ 1295400 h 1595438"/>
              <a:gd name="connsiteX7" fmla="*/ 6481762 w 7596187"/>
              <a:gd name="connsiteY7" fmla="*/ 1295400 h 1595438"/>
              <a:gd name="connsiteX8" fmla="*/ 6481762 w 7596187"/>
              <a:gd name="connsiteY8" fmla="*/ 1262063 h 1595438"/>
              <a:gd name="connsiteX9" fmla="*/ 6457950 w 7596187"/>
              <a:gd name="connsiteY9" fmla="*/ 1262063 h 1595438"/>
              <a:gd name="connsiteX10" fmla="*/ 6457950 w 7596187"/>
              <a:gd name="connsiteY10" fmla="*/ 1228725 h 1595438"/>
              <a:gd name="connsiteX11" fmla="*/ 5867400 w 7596187"/>
              <a:gd name="connsiteY11" fmla="*/ 1228725 h 1595438"/>
              <a:gd name="connsiteX12" fmla="*/ 5867400 w 7596187"/>
              <a:gd name="connsiteY12" fmla="*/ 1200150 h 1595438"/>
              <a:gd name="connsiteX13" fmla="*/ 5381625 w 7596187"/>
              <a:gd name="connsiteY13" fmla="*/ 1200150 h 1595438"/>
              <a:gd name="connsiteX14" fmla="*/ 5381625 w 7596187"/>
              <a:gd name="connsiteY14" fmla="*/ 1157288 h 1595438"/>
              <a:gd name="connsiteX15" fmla="*/ 5229225 w 7596187"/>
              <a:gd name="connsiteY15" fmla="*/ 1157288 h 1595438"/>
              <a:gd name="connsiteX16" fmla="*/ 5229225 w 7596187"/>
              <a:gd name="connsiteY16" fmla="*/ 1138238 h 1595438"/>
              <a:gd name="connsiteX17" fmla="*/ 4833937 w 7596187"/>
              <a:gd name="connsiteY17" fmla="*/ 1138238 h 1595438"/>
              <a:gd name="connsiteX18" fmla="*/ 4833937 w 7596187"/>
              <a:gd name="connsiteY18" fmla="*/ 1114425 h 1595438"/>
              <a:gd name="connsiteX19" fmla="*/ 4795837 w 7596187"/>
              <a:gd name="connsiteY19" fmla="*/ 1114425 h 1595438"/>
              <a:gd name="connsiteX20" fmla="*/ 4795837 w 7596187"/>
              <a:gd name="connsiteY20" fmla="*/ 1095375 h 1595438"/>
              <a:gd name="connsiteX21" fmla="*/ 4776787 w 7596187"/>
              <a:gd name="connsiteY21" fmla="*/ 1095375 h 1595438"/>
              <a:gd name="connsiteX22" fmla="*/ 4776787 w 7596187"/>
              <a:gd name="connsiteY22" fmla="*/ 1081088 h 1595438"/>
              <a:gd name="connsiteX23" fmla="*/ 4410075 w 7596187"/>
              <a:gd name="connsiteY23" fmla="*/ 1081088 h 1595438"/>
              <a:gd name="connsiteX24" fmla="*/ 4410075 w 7596187"/>
              <a:gd name="connsiteY24" fmla="*/ 1062038 h 1595438"/>
              <a:gd name="connsiteX25" fmla="*/ 4367212 w 7596187"/>
              <a:gd name="connsiteY25" fmla="*/ 1062038 h 1595438"/>
              <a:gd name="connsiteX26" fmla="*/ 4367212 w 7596187"/>
              <a:gd name="connsiteY26" fmla="*/ 1052513 h 1595438"/>
              <a:gd name="connsiteX27" fmla="*/ 4010025 w 7596187"/>
              <a:gd name="connsiteY27" fmla="*/ 1052513 h 1595438"/>
              <a:gd name="connsiteX28" fmla="*/ 4010025 w 7596187"/>
              <a:gd name="connsiteY28" fmla="*/ 1028700 h 1595438"/>
              <a:gd name="connsiteX29" fmla="*/ 3900487 w 7596187"/>
              <a:gd name="connsiteY29" fmla="*/ 1028700 h 1595438"/>
              <a:gd name="connsiteX30" fmla="*/ 3900487 w 7596187"/>
              <a:gd name="connsiteY30" fmla="*/ 1014413 h 1595438"/>
              <a:gd name="connsiteX31" fmla="*/ 3729037 w 7596187"/>
              <a:gd name="connsiteY31" fmla="*/ 1014413 h 1595438"/>
              <a:gd name="connsiteX32" fmla="*/ 3729037 w 7596187"/>
              <a:gd name="connsiteY32" fmla="*/ 1000125 h 1595438"/>
              <a:gd name="connsiteX33" fmla="*/ 3595687 w 7596187"/>
              <a:gd name="connsiteY33" fmla="*/ 1000125 h 1595438"/>
              <a:gd name="connsiteX34" fmla="*/ 3595687 w 7596187"/>
              <a:gd name="connsiteY34" fmla="*/ 990600 h 1595438"/>
              <a:gd name="connsiteX35" fmla="*/ 3586162 w 7596187"/>
              <a:gd name="connsiteY35" fmla="*/ 990600 h 1595438"/>
              <a:gd name="connsiteX36" fmla="*/ 3586162 w 7596187"/>
              <a:gd name="connsiteY36" fmla="*/ 976313 h 1595438"/>
              <a:gd name="connsiteX37" fmla="*/ 3519487 w 7596187"/>
              <a:gd name="connsiteY37" fmla="*/ 976313 h 1595438"/>
              <a:gd name="connsiteX38" fmla="*/ 3524250 w 7596187"/>
              <a:gd name="connsiteY38" fmla="*/ 971550 h 1595438"/>
              <a:gd name="connsiteX39" fmla="*/ 3514725 w 7596187"/>
              <a:gd name="connsiteY39" fmla="*/ 971550 h 1595438"/>
              <a:gd name="connsiteX40" fmla="*/ 3514725 w 7596187"/>
              <a:gd name="connsiteY40" fmla="*/ 952500 h 1595438"/>
              <a:gd name="connsiteX41" fmla="*/ 3467100 w 7596187"/>
              <a:gd name="connsiteY41" fmla="*/ 952500 h 1595438"/>
              <a:gd name="connsiteX42" fmla="*/ 3486150 w 7596187"/>
              <a:gd name="connsiteY42" fmla="*/ 933450 h 1595438"/>
              <a:gd name="connsiteX43" fmla="*/ 3419475 w 7596187"/>
              <a:gd name="connsiteY43" fmla="*/ 933450 h 1595438"/>
              <a:gd name="connsiteX44" fmla="*/ 3419475 w 7596187"/>
              <a:gd name="connsiteY44" fmla="*/ 919163 h 1595438"/>
              <a:gd name="connsiteX45" fmla="*/ 3395662 w 7596187"/>
              <a:gd name="connsiteY45" fmla="*/ 919163 h 1595438"/>
              <a:gd name="connsiteX46" fmla="*/ 3395662 w 7596187"/>
              <a:gd name="connsiteY46" fmla="*/ 909638 h 1595438"/>
              <a:gd name="connsiteX47" fmla="*/ 3367087 w 7596187"/>
              <a:gd name="connsiteY47" fmla="*/ 909638 h 1595438"/>
              <a:gd name="connsiteX48" fmla="*/ 3367087 w 7596187"/>
              <a:gd name="connsiteY48" fmla="*/ 890588 h 1595438"/>
              <a:gd name="connsiteX49" fmla="*/ 3271837 w 7596187"/>
              <a:gd name="connsiteY49" fmla="*/ 890588 h 1595438"/>
              <a:gd name="connsiteX50" fmla="*/ 3271837 w 7596187"/>
              <a:gd name="connsiteY50" fmla="*/ 852488 h 1595438"/>
              <a:gd name="connsiteX51" fmla="*/ 3243262 w 7596187"/>
              <a:gd name="connsiteY51" fmla="*/ 852488 h 1595438"/>
              <a:gd name="connsiteX52" fmla="*/ 3243262 w 7596187"/>
              <a:gd name="connsiteY52" fmla="*/ 809625 h 1595438"/>
              <a:gd name="connsiteX53" fmla="*/ 3076575 w 7596187"/>
              <a:gd name="connsiteY53" fmla="*/ 809625 h 1595438"/>
              <a:gd name="connsiteX54" fmla="*/ 3076575 w 7596187"/>
              <a:gd name="connsiteY54" fmla="*/ 800100 h 1595438"/>
              <a:gd name="connsiteX55" fmla="*/ 2957512 w 7596187"/>
              <a:gd name="connsiteY55" fmla="*/ 800100 h 1595438"/>
              <a:gd name="connsiteX56" fmla="*/ 2957512 w 7596187"/>
              <a:gd name="connsiteY56" fmla="*/ 785813 h 1595438"/>
              <a:gd name="connsiteX57" fmla="*/ 2862262 w 7596187"/>
              <a:gd name="connsiteY57" fmla="*/ 785813 h 1595438"/>
              <a:gd name="connsiteX58" fmla="*/ 2862262 w 7596187"/>
              <a:gd name="connsiteY58" fmla="*/ 771525 h 1595438"/>
              <a:gd name="connsiteX59" fmla="*/ 2843212 w 7596187"/>
              <a:gd name="connsiteY59" fmla="*/ 771525 h 1595438"/>
              <a:gd name="connsiteX60" fmla="*/ 2843212 w 7596187"/>
              <a:gd name="connsiteY60" fmla="*/ 728663 h 1595438"/>
              <a:gd name="connsiteX61" fmla="*/ 2786062 w 7596187"/>
              <a:gd name="connsiteY61" fmla="*/ 728663 h 1595438"/>
              <a:gd name="connsiteX62" fmla="*/ 2786062 w 7596187"/>
              <a:gd name="connsiteY62" fmla="*/ 719138 h 1595438"/>
              <a:gd name="connsiteX63" fmla="*/ 2690812 w 7596187"/>
              <a:gd name="connsiteY63" fmla="*/ 719138 h 1595438"/>
              <a:gd name="connsiteX64" fmla="*/ 2690812 w 7596187"/>
              <a:gd name="connsiteY64" fmla="*/ 690563 h 1595438"/>
              <a:gd name="connsiteX65" fmla="*/ 2647950 w 7596187"/>
              <a:gd name="connsiteY65" fmla="*/ 690563 h 1595438"/>
              <a:gd name="connsiteX66" fmla="*/ 2647950 w 7596187"/>
              <a:gd name="connsiteY66" fmla="*/ 671513 h 1595438"/>
              <a:gd name="connsiteX67" fmla="*/ 2614612 w 7596187"/>
              <a:gd name="connsiteY67" fmla="*/ 671513 h 1595438"/>
              <a:gd name="connsiteX68" fmla="*/ 2614612 w 7596187"/>
              <a:gd name="connsiteY68" fmla="*/ 661988 h 1595438"/>
              <a:gd name="connsiteX69" fmla="*/ 2552700 w 7596187"/>
              <a:gd name="connsiteY69" fmla="*/ 661988 h 1595438"/>
              <a:gd name="connsiteX70" fmla="*/ 2557462 w 7596187"/>
              <a:gd name="connsiteY70" fmla="*/ 657226 h 1595438"/>
              <a:gd name="connsiteX71" fmla="*/ 2486025 w 7596187"/>
              <a:gd name="connsiteY71" fmla="*/ 657226 h 1595438"/>
              <a:gd name="connsiteX72" fmla="*/ 2486025 w 7596187"/>
              <a:gd name="connsiteY72" fmla="*/ 642938 h 1595438"/>
              <a:gd name="connsiteX73" fmla="*/ 2466975 w 7596187"/>
              <a:gd name="connsiteY73" fmla="*/ 642938 h 1595438"/>
              <a:gd name="connsiteX74" fmla="*/ 2466975 w 7596187"/>
              <a:gd name="connsiteY74" fmla="*/ 633413 h 1595438"/>
              <a:gd name="connsiteX75" fmla="*/ 2366962 w 7596187"/>
              <a:gd name="connsiteY75" fmla="*/ 633413 h 1595438"/>
              <a:gd name="connsiteX76" fmla="*/ 2366962 w 7596187"/>
              <a:gd name="connsiteY76" fmla="*/ 619125 h 1595438"/>
              <a:gd name="connsiteX77" fmla="*/ 2205037 w 7596187"/>
              <a:gd name="connsiteY77" fmla="*/ 619125 h 1595438"/>
              <a:gd name="connsiteX78" fmla="*/ 2205037 w 7596187"/>
              <a:gd name="connsiteY78" fmla="*/ 600075 h 1595438"/>
              <a:gd name="connsiteX79" fmla="*/ 2181225 w 7596187"/>
              <a:gd name="connsiteY79" fmla="*/ 600075 h 1595438"/>
              <a:gd name="connsiteX80" fmla="*/ 2181225 w 7596187"/>
              <a:gd name="connsiteY80" fmla="*/ 581025 h 1595438"/>
              <a:gd name="connsiteX81" fmla="*/ 2162175 w 7596187"/>
              <a:gd name="connsiteY81" fmla="*/ 581025 h 1595438"/>
              <a:gd name="connsiteX82" fmla="*/ 2162175 w 7596187"/>
              <a:gd name="connsiteY82" fmla="*/ 552450 h 1595438"/>
              <a:gd name="connsiteX83" fmla="*/ 2143125 w 7596187"/>
              <a:gd name="connsiteY83" fmla="*/ 552450 h 1595438"/>
              <a:gd name="connsiteX84" fmla="*/ 2143125 w 7596187"/>
              <a:gd name="connsiteY84" fmla="*/ 528638 h 1595438"/>
              <a:gd name="connsiteX85" fmla="*/ 2066925 w 7596187"/>
              <a:gd name="connsiteY85" fmla="*/ 528638 h 1595438"/>
              <a:gd name="connsiteX86" fmla="*/ 2057400 w 7596187"/>
              <a:gd name="connsiteY86" fmla="*/ 519113 h 1595438"/>
              <a:gd name="connsiteX87" fmla="*/ 1943100 w 7596187"/>
              <a:gd name="connsiteY87" fmla="*/ 519113 h 1595438"/>
              <a:gd name="connsiteX88" fmla="*/ 1943100 w 7596187"/>
              <a:gd name="connsiteY88" fmla="*/ 504825 h 1595438"/>
              <a:gd name="connsiteX89" fmla="*/ 1924050 w 7596187"/>
              <a:gd name="connsiteY89" fmla="*/ 504825 h 1595438"/>
              <a:gd name="connsiteX90" fmla="*/ 1924050 w 7596187"/>
              <a:gd name="connsiteY90" fmla="*/ 481013 h 1595438"/>
              <a:gd name="connsiteX91" fmla="*/ 1709737 w 7596187"/>
              <a:gd name="connsiteY91" fmla="*/ 481013 h 1595438"/>
              <a:gd name="connsiteX92" fmla="*/ 1709737 w 7596187"/>
              <a:gd name="connsiteY92" fmla="*/ 466725 h 1595438"/>
              <a:gd name="connsiteX93" fmla="*/ 1624012 w 7596187"/>
              <a:gd name="connsiteY93" fmla="*/ 466725 h 1595438"/>
              <a:gd name="connsiteX94" fmla="*/ 1624012 w 7596187"/>
              <a:gd name="connsiteY94" fmla="*/ 438150 h 1595438"/>
              <a:gd name="connsiteX95" fmla="*/ 1595437 w 7596187"/>
              <a:gd name="connsiteY95" fmla="*/ 438150 h 1595438"/>
              <a:gd name="connsiteX96" fmla="*/ 1595437 w 7596187"/>
              <a:gd name="connsiteY96" fmla="*/ 414338 h 1595438"/>
              <a:gd name="connsiteX97" fmla="*/ 1514475 w 7596187"/>
              <a:gd name="connsiteY97" fmla="*/ 414338 h 1595438"/>
              <a:gd name="connsiteX98" fmla="*/ 1500187 w 7596187"/>
              <a:gd name="connsiteY98" fmla="*/ 400050 h 1595438"/>
              <a:gd name="connsiteX99" fmla="*/ 1414462 w 7596187"/>
              <a:gd name="connsiteY99" fmla="*/ 400050 h 1595438"/>
              <a:gd name="connsiteX100" fmla="*/ 1414462 w 7596187"/>
              <a:gd name="connsiteY100" fmla="*/ 385763 h 1595438"/>
              <a:gd name="connsiteX101" fmla="*/ 1357312 w 7596187"/>
              <a:gd name="connsiteY101" fmla="*/ 385763 h 1595438"/>
              <a:gd name="connsiteX102" fmla="*/ 1357312 w 7596187"/>
              <a:gd name="connsiteY102" fmla="*/ 366713 h 1595438"/>
              <a:gd name="connsiteX103" fmla="*/ 1181100 w 7596187"/>
              <a:gd name="connsiteY103" fmla="*/ 366713 h 1595438"/>
              <a:gd name="connsiteX104" fmla="*/ 1181100 w 7596187"/>
              <a:gd name="connsiteY104" fmla="*/ 352425 h 1595438"/>
              <a:gd name="connsiteX105" fmla="*/ 1152525 w 7596187"/>
              <a:gd name="connsiteY105" fmla="*/ 352425 h 1595438"/>
              <a:gd name="connsiteX106" fmla="*/ 1152525 w 7596187"/>
              <a:gd name="connsiteY106" fmla="*/ 338138 h 1595438"/>
              <a:gd name="connsiteX107" fmla="*/ 1052512 w 7596187"/>
              <a:gd name="connsiteY107" fmla="*/ 338138 h 1595438"/>
              <a:gd name="connsiteX108" fmla="*/ 1052512 w 7596187"/>
              <a:gd name="connsiteY108" fmla="*/ 319088 h 1595438"/>
              <a:gd name="connsiteX109" fmla="*/ 1038225 w 7596187"/>
              <a:gd name="connsiteY109" fmla="*/ 319088 h 1595438"/>
              <a:gd name="connsiteX110" fmla="*/ 1038225 w 7596187"/>
              <a:gd name="connsiteY110" fmla="*/ 309563 h 1595438"/>
              <a:gd name="connsiteX111" fmla="*/ 981075 w 7596187"/>
              <a:gd name="connsiteY111" fmla="*/ 309563 h 1595438"/>
              <a:gd name="connsiteX112" fmla="*/ 981075 w 7596187"/>
              <a:gd name="connsiteY112" fmla="*/ 295275 h 1595438"/>
              <a:gd name="connsiteX113" fmla="*/ 928687 w 7596187"/>
              <a:gd name="connsiteY113" fmla="*/ 295275 h 1595438"/>
              <a:gd name="connsiteX114" fmla="*/ 933450 w 7596187"/>
              <a:gd name="connsiteY114" fmla="*/ 290512 h 1595438"/>
              <a:gd name="connsiteX115" fmla="*/ 847725 w 7596187"/>
              <a:gd name="connsiteY115" fmla="*/ 290512 h 1595438"/>
              <a:gd name="connsiteX116" fmla="*/ 847725 w 7596187"/>
              <a:gd name="connsiteY116" fmla="*/ 271463 h 1595438"/>
              <a:gd name="connsiteX117" fmla="*/ 785812 w 7596187"/>
              <a:gd name="connsiteY117" fmla="*/ 271463 h 1595438"/>
              <a:gd name="connsiteX118" fmla="*/ 785812 w 7596187"/>
              <a:gd name="connsiteY118" fmla="*/ 242888 h 1595438"/>
              <a:gd name="connsiteX119" fmla="*/ 771525 w 7596187"/>
              <a:gd name="connsiteY119" fmla="*/ 242888 h 1595438"/>
              <a:gd name="connsiteX120" fmla="*/ 757237 w 7596187"/>
              <a:gd name="connsiteY120" fmla="*/ 228600 h 1595438"/>
              <a:gd name="connsiteX121" fmla="*/ 642937 w 7596187"/>
              <a:gd name="connsiteY121" fmla="*/ 228600 h 1595438"/>
              <a:gd name="connsiteX122" fmla="*/ 642937 w 7596187"/>
              <a:gd name="connsiteY122" fmla="*/ 204788 h 1595438"/>
              <a:gd name="connsiteX123" fmla="*/ 604837 w 7596187"/>
              <a:gd name="connsiteY123" fmla="*/ 204788 h 1595438"/>
              <a:gd name="connsiteX124" fmla="*/ 604837 w 7596187"/>
              <a:gd name="connsiteY124" fmla="*/ 166688 h 1595438"/>
              <a:gd name="connsiteX125" fmla="*/ 528637 w 7596187"/>
              <a:gd name="connsiteY125" fmla="*/ 166688 h 1595438"/>
              <a:gd name="connsiteX126" fmla="*/ 528637 w 7596187"/>
              <a:gd name="connsiteY126" fmla="*/ 133350 h 1595438"/>
              <a:gd name="connsiteX127" fmla="*/ 466725 w 7596187"/>
              <a:gd name="connsiteY127" fmla="*/ 133350 h 1595438"/>
              <a:gd name="connsiteX128" fmla="*/ 466725 w 7596187"/>
              <a:gd name="connsiteY128" fmla="*/ 114300 h 1595438"/>
              <a:gd name="connsiteX129" fmla="*/ 452437 w 7596187"/>
              <a:gd name="connsiteY129" fmla="*/ 114300 h 1595438"/>
              <a:gd name="connsiteX130" fmla="*/ 423862 w 7596187"/>
              <a:gd name="connsiteY130" fmla="*/ 114300 h 1595438"/>
              <a:gd name="connsiteX131" fmla="*/ 423862 w 7596187"/>
              <a:gd name="connsiteY131" fmla="*/ 90488 h 1595438"/>
              <a:gd name="connsiteX132" fmla="*/ 304800 w 7596187"/>
              <a:gd name="connsiteY132" fmla="*/ 90488 h 1595438"/>
              <a:gd name="connsiteX133" fmla="*/ 304800 w 7596187"/>
              <a:gd name="connsiteY133" fmla="*/ 90488 h 1595438"/>
              <a:gd name="connsiteX134" fmla="*/ 266700 w 7596187"/>
              <a:gd name="connsiteY134" fmla="*/ 90488 h 1595438"/>
              <a:gd name="connsiteX135" fmla="*/ 266700 w 7596187"/>
              <a:gd name="connsiteY135" fmla="*/ 66675 h 1595438"/>
              <a:gd name="connsiteX136" fmla="*/ 238125 w 7596187"/>
              <a:gd name="connsiteY136" fmla="*/ 66675 h 1595438"/>
              <a:gd name="connsiteX137" fmla="*/ 238125 w 7596187"/>
              <a:gd name="connsiteY137" fmla="*/ 33338 h 1595438"/>
              <a:gd name="connsiteX138" fmla="*/ 180975 w 7596187"/>
              <a:gd name="connsiteY138" fmla="*/ 33338 h 1595438"/>
              <a:gd name="connsiteX139" fmla="*/ 180975 w 7596187"/>
              <a:gd name="connsiteY139" fmla="*/ 14288 h 1595438"/>
              <a:gd name="connsiteX140" fmla="*/ 80962 w 7596187"/>
              <a:gd name="connsiteY140" fmla="*/ 14288 h 1595438"/>
              <a:gd name="connsiteX141" fmla="*/ 80962 w 7596187"/>
              <a:gd name="connsiteY141" fmla="*/ 0 h 1595438"/>
              <a:gd name="connsiteX142" fmla="*/ 0 w 7596187"/>
              <a:gd name="connsiteY142" fmla="*/ 0 h 1595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7596187" h="1595438">
                <a:moveTo>
                  <a:pt x="7596187" y="1595438"/>
                </a:moveTo>
                <a:lnTo>
                  <a:pt x="6862762" y="1595438"/>
                </a:lnTo>
                <a:lnTo>
                  <a:pt x="6862762" y="1462088"/>
                </a:lnTo>
                <a:lnTo>
                  <a:pt x="6510337" y="1462088"/>
                </a:lnTo>
                <a:lnTo>
                  <a:pt x="6510337" y="1362075"/>
                </a:lnTo>
                <a:lnTo>
                  <a:pt x="6491287" y="1362075"/>
                </a:lnTo>
                <a:lnTo>
                  <a:pt x="6491287" y="1295400"/>
                </a:lnTo>
                <a:lnTo>
                  <a:pt x="6481762" y="1295400"/>
                </a:lnTo>
                <a:lnTo>
                  <a:pt x="6481762" y="1262063"/>
                </a:lnTo>
                <a:lnTo>
                  <a:pt x="6457950" y="1262063"/>
                </a:lnTo>
                <a:lnTo>
                  <a:pt x="6457950" y="1228725"/>
                </a:lnTo>
                <a:lnTo>
                  <a:pt x="5867400" y="1228725"/>
                </a:lnTo>
                <a:lnTo>
                  <a:pt x="5867400" y="1200150"/>
                </a:lnTo>
                <a:lnTo>
                  <a:pt x="5381625" y="1200150"/>
                </a:lnTo>
                <a:lnTo>
                  <a:pt x="5381625" y="1157288"/>
                </a:lnTo>
                <a:lnTo>
                  <a:pt x="5229225" y="1157288"/>
                </a:lnTo>
                <a:lnTo>
                  <a:pt x="5229225" y="1138238"/>
                </a:lnTo>
                <a:lnTo>
                  <a:pt x="4833937" y="1138238"/>
                </a:lnTo>
                <a:lnTo>
                  <a:pt x="4833937" y="1114425"/>
                </a:lnTo>
                <a:lnTo>
                  <a:pt x="4795837" y="1114425"/>
                </a:lnTo>
                <a:lnTo>
                  <a:pt x="4795837" y="1095375"/>
                </a:lnTo>
                <a:lnTo>
                  <a:pt x="4776787" y="1095375"/>
                </a:lnTo>
                <a:lnTo>
                  <a:pt x="4776787" y="1081088"/>
                </a:lnTo>
                <a:lnTo>
                  <a:pt x="4410075" y="1081088"/>
                </a:lnTo>
                <a:lnTo>
                  <a:pt x="4410075" y="1062038"/>
                </a:lnTo>
                <a:lnTo>
                  <a:pt x="4367212" y="1062038"/>
                </a:lnTo>
                <a:lnTo>
                  <a:pt x="4367212" y="1052513"/>
                </a:lnTo>
                <a:lnTo>
                  <a:pt x="4010025" y="1052513"/>
                </a:lnTo>
                <a:lnTo>
                  <a:pt x="4010025" y="1028700"/>
                </a:lnTo>
                <a:lnTo>
                  <a:pt x="3900487" y="1028700"/>
                </a:lnTo>
                <a:lnTo>
                  <a:pt x="3900487" y="1014413"/>
                </a:lnTo>
                <a:lnTo>
                  <a:pt x="3729037" y="1014413"/>
                </a:lnTo>
                <a:lnTo>
                  <a:pt x="3729037" y="1000125"/>
                </a:lnTo>
                <a:lnTo>
                  <a:pt x="3595687" y="1000125"/>
                </a:lnTo>
                <a:lnTo>
                  <a:pt x="3595687" y="990600"/>
                </a:lnTo>
                <a:lnTo>
                  <a:pt x="3586162" y="990600"/>
                </a:lnTo>
                <a:lnTo>
                  <a:pt x="3586162" y="976313"/>
                </a:lnTo>
                <a:lnTo>
                  <a:pt x="3519487" y="976313"/>
                </a:lnTo>
                <a:lnTo>
                  <a:pt x="3524250" y="971550"/>
                </a:lnTo>
                <a:lnTo>
                  <a:pt x="3514725" y="971550"/>
                </a:lnTo>
                <a:lnTo>
                  <a:pt x="3514725" y="952500"/>
                </a:lnTo>
                <a:lnTo>
                  <a:pt x="3467100" y="952500"/>
                </a:lnTo>
                <a:lnTo>
                  <a:pt x="3486150" y="933450"/>
                </a:lnTo>
                <a:lnTo>
                  <a:pt x="3419475" y="933450"/>
                </a:lnTo>
                <a:lnTo>
                  <a:pt x="3419475" y="919163"/>
                </a:lnTo>
                <a:lnTo>
                  <a:pt x="3395662" y="919163"/>
                </a:lnTo>
                <a:lnTo>
                  <a:pt x="3395662" y="909638"/>
                </a:lnTo>
                <a:lnTo>
                  <a:pt x="3367087" y="909638"/>
                </a:lnTo>
                <a:lnTo>
                  <a:pt x="3367087" y="890588"/>
                </a:lnTo>
                <a:lnTo>
                  <a:pt x="3271837" y="890588"/>
                </a:lnTo>
                <a:lnTo>
                  <a:pt x="3271837" y="852488"/>
                </a:lnTo>
                <a:lnTo>
                  <a:pt x="3243262" y="852488"/>
                </a:lnTo>
                <a:lnTo>
                  <a:pt x="3243262" y="809625"/>
                </a:lnTo>
                <a:lnTo>
                  <a:pt x="3076575" y="809625"/>
                </a:lnTo>
                <a:lnTo>
                  <a:pt x="3076575" y="800100"/>
                </a:lnTo>
                <a:lnTo>
                  <a:pt x="2957512" y="800100"/>
                </a:lnTo>
                <a:lnTo>
                  <a:pt x="2957512" y="785813"/>
                </a:lnTo>
                <a:lnTo>
                  <a:pt x="2862262" y="785813"/>
                </a:lnTo>
                <a:lnTo>
                  <a:pt x="2862262" y="771525"/>
                </a:lnTo>
                <a:lnTo>
                  <a:pt x="2843212" y="771525"/>
                </a:lnTo>
                <a:lnTo>
                  <a:pt x="2843212" y="728663"/>
                </a:lnTo>
                <a:lnTo>
                  <a:pt x="2786062" y="728663"/>
                </a:lnTo>
                <a:lnTo>
                  <a:pt x="2786062" y="719138"/>
                </a:lnTo>
                <a:lnTo>
                  <a:pt x="2690812" y="719138"/>
                </a:lnTo>
                <a:lnTo>
                  <a:pt x="2690812" y="690563"/>
                </a:lnTo>
                <a:lnTo>
                  <a:pt x="2647950" y="690563"/>
                </a:lnTo>
                <a:lnTo>
                  <a:pt x="2647950" y="671513"/>
                </a:lnTo>
                <a:lnTo>
                  <a:pt x="2614612" y="671513"/>
                </a:lnTo>
                <a:lnTo>
                  <a:pt x="2614612" y="661988"/>
                </a:lnTo>
                <a:lnTo>
                  <a:pt x="2552700" y="661988"/>
                </a:lnTo>
                <a:lnTo>
                  <a:pt x="2557462" y="657226"/>
                </a:lnTo>
                <a:lnTo>
                  <a:pt x="2486025" y="657226"/>
                </a:lnTo>
                <a:lnTo>
                  <a:pt x="2486025" y="642938"/>
                </a:lnTo>
                <a:lnTo>
                  <a:pt x="2466975" y="642938"/>
                </a:lnTo>
                <a:lnTo>
                  <a:pt x="2466975" y="633413"/>
                </a:lnTo>
                <a:lnTo>
                  <a:pt x="2366962" y="633413"/>
                </a:lnTo>
                <a:lnTo>
                  <a:pt x="2366962" y="619125"/>
                </a:lnTo>
                <a:lnTo>
                  <a:pt x="2205037" y="619125"/>
                </a:lnTo>
                <a:lnTo>
                  <a:pt x="2205037" y="600075"/>
                </a:lnTo>
                <a:lnTo>
                  <a:pt x="2181225" y="600075"/>
                </a:lnTo>
                <a:lnTo>
                  <a:pt x="2181225" y="581025"/>
                </a:lnTo>
                <a:lnTo>
                  <a:pt x="2162175" y="581025"/>
                </a:lnTo>
                <a:lnTo>
                  <a:pt x="2162175" y="552450"/>
                </a:lnTo>
                <a:lnTo>
                  <a:pt x="2143125" y="552450"/>
                </a:lnTo>
                <a:lnTo>
                  <a:pt x="2143125" y="528638"/>
                </a:lnTo>
                <a:lnTo>
                  <a:pt x="2066925" y="528638"/>
                </a:lnTo>
                <a:lnTo>
                  <a:pt x="2057400" y="519113"/>
                </a:lnTo>
                <a:lnTo>
                  <a:pt x="1943100" y="519113"/>
                </a:lnTo>
                <a:lnTo>
                  <a:pt x="1943100" y="504825"/>
                </a:lnTo>
                <a:lnTo>
                  <a:pt x="1924050" y="504825"/>
                </a:lnTo>
                <a:lnTo>
                  <a:pt x="1924050" y="481013"/>
                </a:lnTo>
                <a:lnTo>
                  <a:pt x="1709737" y="481013"/>
                </a:lnTo>
                <a:lnTo>
                  <a:pt x="1709737" y="466725"/>
                </a:lnTo>
                <a:lnTo>
                  <a:pt x="1624012" y="466725"/>
                </a:lnTo>
                <a:lnTo>
                  <a:pt x="1624012" y="438150"/>
                </a:lnTo>
                <a:lnTo>
                  <a:pt x="1595437" y="438150"/>
                </a:lnTo>
                <a:lnTo>
                  <a:pt x="1595437" y="414338"/>
                </a:lnTo>
                <a:lnTo>
                  <a:pt x="1514475" y="414338"/>
                </a:lnTo>
                <a:lnTo>
                  <a:pt x="1500187" y="400050"/>
                </a:lnTo>
                <a:lnTo>
                  <a:pt x="1414462" y="400050"/>
                </a:lnTo>
                <a:lnTo>
                  <a:pt x="1414462" y="385763"/>
                </a:lnTo>
                <a:lnTo>
                  <a:pt x="1357312" y="385763"/>
                </a:lnTo>
                <a:lnTo>
                  <a:pt x="1357312" y="366713"/>
                </a:lnTo>
                <a:lnTo>
                  <a:pt x="1181100" y="366713"/>
                </a:lnTo>
                <a:lnTo>
                  <a:pt x="1181100" y="352425"/>
                </a:lnTo>
                <a:lnTo>
                  <a:pt x="1152525" y="352425"/>
                </a:lnTo>
                <a:lnTo>
                  <a:pt x="1152525" y="338138"/>
                </a:lnTo>
                <a:lnTo>
                  <a:pt x="1052512" y="338138"/>
                </a:lnTo>
                <a:lnTo>
                  <a:pt x="1052512" y="319088"/>
                </a:lnTo>
                <a:lnTo>
                  <a:pt x="1038225" y="319088"/>
                </a:lnTo>
                <a:lnTo>
                  <a:pt x="1038225" y="309563"/>
                </a:lnTo>
                <a:lnTo>
                  <a:pt x="981075" y="309563"/>
                </a:lnTo>
                <a:lnTo>
                  <a:pt x="981075" y="295275"/>
                </a:lnTo>
                <a:lnTo>
                  <a:pt x="928687" y="295275"/>
                </a:lnTo>
                <a:lnTo>
                  <a:pt x="933450" y="290512"/>
                </a:lnTo>
                <a:lnTo>
                  <a:pt x="847725" y="290512"/>
                </a:lnTo>
                <a:lnTo>
                  <a:pt x="847725" y="271463"/>
                </a:lnTo>
                <a:lnTo>
                  <a:pt x="785812" y="271463"/>
                </a:lnTo>
                <a:lnTo>
                  <a:pt x="785812" y="242888"/>
                </a:lnTo>
                <a:lnTo>
                  <a:pt x="771525" y="242888"/>
                </a:lnTo>
                <a:lnTo>
                  <a:pt x="757237" y="228600"/>
                </a:lnTo>
                <a:lnTo>
                  <a:pt x="642937" y="228600"/>
                </a:lnTo>
                <a:lnTo>
                  <a:pt x="642937" y="204788"/>
                </a:lnTo>
                <a:lnTo>
                  <a:pt x="604837" y="204788"/>
                </a:lnTo>
                <a:lnTo>
                  <a:pt x="604837" y="166688"/>
                </a:lnTo>
                <a:lnTo>
                  <a:pt x="528637" y="166688"/>
                </a:lnTo>
                <a:lnTo>
                  <a:pt x="528637" y="133350"/>
                </a:lnTo>
                <a:lnTo>
                  <a:pt x="466725" y="133350"/>
                </a:lnTo>
                <a:lnTo>
                  <a:pt x="466725" y="114300"/>
                </a:lnTo>
                <a:lnTo>
                  <a:pt x="452437" y="114300"/>
                </a:lnTo>
                <a:lnTo>
                  <a:pt x="423862" y="114300"/>
                </a:lnTo>
                <a:lnTo>
                  <a:pt x="423862" y="90488"/>
                </a:lnTo>
                <a:lnTo>
                  <a:pt x="304800" y="90488"/>
                </a:lnTo>
                <a:lnTo>
                  <a:pt x="304800" y="90488"/>
                </a:lnTo>
                <a:lnTo>
                  <a:pt x="266700" y="90488"/>
                </a:lnTo>
                <a:lnTo>
                  <a:pt x="266700" y="66675"/>
                </a:lnTo>
                <a:lnTo>
                  <a:pt x="238125" y="66675"/>
                </a:lnTo>
                <a:lnTo>
                  <a:pt x="238125" y="33338"/>
                </a:lnTo>
                <a:lnTo>
                  <a:pt x="180975" y="33338"/>
                </a:lnTo>
                <a:lnTo>
                  <a:pt x="180975" y="14288"/>
                </a:lnTo>
                <a:lnTo>
                  <a:pt x="80962" y="14288"/>
                </a:lnTo>
                <a:lnTo>
                  <a:pt x="80962" y="0"/>
                </a:lnTo>
                <a:lnTo>
                  <a:pt x="0" y="0"/>
                </a:lnTo>
              </a:path>
            </a:pathLst>
          </a:custGeom>
          <a:noFill/>
          <a:ln w="28575">
            <a:solidFill>
              <a:schemeClr val="accent1"/>
            </a:solidFill>
            <a:miter lim="800000"/>
            <a:headEnd/>
            <a:tailEnd/>
          </a:ln>
        </p:spPr>
        <p:txBody>
          <a:bodyPr rtlCol="0" anchor="ctr"/>
          <a:lstStyle/>
          <a:p>
            <a:pPr algn="ctr"/>
            <a:endParaRPr lang="en-US"/>
          </a:p>
        </p:txBody>
      </p:sp>
      <p:grpSp>
        <p:nvGrpSpPr>
          <p:cNvPr id="566" name="Group 565">
            <a:extLst>
              <a:ext uri="{FF2B5EF4-FFF2-40B4-BE49-F238E27FC236}">
                <a16:creationId xmlns:a16="http://schemas.microsoft.com/office/drawing/2014/main" id="{B8E6C72B-854C-FC44-00EF-01AEBF268B0E}"/>
              </a:ext>
            </a:extLst>
          </p:cNvPr>
          <p:cNvGrpSpPr/>
          <p:nvPr/>
        </p:nvGrpSpPr>
        <p:grpSpPr>
          <a:xfrm>
            <a:off x="2788031" y="1695121"/>
            <a:ext cx="7453286" cy="1672560"/>
            <a:chOff x="2788031" y="1695121"/>
            <a:chExt cx="7453286" cy="1672560"/>
          </a:xfrm>
        </p:grpSpPr>
        <p:grpSp>
          <p:nvGrpSpPr>
            <p:cNvPr id="326" name="Group 325">
              <a:extLst>
                <a:ext uri="{FF2B5EF4-FFF2-40B4-BE49-F238E27FC236}">
                  <a16:creationId xmlns:a16="http://schemas.microsoft.com/office/drawing/2014/main" id="{A6511164-6433-4184-1FFC-6AD294DEDEB1}"/>
                </a:ext>
              </a:extLst>
            </p:cNvPr>
            <p:cNvGrpSpPr/>
            <p:nvPr/>
          </p:nvGrpSpPr>
          <p:grpSpPr>
            <a:xfrm>
              <a:off x="3106927" y="1808942"/>
              <a:ext cx="116330" cy="116330"/>
              <a:chOff x="4879533" y="2968771"/>
              <a:chExt cx="198617" cy="198617"/>
            </a:xfrm>
          </p:grpSpPr>
          <p:cxnSp>
            <p:nvCxnSpPr>
              <p:cNvPr id="327" name="Straight Connector 326">
                <a:extLst>
                  <a:ext uri="{FF2B5EF4-FFF2-40B4-BE49-F238E27FC236}">
                    <a16:creationId xmlns:a16="http://schemas.microsoft.com/office/drawing/2014/main" id="{5CF1B42D-EB5C-910D-4850-66F09A8CF78D}"/>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E5477453-1FFD-BA01-CA20-D5D51D092353}"/>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9" name="Group 328">
              <a:extLst>
                <a:ext uri="{FF2B5EF4-FFF2-40B4-BE49-F238E27FC236}">
                  <a16:creationId xmlns:a16="http://schemas.microsoft.com/office/drawing/2014/main" id="{40A9CC25-FDB2-20A2-5FAB-2D547B31C4CB}"/>
                </a:ext>
              </a:extLst>
            </p:cNvPr>
            <p:cNvGrpSpPr/>
            <p:nvPr/>
          </p:nvGrpSpPr>
          <p:grpSpPr>
            <a:xfrm>
              <a:off x="3129258" y="1810068"/>
              <a:ext cx="116330" cy="116330"/>
              <a:chOff x="4879533" y="2968771"/>
              <a:chExt cx="198617" cy="198617"/>
            </a:xfrm>
          </p:grpSpPr>
          <p:cxnSp>
            <p:nvCxnSpPr>
              <p:cNvPr id="330" name="Straight Connector 329">
                <a:extLst>
                  <a:ext uri="{FF2B5EF4-FFF2-40B4-BE49-F238E27FC236}">
                    <a16:creationId xmlns:a16="http://schemas.microsoft.com/office/drawing/2014/main" id="{A91B717B-BC7B-9623-E173-E3FB0164D865}"/>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A759A3FC-B95F-72A8-C2EE-027D2F88D619}"/>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332" name="Group 331">
              <a:extLst>
                <a:ext uri="{FF2B5EF4-FFF2-40B4-BE49-F238E27FC236}">
                  <a16:creationId xmlns:a16="http://schemas.microsoft.com/office/drawing/2014/main" id="{7DBD98C6-7F7D-88C7-6DA3-991EB541B799}"/>
                </a:ext>
              </a:extLst>
            </p:cNvPr>
            <p:cNvGrpSpPr/>
            <p:nvPr/>
          </p:nvGrpSpPr>
          <p:grpSpPr>
            <a:xfrm>
              <a:off x="3352537" y="1918304"/>
              <a:ext cx="116330" cy="116330"/>
              <a:chOff x="4879533" y="2968771"/>
              <a:chExt cx="198617" cy="198617"/>
            </a:xfrm>
          </p:grpSpPr>
          <p:cxnSp>
            <p:nvCxnSpPr>
              <p:cNvPr id="333" name="Straight Connector 332">
                <a:extLst>
                  <a:ext uri="{FF2B5EF4-FFF2-40B4-BE49-F238E27FC236}">
                    <a16:creationId xmlns:a16="http://schemas.microsoft.com/office/drawing/2014/main" id="{3E6E4DA1-210D-332B-120B-34ED17FB62CF}"/>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6270F64D-4F0D-425C-89DC-E3EB8BA6E287}"/>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335" name="Group 334">
              <a:extLst>
                <a:ext uri="{FF2B5EF4-FFF2-40B4-BE49-F238E27FC236}">
                  <a16:creationId xmlns:a16="http://schemas.microsoft.com/office/drawing/2014/main" id="{CC077D9A-6E7F-B28F-1FE3-FD590391DEF9}"/>
                </a:ext>
              </a:extLst>
            </p:cNvPr>
            <p:cNvGrpSpPr/>
            <p:nvPr/>
          </p:nvGrpSpPr>
          <p:grpSpPr>
            <a:xfrm>
              <a:off x="3393986" y="1921757"/>
              <a:ext cx="116330" cy="116330"/>
              <a:chOff x="4879533" y="2968771"/>
              <a:chExt cx="198617" cy="198617"/>
            </a:xfrm>
          </p:grpSpPr>
          <p:cxnSp>
            <p:nvCxnSpPr>
              <p:cNvPr id="336" name="Straight Connector 335">
                <a:extLst>
                  <a:ext uri="{FF2B5EF4-FFF2-40B4-BE49-F238E27FC236}">
                    <a16:creationId xmlns:a16="http://schemas.microsoft.com/office/drawing/2014/main" id="{5C546641-5BFC-00EB-4482-AAC45E727466}"/>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1540F62D-7A69-8436-804B-31137B2BC93E}"/>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338" name="Group 337">
              <a:extLst>
                <a:ext uri="{FF2B5EF4-FFF2-40B4-BE49-F238E27FC236}">
                  <a16:creationId xmlns:a16="http://schemas.microsoft.com/office/drawing/2014/main" id="{FA1523EA-0BDA-8939-D072-08D1352E9C2A}"/>
                </a:ext>
              </a:extLst>
            </p:cNvPr>
            <p:cNvGrpSpPr/>
            <p:nvPr/>
          </p:nvGrpSpPr>
          <p:grpSpPr>
            <a:xfrm>
              <a:off x="3480110" y="1921706"/>
              <a:ext cx="116330" cy="116330"/>
              <a:chOff x="4879533" y="2968771"/>
              <a:chExt cx="198617" cy="198617"/>
            </a:xfrm>
          </p:grpSpPr>
          <p:cxnSp>
            <p:nvCxnSpPr>
              <p:cNvPr id="339" name="Straight Connector 338">
                <a:extLst>
                  <a:ext uri="{FF2B5EF4-FFF2-40B4-BE49-F238E27FC236}">
                    <a16:creationId xmlns:a16="http://schemas.microsoft.com/office/drawing/2014/main" id="{B3C819D2-FABF-E485-D47C-C4B7CFA56C6E}"/>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7F5F86F6-C457-F5B5-58C5-EC36099816E4}"/>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341" name="Group 340">
              <a:extLst>
                <a:ext uri="{FF2B5EF4-FFF2-40B4-BE49-F238E27FC236}">
                  <a16:creationId xmlns:a16="http://schemas.microsoft.com/office/drawing/2014/main" id="{6D5507F4-FC14-19FB-861E-A8EBE6890777}"/>
                </a:ext>
              </a:extLst>
            </p:cNvPr>
            <p:cNvGrpSpPr/>
            <p:nvPr/>
          </p:nvGrpSpPr>
          <p:grpSpPr>
            <a:xfrm>
              <a:off x="2856865" y="1726856"/>
              <a:ext cx="116330" cy="116330"/>
              <a:chOff x="4879533" y="2968771"/>
              <a:chExt cx="198617" cy="198617"/>
            </a:xfrm>
          </p:grpSpPr>
          <p:cxnSp>
            <p:nvCxnSpPr>
              <p:cNvPr id="342" name="Straight Connector 341">
                <a:extLst>
                  <a:ext uri="{FF2B5EF4-FFF2-40B4-BE49-F238E27FC236}">
                    <a16:creationId xmlns:a16="http://schemas.microsoft.com/office/drawing/2014/main" id="{EA07DA22-AFA4-DF5D-84F3-D4949461D13F}"/>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0980779A-DA3D-F453-C16B-1F470F610A1F}"/>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344" name="Group 343">
              <a:extLst>
                <a:ext uri="{FF2B5EF4-FFF2-40B4-BE49-F238E27FC236}">
                  <a16:creationId xmlns:a16="http://schemas.microsoft.com/office/drawing/2014/main" id="{16030978-9F3C-161C-1710-D0DDA0B99805}"/>
                </a:ext>
              </a:extLst>
            </p:cNvPr>
            <p:cNvGrpSpPr/>
            <p:nvPr/>
          </p:nvGrpSpPr>
          <p:grpSpPr>
            <a:xfrm>
              <a:off x="2812518" y="1711212"/>
              <a:ext cx="116330" cy="116330"/>
              <a:chOff x="4879533" y="2968771"/>
              <a:chExt cx="198617" cy="198617"/>
            </a:xfrm>
          </p:grpSpPr>
          <p:cxnSp>
            <p:nvCxnSpPr>
              <p:cNvPr id="345" name="Straight Connector 344">
                <a:extLst>
                  <a:ext uri="{FF2B5EF4-FFF2-40B4-BE49-F238E27FC236}">
                    <a16:creationId xmlns:a16="http://schemas.microsoft.com/office/drawing/2014/main" id="{906387DF-C7E1-3BE7-84EC-DD2D37D90B37}"/>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CBE64984-33F2-5C79-4E29-3258AF14E8F3}"/>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347" name="Group 346">
              <a:extLst>
                <a:ext uri="{FF2B5EF4-FFF2-40B4-BE49-F238E27FC236}">
                  <a16:creationId xmlns:a16="http://schemas.microsoft.com/office/drawing/2014/main" id="{C8456922-A211-9B8C-0A7F-003DB4FDDB91}"/>
                </a:ext>
              </a:extLst>
            </p:cNvPr>
            <p:cNvGrpSpPr/>
            <p:nvPr/>
          </p:nvGrpSpPr>
          <p:grpSpPr>
            <a:xfrm>
              <a:off x="2788031" y="1695121"/>
              <a:ext cx="116330" cy="116330"/>
              <a:chOff x="4879533" y="2968771"/>
              <a:chExt cx="198617" cy="198617"/>
            </a:xfrm>
          </p:grpSpPr>
          <p:cxnSp>
            <p:nvCxnSpPr>
              <p:cNvPr id="348" name="Straight Connector 347">
                <a:extLst>
                  <a:ext uri="{FF2B5EF4-FFF2-40B4-BE49-F238E27FC236}">
                    <a16:creationId xmlns:a16="http://schemas.microsoft.com/office/drawing/2014/main" id="{48B8ADF6-A144-FE19-C236-B2AD05F6C5CA}"/>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3160C86F-C47B-4285-B410-9C37AD0D049E}"/>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350" name="Group 349">
              <a:extLst>
                <a:ext uri="{FF2B5EF4-FFF2-40B4-BE49-F238E27FC236}">
                  <a16:creationId xmlns:a16="http://schemas.microsoft.com/office/drawing/2014/main" id="{B7267B19-B216-55CC-A6CA-A102EE7C73D0}"/>
                </a:ext>
              </a:extLst>
            </p:cNvPr>
            <p:cNvGrpSpPr/>
            <p:nvPr/>
          </p:nvGrpSpPr>
          <p:grpSpPr>
            <a:xfrm>
              <a:off x="3594987" y="1952917"/>
              <a:ext cx="116330" cy="116330"/>
              <a:chOff x="4879533" y="2968771"/>
              <a:chExt cx="198617" cy="198617"/>
            </a:xfrm>
          </p:grpSpPr>
          <p:cxnSp>
            <p:nvCxnSpPr>
              <p:cNvPr id="351" name="Straight Connector 350">
                <a:extLst>
                  <a:ext uri="{FF2B5EF4-FFF2-40B4-BE49-F238E27FC236}">
                    <a16:creationId xmlns:a16="http://schemas.microsoft.com/office/drawing/2014/main" id="{DD714469-5970-75E4-4906-4817A318EADB}"/>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EEF7E367-2C7E-F277-DB6C-D53FA1BFD6F8}"/>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353" name="Group 352">
              <a:extLst>
                <a:ext uri="{FF2B5EF4-FFF2-40B4-BE49-F238E27FC236}">
                  <a16:creationId xmlns:a16="http://schemas.microsoft.com/office/drawing/2014/main" id="{CA7250E5-1E67-EED4-E02D-1BEA185C9D33}"/>
                </a:ext>
              </a:extLst>
            </p:cNvPr>
            <p:cNvGrpSpPr/>
            <p:nvPr/>
          </p:nvGrpSpPr>
          <p:grpSpPr>
            <a:xfrm>
              <a:off x="3626150" y="1974862"/>
              <a:ext cx="116330" cy="116330"/>
              <a:chOff x="4879533" y="2968771"/>
              <a:chExt cx="198617" cy="198617"/>
            </a:xfrm>
          </p:grpSpPr>
          <p:cxnSp>
            <p:nvCxnSpPr>
              <p:cNvPr id="354" name="Straight Connector 353">
                <a:extLst>
                  <a:ext uri="{FF2B5EF4-FFF2-40B4-BE49-F238E27FC236}">
                    <a16:creationId xmlns:a16="http://schemas.microsoft.com/office/drawing/2014/main" id="{E6875A80-CAB5-E1FF-AC01-7FA1441F386C}"/>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34495E5B-9C20-7355-5501-94957767E496}"/>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356" name="Group 355">
              <a:extLst>
                <a:ext uri="{FF2B5EF4-FFF2-40B4-BE49-F238E27FC236}">
                  <a16:creationId xmlns:a16="http://schemas.microsoft.com/office/drawing/2014/main" id="{72EC5334-93B6-9FA8-95D1-7DB9E083FCDB}"/>
                </a:ext>
              </a:extLst>
            </p:cNvPr>
            <p:cNvGrpSpPr/>
            <p:nvPr/>
          </p:nvGrpSpPr>
          <p:grpSpPr>
            <a:xfrm>
              <a:off x="3648354" y="1983937"/>
              <a:ext cx="116330" cy="116330"/>
              <a:chOff x="4879533" y="2968771"/>
              <a:chExt cx="198617" cy="198617"/>
            </a:xfrm>
          </p:grpSpPr>
          <p:cxnSp>
            <p:nvCxnSpPr>
              <p:cNvPr id="357" name="Straight Connector 356">
                <a:extLst>
                  <a:ext uri="{FF2B5EF4-FFF2-40B4-BE49-F238E27FC236}">
                    <a16:creationId xmlns:a16="http://schemas.microsoft.com/office/drawing/2014/main" id="{BAEC8EDA-4E1D-64F8-EA38-CE3FDE7561B5}"/>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CD9EF1CC-6E03-DB0A-7AE9-A38FA7234618}"/>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359" name="Group 358">
              <a:extLst>
                <a:ext uri="{FF2B5EF4-FFF2-40B4-BE49-F238E27FC236}">
                  <a16:creationId xmlns:a16="http://schemas.microsoft.com/office/drawing/2014/main" id="{4CB81025-150B-DD71-CF04-21C4E33A9DC8}"/>
                </a:ext>
              </a:extLst>
            </p:cNvPr>
            <p:cNvGrpSpPr/>
            <p:nvPr/>
          </p:nvGrpSpPr>
          <p:grpSpPr>
            <a:xfrm>
              <a:off x="3762669" y="2014231"/>
              <a:ext cx="116330" cy="116330"/>
              <a:chOff x="4879533" y="2968771"/>
              <a:chExt cx="198617" cy="198617"/>
            </a:xfrm>
          </p:grpSpPr>
          <p:cxnSp>
            <p:nvCxnSpPr>
              <p:cNvPr id="360" name="Straight Connector 359">
                <a:extLst>
                  <a:ext uri="{FF2B5EF4-FFF2-40B4-BE49-F238E27FC236}">
                    <a16:creationId xmlns:a16="http://schemas.microsoft.com/office/drawing/2014/main" id="{4C8F6079-7FC4-C009-AFF0-533E7AFCA623}"/>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2C369524-1A60-E49C-1C8C-B552E36587BF}"/>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362" name="Group 361">
              <a:extLst>
                <a:ext uri="{FF2B5EF4-FFF2-40B4-BE49-F238E27FC236}">
                  <a16:creationId xmlns:a16="http://schemas.microsoft.com/office/drawing/2014/main" id="{77D96E15-5344-237F-8E83-04726B180A67}"/>
                </a:ext>
              </a:extLst>
            </p:cNvPr>
            <p:cNvGrpSpPr/>
            <p:nvPr/>
          </p:nvGrpSpPr>
          <p:grpSpPr>
            <a:xfrm>
              <a:off x="3801368" y="2014231"/>
              <a:ext cx="116330" cy="116330"/>
              <a:chOff x="4879533" y="2968771"/>
              <a:chExt cx="198617" cy="198617"/>
            </a:xfrm>
          </p:grpSpPr>
          <p:cxnSp>
            <p:nvCxnSpPr>
              <p:cNvPr id="363" name="Straight Connector 362">
                <a:extLst>
                  <a:ext uri="{FF2B5EF4-FFF2-40B4-BE49-F238E27FC236}">
                    <a16:creationId xmlns:a16="http://schemas.microsoft.com/office/drawing/2014/main" id="{3FCA68A2-CF82-0992-61BB-34585C968F78}"/>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E6E46EF6-D8C5-0069-5E2B-11F8CA1D4058}"/>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365" name="Group 364">
              <a:extLst>
                <a:ext uri="{FF2B5EF4-FFF2-40B4-BE49-F238E27FC236}">
                  <a16:creationId xmlns:a16="http://schemas.microsoft.com/office/drawing/2014/main" id="{93131F26-1993-156C-297A-27825A7E873B}"/>
                </a:ext>
              </a:extLst>
            </p:cNvPr>
            <p:cNvGrpSpPr/>
            <p:nvPr/>
          </p:nvGrpSpPr>
          <p:grpSpPr>
            <a:xfrm>
              <a:off x="3825430" y="2014231"/>
              <a:ext cx="116330" cy="116330"/>
              <a:chOff x="4879533" y="2968771"/>
              <a:chExt cx="198617" cy="198617"/>
            </a:xfrm>
          </p:grpSpPr>
          <p:cxnSp>
            <p:nvCxnSpPr>
              <p:cNvPr id="366" name="Straight Connector 365">
                <a:extLst>
                  <a:ext uri="{FF2B5EF4-FFF2-40B4-BE49-F238E27FC236}">
                    <a16:creationId xmlns:a16="http://schemas.microsoft.com/office/drawing/2014/main" id="{FFF85547-0BB9-D467-95C7-6BDFAF45AA94}"/>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94E9C1E2-66A1-5144-4E6E-7EF819BF8718}"/>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368" name="Group 367">
              <a:extLst>
                <a:ext uri="{FF2B5EF4-FFF2-40B4-BE49-F238E27FC236}">
                  <a16:creationId xmlns:a16="http://schemas.microsoft.com/office/drawing/2014/main" id="{E08E7967-034C-2969-0C85-8C33981F8163}"/>
                </a:ext>
              </a:extLst>
            </p:cNvPr>
            <p:cNvGrpSpPr/>
            <p:nvPr/>
          </p:nvGrpSpPr>
          <p:grpSpPr>
            <a:xfrm>
              <a:off x="3840653" y="2014231"/>
              <a:ext cx="116330" cy="116330"/>
              <a:chOff x="4879533" y="2968771"/>
              <a:chExt cx="198617" cy="198617"/>
            </a:xfrm>
          </p:grpSpPr>
          <p:cxnSp>
            <p:nvCxnSpPr>
              <p:cNvPr id="369" name="Straight Connector 368">
                <a:extLst>
                  <a:ext uri="{FF2B5EF4-FFF2-40B4-BE49-F238E27FC236}">
                    <a16:creationId xmlns:a16="http://schemas.microsoft.com/office/drawing/2014/main" id="{CDFEED7D-EFD9-3E75-F8D4-9566A4B88E91}"/>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56567CF6-5ADF-7176-F1C3-CF816A1D9A97}"/>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371" name="Group 370">
              <a:extLst>
                <a:ext uri="{FF2B5EF4-FFF2-40B4-BE49-F238E27FC236}">
                  <a16:creationId xmlns:a16="http://schemas.microsoft.com/office/drawing/2014/main" id="{DFEC4512-F455-9FA1-8E4A-7584D64B15C6}"/>
                </a:ext>
              </a:extLst>
            </p:cNvPr>
            <p:cNvGrpSpPr/>
            <p:nvPr/>
          </p:nvGrpSpPr>
          <p:grpSpPr>
            <a:xfrm>
              <a:off x="3913414" y="2037681"/>
              <a:ext cx="116330" cy="116330"/>
              <a:chOff x="4879533" y="2968771"/>
              <a:chExt cx="198617" cy="198617"/>
            </a:xfrm>
          </p:grpSpPr>
          <p:cxnSp>
            <p:nvCxnSpPr>
              <p:cNvPr id="372" name="Straight Connector 371">
                <a:extLst>
                  <a:ext uri="{FF2B5EF4-FFF2-40B4-BE49-F238E27FC236}">
                    <a16:creationId xmlns:a16="http://schemas.microsoft.com/office/drawing/2014/main" id="{D359B632-B6EA-801B-3E01-6DD7FE3DD76B}"/>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B29A87C5-368A-D0BD-A967-24444DC9818B}"/>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374" name="Group 373">
              <a:extLst>
                <a:ext uri="{FF2B5EF4-FFF2-40B4-BE49-F238E27FC236}">
                  <a16:creationId xmlns:a16="http://schemas.microsoft.com/office/drawing/2014/main" id="{F3ADE9DD-24A8-16F5-E100-048ED997ECAC}"/>
                </a:ext>
              </a:extLst>
            </p:cNvPr>
            <p:cNvGrpSpPr/>
            <p:nvPr/>
          </p:nvGrpSpPr>
          <p:grpSpPr>
            <a:xfrm>
              <a:off x="3932920" y="2037681"/>
              <a:ext cx="116330" cy="116330"/>
              <a:chOff x="4879533" y="2968771"/>
              <a:chExt cx="198617" cy="198617"/>
            </a:xfrm>
          </p:grpSpPr>
          <p:cxnSp>
            <p:nvCxnSpPr>
              <p:cNvPr id="375" name="Straight Connector 374">
                <a:extLst>
                  <a:ext uri="{FF2B5EF4-FFF2-40B4-BE49-F238E27FC236}">
                    <a16:creationId xmlns:a16="http://schemas.microsoft.com/office/drawing/2014/main" id="{E15F6A09-7285-D974-D94E-B6A46EB8EAA5}"/>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A3104E13-E161-1F45-1F59-069F14668FE7}"/>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377" name="Group 376">
              <a:extLst>
                <a:ext uri="{FF2B5EF4-FFF2-40B4-BE49-F238E27FC236}">
                  <a16:creationId xmlns:a16="http://schemas.microsoft.com/office/drawing/2014/main" id="{D63FECA1-866E-C71F-8E48-17AED2901693}"/>
                </a:ext>
              </a:extLst>
            </p:cNvPr>
            <p:cNvGrpSpPr/>
            <p:nvPr/>
          </p:nvGrpSpPr>
          <p:grpSpPr>
            <a:xfrm>
              <a:off x="4009849" y="2047542"/>
              <a:ext cx="116330" cy="116330"/>
              <a:chOff x="4879533" y="2968771"/>
              <a:chExt cx="198617" cy="198617"/>
            </a:xfrm>
          </p:grpSpPr>
          <p:cxnSp>
            <p:nvCxnSpPr>
              <p:cNvPr id="378" name="Straight Connector 377">
                <a:extLst>
                  <a:ext uri="{FF2B5EF4-FFF2-40B4-BE49-F238E27FC236}">
                    <a16:creationId xmlns:a16="http://schemas.microsoft.com/office/drawing/2014/main" id="{477EFE68-0671-9930-45CD-8449E580BA1A}"/>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36C07468-941A-6D46-0E74-7D036F191C09}"/>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380" name="Group 379">
              <a:extLst>
                <a:ext uri="{FF2B5EF4-FFF2-40B4-BE49-F238E27FC236}">
                  <a16:creationId xmlns:a16="http://schemas.microsoft.com/office/drawing/2014/main" id="{45848B66-833C-EC37-BC00-3B871E5FC73C}"/>
                </a:ext>
              </a:extLst>
            </p:cNvPr>
            <p:cNvGrpSpPr/>
            <p:nvPr/>
          </p:nvGrpSpPr>
          <p:grpSpPr>
            <a:xfrm>
              <a:off x="4073494" y="2047542"/>
              <a:ext cx="116330" cy="116330"/>
              <a:chOff x="4879533" y="2968771"/>
              <a:chExt cx="198617" cy="198617"/>
            </a:xfrm>
          </p:grpSpPr>
          <p:cxnSp>
            <p:nvCxnSpPr>
              <p:cNvPr id="381" name="Straight Connector 380">
                <a:extLst>
                  <a:ext uri="{FF2B5EF4-FFF2-40B4-BE49-F238E27FC236}">
                    <a16:creationId xmlns:a16="http://schemas.microsoft.com/office/drawing/2014/main" id="{8B64A475-5AAC-D37A-F7B6-32DC02343781}"/>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6ECA3F70-7205-6032-5BF1-70782055254E}"/>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383" name="Group 382">
              <a:extLst>
                <a:ext uri="{FF2B5EF4-FFF2-40B4-BE49-F238E27FC236}">
                  <a16:creationId xmlns:a16="http://schemas.microsoft.com/office/drawing/2014/main" id="{69DBB104-B96D-2074-5D82-AB904315D7FF}"/>
                </a:ext>
              </a:extLst>
            </p:cNvPr>
            <p:cNvGrpSpPr/>
            <p:nvPr/>
          </p:nvGrpSpPr>
          <p:grpSpPr>
            <a:xfrm>
              <a:off x="4121191" y="2047542"/>
              <a:ext cx="116330" cy="116330"/>
              <a:chOff x="4879533" y="2968771"/>
              <a:chExt cx="198617" cy="198617"/>
            </a:xfrm>
          </p:grpSpPr>
          <p:cxnSp>
            <p:nvCxnSpPr>
              <p:cNvPr id="384" name="Straight Connector 383">
                <a:extLst>
                  <a:ext uri="{FF2B5EF4-FFF2-40B4-BE49-F238E27FC236}">
                    <a16:creationId xmlns:a16="http://schemas.microsoft.com/office/drawing/2014/main" id="{65F7727D-029B-D38B-8ECF-9773B12A2EF1}"/>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35932A08-7F83-47EB-5C5D-4FF4CBF436D8}"/>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386" name="Group 385">
              <a:extLst>
                <a:ext uri="{FF2B5EF4-FFF2-40B4-BE49-F238E27FC236}">
                  <a16:creationId xmlns:a16="http://schemas.microsoft.com/office/drawing/2014/main" id="{5AECE238-2A06-83F1-AB24-4352B163710D}"/>
                </a:ext>
              </a:extLst>
            </p:cNvPr>
            <p:cNvGrpSpPr/>
            <p:nvPr/>
          </p:nvGrpSpPr>
          <p:grpSpPr>
            <a:xfrm>
              <a:off x="4163013" y="2085636"/>
              <a:ext cx="116330" cy="116330"/>
              <a:chOff x="4879533" y="2968771"/>
              <a:chExt cx="198617" cy="198617"/>
            </a:xfrm>
          </p:grpSpPr>
          <p:cxnSp>
            <p:nvCxnSpPr>
              <p:cNvPr id="387" name="Straight Connector 386">
                <a:extLst>
                  <a:ext uri="{FF2B5EF4-FFF2-40B4-BE49-F238E27FC236}">
                    <a16:creationId xmlns:a16="http://schemas.microsoft.com/office/drawing/2014/main" id="{EBCAC9FC-E554-200F-BB40-AD66AC752444}"/>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18EC890C-F78B-6DEB-FEA5-7F98D0BB39CE}"/>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389" name="Group 388">
              <a:extLst>
                <a:ext uri="{FF2B5EF4-FFF2-40B4-BE49-F238E27FC236}">
                  <a16:creationId xmlns:a16="http://schemas.microsoft.com/office/drawing/2014/main" id="{B1B88C13-B8BD-8C33-A724-E8BCA87DB2FB}"/>
                </a:ext>
              </a:extLst>
            </p:cNvPr>
            <p:cNvGrpSpPr/>
            <p:nvPr/>
          </p:nvGrpSpPr>
          <p:grpSpPr>
            <a:xfrm>
              <a:off x="4194420" y="2100267"/>
              <a:ext cx="116330" cy="116330"/>
              <a:chOff x="4879533" y="2968771"/>
              <a:chExt cx="198617" cy="198617"/>
            </a:xfrm>
          </p:grpSpPr>
          <p:cxnSp>
            <p:nvCxnSpPr>
              <p:cNvPr id="390" name="Straight Connector 389">
                <a:extLst>
                  <a:ext uri="{FF2B5EF4-FFF2-40B4-BE49-F238E27FC236}">
                    <a16:creationId xmlns:a16="http://schemas.microsoft.com/office/drawing/2014/main" id="{61AF8E62-FD0D-3F0A-58F8-C2E5DAA44FF7}"/>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E90BB020-EB67-1D5B-8599-217C8F81F188}"/>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392" name="Group 391">
              <a:extLst>
                <a:ext uri="{FF2B5EF4-FFF2-40B4-BE49-F238E27FC236}">
                  <a16:creationId xmlns:a16="http://schemas.microsoft.com/office/drawing/2014/main" id="{E2EDD49D-CEAB-FF5A-408F-1EC19AEE7E94}"/>
                </a:ext>
              </a:extLst>
            </p:cNvPr>
            <p:cNvGrpSpPr/>
            <p:nvPr/>
          </p:nvGrpSpPr>
          <p:grpSpPr>
            <a:xfrm>
              <a:off x="4270136" y="2115291"/>
              <a:ext cx="116330" cy="116330"/>
              <a:chOff x="4879533" y="2968771"/>
              <a:chExt cx="198617" cy="198617"/>
            </a:xfrm>
          </p:grpSpPr>
          <p:cxnSp>
            <p:nvCxnSpPr>
              <p:cNvPr id="393" name="Straight Connector 392">
                <a:extLst>
                  <a:ext uri="{FF2B5EF4-FFF2-40B4-BE49-F238E27FC236}">
                    <a16:creationId xmlns:a16="http://schemas.microsoft.com/office/drawing/2014/main" id="{DB00D516-2F1C-14DE-C920-ABFD66B27AA5}"/>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AF759E4E-9E9F-FAA1-9B35-3968B6475FA6}"/>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395" name="Group 394">
              <a:extLst>
                <a:ext uri="{FF2B5EF4-FFF2-40B4-BE49-F238E27FC236}">
                  <a16:creationId xmlns:a16="http://schemas.microsoft.com/office/drawing/2014/main" id="{B6BF949A-5F2B-989C-5254-B7593B8A0D78}"/>
                </a:ext>
              </a:extLst>
            </p:cNvPr>
            <p:cNvGrpSpPr/>
            <p:nvPr/>
          </p:nvGrpSpPr>
          <p:grpSpPr>
            <a:xfrm>
              <a:off x="4353795" y="2115291"/>
              <a:ext cx="116330" cy="116330"/>
              <a:chOff x="4879533" y="2968771"/>
              <a:chExt cx="198617" cy="198617"/>
            </a:xfrm>
          </p:grpSpPr>
          <p:cxnSp>
            <p:nvCxnSpPr>
              <p:cNvPr id="396" name="Straight Connector 395">
                <a:extLst>
                  <a:ext uri="{FF2B5EF4-FFF2-40B4-BE49-F238E27FC236}">
                    <a16:creationId xmlns:a16="http://schemas.microsoft.com/office/drawing/2014/main" id="{EEAEE500-0F3B-E73F-9BAC-C704904913D6}"/>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F81875DE-038D-8620-B66A-32C3A9D24D95}"/>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398" name="Group 397">
              <a:extLst>
                <a:ext uri="{FF2B5EF4-FFF2-40B4-BE49-F238E27FC236}">
                  <a16:creationId xmlns:a16="http://schemas.microsoft.com/office/drawing/2014/main" id="{028319A2-2CC0-7CD6-174F-615C8AE7AEF8}"/>
                </a:ext>
              </a:extLst>
            </p:cNvPr>
            <p:cNvGrpSpPr/>
            <p:nvPr/>
          </p:nvGrpSpPr>
          <p:grpSpPr>
            <a:xfrm>
              <a:off x="4424071" y="2115291"/>
              <a:ext cx="116330" cy="116330"/>
              <a:chOff x="4879533" y="2968771"/>
              <a:chExt cx="198617" cy="198617"/>
            </a:xfrm>
          </p:grpSpPr>
          <p:cxnSp>
            <p:nvCxnSpPr>
              <p:cNvPr id="399" name="Straight Connector 398">
                <a:extLst>
                  <a:ext uri="{FF2B5EF4-FFF2-40B4-BE49-F238E27FC236}">
                    <a16:creationId xmlns:a16="http://schemas.microsoft.com/office/drawing/2014/main" id="{10B1E7EF-32D5-9B9C-1E1E-939B3EC3BC60}"/>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4BADDDB4-0E0C-6096-0688-3E8B746EAAFC}"/>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01" name="Group 400">
              <a:extLst>
                <a:ext uri="{FF2B5EF4-FFF2-40B4-BE49-F238E27FC236}">
                  <a16:creationId xmlns:a16="http://schemas.microsoft.com/office/drawing/2014/main" id="{B595C751-3AC1-13BF-6FB1-8385F4E10D5F}"/>
                </a:ext>
              </a:extLst>
            </p:cNvPr>
            <p:cNvGrpSpPr/>
            <p:nvPr/>
          </p:nvGrpSpPr>
          <p:grpSpPr>
            <a:xfrm>
              <a:off x="4443043" y="2115291"/>
              <a:ext cx="116330" cy="116330"/>
              <a:chOff x="4879533" y="2968771"/>
              <a:chExt cx="198617" cy="198617"/>
            </a:xfrm>
          </p:grpSpPr>
          <p:cxnSp>
            <p:nvCxnSpPr>
              <p:cNvPr id="402" name="Straight Connector 401">
                <a:extLst>
                  <a:ext uri="{FF2B5EF4-FFF2-40B4-BE49-F238E27FC236}">
                    <a16:creationId xmlns:a16="http://schemas.microsoft.com/office/drawing/2014/main" id="{8BF80AC5-28DB-6291-7121-881586BC5F26}"/>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03" name="Straight Connector 402">
                <a:extLst>
                  <a:ext uri="{FF2B5EF4-FFF2-40B4-BE49-F238E27FC236}">
                    <a16:creationId xmlns:a16="http://schemas.microsoft.com/office/drawing/2014/main" id="{1679053A-2A8C-7CB1-4299-96D9D5EE2927}"/>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04" name="Group 403">
              <a:extLst>
                <a:ext uri="{FF2B5EF4-FFF2-40B4-BE49-F238E27FC236}">
                  <a16:creationId xmlns:a16="http://schemas.microsoft.com/office/drawing/2014/main" id="{A59DE66E-44BD-4FDB-18E0-CD4A5593FFC7}"/>
                </a:ext>
              </a:extLst>
            </p:cNvPr>
            <p:cNvGrpSpPr/>
            <p:nvPr/>
          </p:nvGrpSpPr>
          <p:grpSpPr>
            <a:xfrm>
              <a:off x="4472474" y="2115291"/>
              <a:ext cx="116330" cy="116330"/>
              <a:chOff x="4879533" y="2968771"/>
              <a:chExt cx="198617" cy="198617"/>
            </a:xfrm>
          </p:grpSpPr>
          <p:cxnSp>
            <p:nvCxnSpPr>
              <p:cNvPr id="405" name="Straight Connector 404">
                <a:extLst>
                  <a:ext uri="{FF2B5EF4-FFF2-40B4-BE49-F238E27FC236}">
                    <a16:creationId xmlns:a16="http://schemas.microsoft.com/office/drawing/2014/main" id="{8E7F217B-0D5F-9CC5-AD53-514405126E5A}"/>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8FCA07E1-C5F5-E971-DBEF-963A4CDEEF36}"/>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07" name="Group 406">
              <a:extLst>
                <a:ext uri="{FF2B5EF4-FFF2-40B4-BE49-F238E27FC236}">
                  <a16:creationId xmlns:a16="http://schemas.microsoft.com/office/drawing/2014/main" id="{9F228925-4DF7-F6FA-AB5E-040C3FAA09FD}"/>
                </a:ext>
              </a:extLst>
            </p:cNvPr>
            <p:cNvGrpSpPr/>
            <p:nvPr/>
          </p:nvGrpSpPr>
          <p:grpSpPr>
            <a:xfrm>
              <a:off x="4611322" y="2163872"/>
              <a:ext cx="116330" cy="116330"/>
              <a:chOff x="4879533" y="2968771"/>
              <a:chExt cx="198617" cy="198617"/>
            </a:xfrm>
          </p:grpSpPr>
          <p:cxnSp>
            <p:nvCxnSpPr>
              <p:cNvPr id="408" name="Straight Connector 407">
                <a:extLst>
                  <a:ext uri="{FF2B5EF4-FFF2-40B4-BE49-F238E27FC236}">
                    <a16:creationId xmlns:a16="http://schemas.microsoft.com/office/drawing/2014/main" id="{4F9D3BE1-7D08-9DFB-7426-83CB48639009}"/>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09" name="Straight Connector 408">
                <a:extLst>
                  <a:ext uri="{FF2B5EF4-FFF2-40B4-BE49-F238E27FC236}">
                    <a16:creationId xmlns:a16="http://schemas.microsoft.com/office/drawing/2014/main" id="{74B4BEF9-A719-50BF-960D-2F4093A89257}"/>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10" name="Group 409">
              <a:extLst>
                <a:ext uri="{FF2B5EF4-FFF2-40B4-BE49-F238E27FC236}">
                  <a16:creationId xmlns:a16="http://schemas.microsoft.com/office/drawing/2014/main" id="{F700F7D6-9AB9-4F9E-872E-5812D527796D}"/>
                </a:ext>
              </a:extLst>
            </p:cNvPr>
            <p:cNvGrpSpPr/>
            <p:nvPr/>
          </p:nvGrpSpPr>
          <p:grpSpPr>
            <a:xfrm>
              <a:off x="4646969" y="2163872"/>
              <a:ext cx="116330" cy="116330"/>
              <a:chOff x="4879533" y="2968771"/>
              <a:chExt cx="198617" cy="198617"/>
            </a:xfrm>
          </p:grpSpPr>
          <p:cxnSp>
            <p:nvCxnSpPr>
              <p:cNvPr id="411" name="Straight Connector 410">
                <a:extLst>
                  <a:ext uri="{FF2B5EF4-FFF2-40B4-BE49-F238E27FC236}">
                    <a16:creationId xmlns:a16="http://schemas.microsoft.com/office/drawing/2014/main" id="{71F04BC2-4394-3A72-3814-90FB49C8E92F}"/>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12" name="Straight Connector 411">
                <a:extLst>
                  <a:ext uri="{FF2B5EF4-FFF2-40B4-BE49-F238E27FC236}">
                    <a16:creationId xmlns:a16="http://schemas.microsoft.com/office/drawing/2014/main" id="{8C6BC510-27E2-1220-FA8D-1254C5F46A04}"/>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13" name="Group 412">
              <a:extLst>
                <a:ext uri="{FF2B5EF4-FFF2-40B4-BE49-F238E27FC236}">
                  <a16:creationId xmlns:a16="http://schemas.microsoft.com/office/drawing/2014/main" id="{7AF6AA92-1C15-4F80-59A5-A4E29F8DE2EB}"/>
                </a:ext>
              </a:extLst>
            </p:cNvPr>
            <p:cNvGrpSpPr/>
            <p:nvPr/>
          </p:nvGrpSpPr>
          <p:grpSpPr>
            <a:xfrm>
              <a:off x="4713487" y="2175014"/>
              <a:ext cx="116330" cy="116330"/>
              <a:chOff x="4879533" y="2968771"/>
              <a:chExt cx="198617" cy="198617"/>
            </a:xfrm>
          </p:grpSpPr>
          <p:cxnSp>
            <p:nvCxnSpPr>
              <p:cNvPr id="414" name="Straight Connector 413">
                <a:extLst>
                  <a:ext uri="{FF2B5EF4-FFF2-40B4-BE49-F238E27FC236}">
                    <a16:creationId xmlns:a16="http://schemas.microsoft.com/office/drawing/2014/main" id="{B151547A-E1AA-6267-B8D0-333DA01D7EDD}"/>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15" name="Straight Connector 414">
                <a:extLst>
                  <a:ext uri="{FF2B5EF4-FFF2-40B4-BE49-F238E27FC236}">
                    <a16:creationId xmlns:a16="http://schemas.microsoft.com/office/drawing/2014/main" id="{2409AC57-CC0D-47CD-CB5D-13CB64F6651C}"/>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16" name="Group 415">
              <a:extLst>
                <a:ext uri="{FF2B5EF4-FFF2-40B4-BE49-F238E27FC236}">
                  <a16:creationId xmlns:a16="http://schemas.microsoft.com/office/drawing/2014/main" id="{1A7287D9-24D2-9493-7E9D-8A0EED07C311}"/>
                </a:ext>
              </a:extLst>
            </p:cNvPr>
            <p:cNvGrpSpPr/>
            <p:nvPr/>
          </p:nvGrpSpPr>
          <p:grpSpPr>
            <a:xfrm>
              <a:off x="4731985" y="2202494"/>
              <a:ext cx="116330" cy="116330"/>
              <a:chOff x="4879533" y="2968771"/>
              <a:chExt cx="198617" cy="198617"/>
            </a:xfrm>
          </p:grpSpPr>
          <p:cxnSp>
            <p:nvCxnSpPr>
              <p:cNvPr id="417" name="Straight Connector 416">
                <a:extLst>
                  <a:ext uri="{FF2B5EF4-FFF2-40B4-BE49-F238E27FC236}">
                    <a16:creationId xmlns:a16="http://schemas.microsoft.com/office/drawing/2014/main" id="{5B0038BD-FA8C-22FC-EF2C-C5EAA7560488}"/>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18" name="Straight Connector 417">
                <a:extLst>
                  <a:ext uri="{FF2B5EF4-FFF2-40B4-BE49-F238E27FC236}">
                    <a16:creationId xmlns:a16="http://schemas.microsoft.com/office/drawing/2014/main" id="{9840B26F-38E5-E2B9-BC1E-761A930342CD}"/>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19" name="Group 418">
              <a:extLst>
                <a:ext uri="{FF2B5EF4-FFF2-40B4-BE49-F238E27FC236}">
                  <a16:creationId xmlns:a16="http://schemas.microsoft.com/office/drawing/2014/main" id="{16980E51-C14E-13BA-8C97-216F36C181B1}"/>
                </a:ext>
              </a:extLst>
            </p:cNvPr>
            <p:cNvGrpSpPr/>
            <p:nvPr/>
          </p:nvGrpSpPr>
          <p:grpSpPr>
            <a:xfrm>
              <a:off x="5196221" y="2324347"/>
              <a:ext cx="116330" cy="116330"/>
              <a:chOff x="4879533" y="2968771"/>
              <a:chExt cx="198617" cy="198617"/>
            </a:xfrm>
          </p:grpSpPr>
          <p:cxnSp>
            <p:nvCxnSpPr>
              <p:cNvPr id="420" name="Straight Connector 419">
                <a:extLst>
                  <a:ext uri="{FF2B5EF4-FFF2-40B4-BE49-F238E27FC236}">
                    <a16:creationId xmlns:a16="http://schemas.microsoft.com/office/drawing/2014/main" id="{69738A50-E43B-0400-1551-445C5DCC587A}"/>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21" name="Straight Connector 420">
                <a:extLst>
                  <a:ext uri="{FF2B5EF4-FFF2-40B4-BE49-F238E27FC236}">
                    <a16:creationId xmlns:a16="http://schemas.microsoft.com/office/drawing/2014/main" id="{4C712C27-87D7-6BD6-B352-D2E5A03C371B}"/>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22" name="Group 421">
              <a:extLst>
                <a:ext uri="{FF2B5EF4-FFF2-40B4-BE49-F238E27FC236}">
                  <a16:creationId xmlns:a16="http://schemas.microsoft.com/office/drawing/2014/main" id="{FCC582A4-87B9-6FDE-F790-4A9442299E4A}"/>
                </a:ext>
              </a:extLst>
            </p:cNvPr>
            <p:cNvGrpSpPr/>
            <p:nvPr/>
          </p:nvGrpSpPr>
          <p:grpSpPr>
            <a:xfrm>
              <a:off x="5225296" y="2328036"/>
              <a:ext cx="116330" cy="116330"/>
              <a:chOff x="4879533" y="2968771"/>
              <a:chExt cx="198617" cy="198617"/>
            </a:xfrm>
          </p:grpSpPr>
          <p:cxnSp>
            <p:nvCxnSpPr>
              <p:cNvPr id="423" name="Straight Connector 422">
                <a:extLst>
                  <a:ext uri="{FF2B5EF4-FFF2-40B4-BE49-F238E27FC236}">
                    <a16:creationId xmlns:a16="http://schemas.microsoft.com/office/drawing/2014/main" id="{E3D8AB71-DF3F-C702-A49A-2F025DBDFC46}"/>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24" name="Straight Connector 423">
                <a:extLst>
                  <a:ext uri="{FF2B5EF4-FFF2-40B4-BE49-F238E27FC236}">
                    <a16:creationId xmlns:a16="http://schemas.microsoft.com/office/drawing/2014/main" id="{7F2DA3BA-4817-B27C-1FE1-100BA44AACE8}"/>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25" name="Group 424">
              <a:extLst>
                <a:ext uri="{FF2B5EF4-FFF2-40B4-BE49-F238E27FC236}">
                  <a16:creationId xmlns:a16="http://schemas.microsoft.com/office/drawing/2014/main" id="{62536303-9CC8-AB1D-078B-D6B3FF8ECAB8}"/>
                </a:ext>
              </a:extLst>
            </p:cNvPr>
            <p:cNvGrpSpPr/>
            <p:nvPr/>
          </p:nvGrpSpPr>
          <p:grpSpPr>
            <a:xfrm>
              <a:off x="5254351" y="2337469"/>
              <a:ext cx="116330" cy="116330"/>
              <a:chOff x="4879533" y="2968771"/>
              <a:chExt cx="198617" cy="198617"/>
            </a:xfrm>
          </p:grpSpPr>
          <p:cxnSp>
            <p:nvCxnSpPr>
              <p:cNvPr id="426" name="Straight Connector 425">
                <a:extLst>
                  <a:ext uri="{FF2B5EF4-FFF2-40B4-BE49-F238E27FC236}">
                    <a16:creationId xmlns:a16="http://schemas.microsoft.com/office/drawing/2014/main" id="{4614AFC2-49C8-4CBB-67F0-B60BE8001A52}"/>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27" name="Straight Connector 426">
                <a:extLst>
                  <a:ext uri="{FF2B5EF4-FFF2-40B4-BE49-F238E27FC236}">
                    <a16:creationId xmlns:a16="http://schemas.microsoft.com/office/drawing/2014/main" id="{FC2C8726-F9A9-5DA7-68E2-297434838D13}"/>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28" name="Group 427">
              <a:extLst>
                <a:ext uri="{FF2B5EF4-FFF2-40B4-BE49-F238E27FC236}">
                  <a16:creationId xmlns:a16="http://schemas.microsoft.com/office/drawing/2014/main" id="{7020C1AD-BDF6-F7BC-2750-C4A484167013}"/>
                </a:ext>
              </a:extLst>
            </p:cNvPr>
            <p:cNvGrpSpPr/>
            <p:nvPr/>
          </p:nvGrpSpPr>
          <p:grpSpPr>
            <a:xfrm>
              <a:off x="5724478" y="2461609"/>
              <a:ext cx="116330" cy="116330"/>
              <a:chOff x="4879533" y="2968771"/>
              <a:chExt cx="198617" cy="198617"/>
            </a:xfrm>
          </p:grpSpPr>
          <p:cxnSp>
            <p:nvCxnSpPr>
              <p:cNvPr id="429" name="Straight Connector 428">
                <a:extLst>
                  <a:ext uri="{FF2B5EF4-FFF2-40B4-BE49-F238E27FC236}">
                    <a16:creationId xmlns:a16="http://schemas.microsoft.com/office/drawing/2014/main" id="{FDC96DAA-02CA-B343-22BB-AF0580A4C290}"/>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30" name="Straight Connector 429">
                <a:extLst>
                  <a:ext uri="{FF2B5EF4-FFF2-40B4-BE49-F238E27FC236}">
                    <a16:creationId xmlns:a16="http://schemas.microsoft.com/office/drawing/2014/main" id="{7927FDFC-5181-53A2-1BB4-7F67AEB39C0E}"/>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31" name="Group 430">
              <a:extLst>
                <a:ext uri="{FF2B5EF4-FFF2-40B4-BE49-F238E27FC236}">
                  <a16:creationId xmlns:a16="http://schemas.microsoft.com/office/drawing/2014/main" id="{0D55C0A8-4448-600F-1068-3B73C1C1EB65}"/>
                </a:ext>
              </a:extLst>
            </p:cNvPr>
            <p:cNvGrpSpPr/>
            <p:nvPr/>
          </p:nvGrpSpPr>
          <p:grpSpPr>
            <a:xfrm>
              <a:off x="5768254" y="2461609"/>
              <a:ext cx="116330" cy="116330"/>
              <a:chOff x="4879533" y="2968771"/>
              <a:chExt cx="198617" cy="198617"/>
            </a:xfrm>
          </p:grpSpPr>
          <p:cxnSp>
            <p:nvCxnSpPr>
              <p:cNvPr id="432" name="Straight Connector 431">
                <a:extLst>
                  <a:ext uri="{FF2B5EF4-FFF2-40B4-BE49-F238E27FC236}">
                    <a16:creationId xmlns:a16="http://schemas.microsoft.com/office/drawing/2014/main" id="{6850ED27-A434-EA2E-5CBD-DC4E1EA20C6F}"/>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660805FF-EE3B-50C3-0C93-FEC74D95D54D}"/>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34" name="Group 433">
              <a:extLst>
                <a:ext uri="{FF2B5EF4-FFF2-40B4-BE49-F238E27FC236}">
                  <a16:creationId xmlns:a16="http://schemas.microsoft.com/office/drawing/2014/main" id="{005E4CC0-6245-B68A-1F6C-766F50B68C6F}"/>
                </a:ext>
              </a:extLst>
            </p:cNvPr>
            <p:cNvGrpSpPr/>
            <p:nvPr/>
          </p:nvGrpSpPr>
          <p:grpSpPr>
            <a:xfrm>
              <a:off x="5793482" y="2461609"/>
              <a:ext cx="116330" cy="116330"/>
              <a:chOff x="4879533" y="2968771"/>
              <a:chExt cx="198617" cy="198617"/>
            </a:xfrm>
          </p:grpSpPr>
          <p:cxnSp>
            <p:nvCxnSpPr>
              <p:cNvPr id="435" name="Straight Connector 434">
                <a:extLst>
                  <a:ext uri="{FF2B5EF4-FFF2-40B4-BE49-F238E27FC236}">
                    <a16:creationId xmlns:a16="http://schemas.microsoft.com/office/drawing/2014/main" id="{15F76393-0712-42E2-EDE2-A6F333021792}"/>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36" name="Straight Connector 435">
                <a:extLst>
                  <a:ext uri="{FF2B5EF4-FFF2-40B4-BE49-F238E27FC236}">
                    <a16:creationId xmlns:a16="http://schemas.microsoft.com/office/drawing/2014/main" id="{787A5F7B-02EC-2C22-EFC1-16E7314F4C99}"/>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37" name="Group 436">
              <a:extLst>
                <a:ext uri="{FF2B5EF4-FFF2-40B4-BE49-F238E27FC236}">
                  <a16:creationId xmlns:a16="http://schemas.microsoft.com/office/drawing/2014/main" id="{08EE9969-C3DA-7B9E-66C2-856B3EC7FD62}"/>
                </a:ext>
              </a:extLst>
            </p:cNvPr>
            <p:cNvGrpSpPr/>
            <p:nvPr/>
          </p:nvGrpSpPr>
          <p:grpSpPr>
            <a:xfrm>
              <a:off x="5811670" y="2486148"/>
              <a:ext cx="116330" cy="116330"/>
              <a:chOff x="4879533" y="2968771"/>
              <a:chExt cx="198617" cy="198617"/>
            </a:xfrm>
          </p:grpSpPr>
          <p:cxnSp>
            <p:nvCxnSpPr>
              <p:cNvPr id="438" name="Straight Connector 437">
                <a:extLst>
                  <a:ext uri="{FF2B5EF4-FFF2-40B4-BE49-F238E27FC236}">
                    <a16:creationId xmlns:a16="http://schemas.microsoft.com/office/drawing/2014/main" id="{F59982BC-ECAC-F2E7-491D-9724CB429F19}"/>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39" name="Straight Connector 438">
                <a:extLst>
                  <a:ext uri="{FF2B5EF4-FFF2-40B4-BE49-F238E27FC236}">
                    <a16:creationId xmlns:a16="http://schemas.microsoft.com/office/drawing/2014/main" id="{2814248A-38C7-571E-7D2D-14CB015C70E8}"/>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40" name="Group 439">
              <a:extLst>
                <a:ext uri="{FF2B5EF4-FFF2-40B4-BE49-F238E27FC236}">
                  <a16:creationId xmlns:a16="http://schemas.microsoft.com/office/drawing/2014/main" id="{A247E495-D5FC-4206-4839-93AC15D33DDD}"/>
                </a:ext>
              </a:extLst>
            </p:cNvPr>
            <p:cNvGrpSpPr/>
            <p:nvPr/>
          </p:nvGrpSpPr>
          <p:grpSpPr>
            <a:xfrm>
              <a:off x="5816695" y="2509229"/>
              <a:ext cx="116330" cy="116330"/>
              <a:chOff x="4879533" y="2968771"/>
              <a:chExt cx="198617" cy="198617"/>
            </a:xfrm>
          </p:grpSpPr>
          <p:cxnSp>
            <p:nvCxnSpPr>
              <p:cNvPr id="441" name="Straight Connector 440">
                <a:extLst>
                  <a:ext uri="{FF2B5EF4-FFF2-40B4-BE49-F238E27FC236}">
                    <a16:creationId xmlns:a16="http://schemas.microsoft.com/office/drawing/2014/main" id="{2F52F27F-6C2F-40B3-2F0C-CCC43F70946A}"/>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42" name="Straight Connector 441">
                <a:extLst>
                  <a:ext uri="{FF2B5EF4-FFF2-40B4-BE49-F238E27FC236}">
                    <a16:creationId xmlns:a16="http://schemas.microsoft.com/office/drawing/2014/main" id="{CEB109DB-6BC4-3200-B12B-8E3F04EA436C}"/>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43" name="Group 442">
              <a:extLst>
                <a:ext uri="{FF2B5EF4-FFF2-40B4-BE49-F238E27FC236}">
                  <a16:creationId xmlns:a16="http://schemas.microsoft.com/office/drawing/2014/main" id="{D7C82083-A109-7D2C-BDBB-370A8E5591DA}"/>
                </a:ext>
              </a:extLst>
            </p:cNvPr>
            <p:cNvGrpSpPr/>
            <p:nvPr/>
          </p:nvGrpSpPr>
          <p:grpSpPr>
            <a:xfrm>
              <a:off x="6036804" y="2591814"/>
              <a:ext cx="116330" cy="116330"/>
              <a:chOff x="4879533" y="2968771"/>
              <a:chExt cx="198617" cy="198617"/>
            </a:xfrm>
          </p:grpSpPr>
          <p:cxnSp>
            <p:nvCxnSpPr>
              <p:cNvPr id="444" name="Straight Connector 443">
                <a:extLst>
                  <a:ext uri="{FF2B5EF4-FFF2-40B4-BE49-F238E27FC236}">
                    <a16:creationId xmlns:a16="http://schemas.microsoft.com/office/drawing/2014/main" id="{9D04D656-1A27-A0A3-0151-C645AA88048C}"/>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45" name="Straight Connector 444">
                <a:extLst>
                  <a:ext uri="{FF2B5EF4-FFF2-40B4-BE49-F238E27FC236}">
                    <a16:creationId xmlns:a16="http://schemas.microsoft.com/office/drawing/2014/main" id="{AACEC85D-5F08-94B8-19EC-215A0C387FAA}"/>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46" name="Group 445">
              <a:extLst>
                <a:ext uri="{FF2B5EF4-FFF2-40B4-BE49-F238E27FC236}">
                  <a16:creationId xmlns:a16="http://schemas.microsoft.com/office/drawing/2014/main" id="{BDAD9CAB-48EF-619C-73AE-BD2169885D04}"/>
                </a:ext>
              </a:extLst>
            </p:cNvPr>
            <p:cNvGrpSpPr/>
            <p:nvPr/>
          </p:nvGrpSpPr>
          <p:grpSpPr>
            <a:xfrm>
              <a:off x="6323278" y="2655254"/>
              <a:ext cx="116330" cy="116330"/>
              <a:chOff x="4879533" y="2968771"/>
              <a:chExt cx="198617" cy="198617"/>
            </a:xfrm>
          </p:grpSpPr>
          <p:cxnSp>
            <p:nvCxnSpPr>
              <p:cNvPr id="447" name="Straight Connector 446">
                <a:extLst>
                  <a:ext uri="{FF2B5EF4-FFF2-40B4-BE49-F238E27FC236}">
                    <a16:creationId xmlns:a16="http://schemas.microsoft.com/office/drawing/2014/main" id="{172C9076-9C95-93A2-2044-1A5151DF093E}"/>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48" name="Straight Connector 447">
                <a:extLst>
                  <a:ext uri="{FF2B5EF4-FFF2-40B4-BE49-F238E27FC236}">
                    <a16:creationId xmlns:a16="http://schemas.microsoft.com/office/drawing/2014/main" id="{FF9149B2-411B-042F-432D-DDF7BC2EDE12}"/>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49" name="Group 448">
              <a:extLst>
                <a:ext uri="{FF2B5EF4-FFF2-40B4-BE49-F238E27FC236}">
                  <a16:creationId xmlns:a16="http://schemas.microsoft.com/office/drawing/2014/main" id="{88245E6A-2314-C069-E328-5C700AC0481D}"/>
                </a:ext>
              </a:extLst>
            </p:cNvPr>
            <p:cNvGrpSpPr/>
            <p:nvPr/>
          </p:nvGrpSpPr>
          <p:grpSpPr>
            <a:xfrm>
              <a:off x="6355104" y="2655254"/>
              <a:ext cx="116330" cy="116330"/>
              <a:chOff x="4879533" y="2968771"/>
              <a:chExt cx="198617" cy="198617"/>
            </a:xfrm>
          </p:grpSpPr>
          <p:cxnSp>
            <p:nvCxnSpPr>
              <p:cNvPr id="450" name="Straight Connector 449">
                <a:extLst>
                  <a:ext uri="{FF2B5EF4-FFF2-40B4-BE49-F238E27FC236}">
                    <a16:creationId xmlns:a16="http://schemas.microsoft.com/office/drawing/2014/main" id="{3FB9BFFD-9093-DF1F-08FC-1887B01D58D5}"/>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51" name="Straight Connector 450">
                <a:extLst>
                  <a:ext uri="{FF2B5EF4-FFF2-40B4-BE49-F238E27FC236}">
                    <a16:creationId xmlns:a16="http://schemas.microsoft.com/office/drawing/2014/main" id="{58569AB0-46AF-C454-1D15-78A118E0D9AD}"/>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52" name="Group 451">
              <a:extLst>
                <a:ext uri="{FF2B5EF4-FFF2-40B4-BE49-F238E27FC236}">
                  <a16:creationId xmlns:a16="http://schemas.microsoft.com/office/drawing/2014/main" id="{C5910E37-8F91-C665-9DED-67AFD32CE6F9}"/>
                </a:ext>
              </a:extLst>
            </p:cNvPr>
            <p:cNvGrpSpPr/>
            <p:nvPr/>
          </p:nvGrpSpPr>
          <p:grpSpPr>
            <a:xfrm>
              <a:off x="6421482" y="2655254"/>
              <a:ext cx="116330" cy="116330"/>
              <a:chOff x="4879533" y="2968771"/>
              <a:chExt cx="198617" cy="198617"/>
            </a:xfrm>
          </p:grpSpPr>
          <p:cxnSp>
            <p:nvCxnSpPr>
              <p:cNvPr id="453" name="Straight Connector 452">
                <a:extLst>
                  <a:ext uri="{FF2B5EF4-FFF2-40B4-BE49-F238E27FC236}">
                    <a16:creationId xmlns:a16="http://schemas.microsoft.com/office/drawing/2014/main" id="{7672734C-FD3F-33DA-F3FA-C1439FF51292}"/>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54" name="Straight Connector 453">
                <a:extLst>
                  <a:ext uri="{FF2B5EF4-FFF2-40B4-BE49-F238E27FC236}">
                    <a16:creationId xmlns:a16="http://schemas.microsoft.com/office/drawing/2014/main" id="{08A72A6B-7F5E-FB7A-29E3-512BD5EFCCCE}"/>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55" name="Group 454">
              <a:extLst>
                <a:ext uri="{FF2B5EF4-FFF2-40B4-BE49-F238E27FC236}">
                  <a16:creationId xmlns:a16="http://schemas.microsoft.com/office/drawing/2014/main" id="{D60A1009-C4BF-69FF-03F3-74AF9D14E65E}"/>
                </a:ext>
              </a:extLst>
            </p:cNvPr>
            <p:cNvGrpSpPr/>
            <p:nvPr/>
          </p:nvGrpSpPr>
          <p:grpSpPr>
            <a:xfrm>
              <a:off x="6796742" y="2692846"/>
              <a:ext cx="116330" cy="116330"/>
              <a:chOff x="4879533" y="2968771"/>
              <a:chExt cx="198617" cy="198617"/>
            </a:xfrm>
          </p:grpSpPr>
          <p:cxnSp>
            <p:nvCxnSpPr>
              <p:cNvPr id="456" name="Straight Connector 455">
                <a:extLst>
                  <a:ext uri="{FF2B5EF4-FFF2-40B4-BE49-F238E27FC236}">
                    <a16:creationId xmlns:a16="http://schemas.microsoft.com/office/drawing/2014/main" id="{EC958791-F907-07AE-E173-259621BFBBFD}"/>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57" name="Straight Connector 456">
                <a:extLst>
                  <a:ext uri="{FF2B5EF4-FFF2-40B4-BE49-F238E27FC236}">
                    <a16:creationId xmlns:a16="http://schemas.microsoft.com/office/drawing/2014/main" id="{4D249BF4-1567-3AEE-46AE-84B774158FEC}"/>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58" name="Group 457">
              <a:extLst>
                <a:ext uri="{FF2B5EF4-FFF2-40B4-BE49-F238E27FC236}">
                  <a16:creationId xmlns:a16="http://schemas.microsoft.com/office/drawing/2014/main" id="{B180FE18-5990-E088-B06B-65DA5A01D62D}"/>
                </a:ext>
              </a:extLst>
            </p:cNvPr>
            <p:cNvGrpSpPr/>
            <p:nvPr/>
          </p:nvGrpSpPr>
          <p:grpSpPr>
            <a:xfrm>
              <a:off x="6809424" y="2692846"/>
              <a:ext cx="116330" cy="116330"/>
              <a:chOff x="4879533" y="2968771"/>
              <a:chExt cx="198617" cy="198617"/>
            </a:xfrm>
          </p:grpSpPr>
          <p:cxnSp>
            <p:nvCxnSpPr>
              <p:cNvPr id="459" name="Straight Connector 458">
                <a:extLst>
                  <a:ext uri="{FF2B5EF4-FFF2-40B4-BE49-F238E27FC236}">
                    <a16:creationId xmlns:a16="http://schemas.microsoft.com/office/drawing/2014/main" id="{DFB16788-9AA5-7DFA-6B76-AC6F61C5EA06}"/>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60" name="Straight Connector 459">
                <a:extLst>
                  <a:ext uri="{FF2B5EF4-FFF2-40B4-BE49-F238E27FC236}">
                    <a16:creationId xmlns:a16="http://schemas.microsoft.com/office/drawing/2014/main" id="{B115D19A-8594-80CA-3A78-5718FCF56ECD}"/>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61" name="Group 460">
              <a:extLst>
                <a:ext uri="{FF2B5EF4-FFF2-40B4-BE49-F238E27FC236}">
                  <a16:creationId xmlns:a16="http://schemas.microsoft.com/office/drawing/2014/main" id="{2216C804-58C4-6CBB-1B45-FFB888494FAB}"/>
                </a:ext>
              </a:extLst>
            </p:cNvPr>
            <p:cNvGrpSpPr/>
            <p:nvPr/>
          </p:nvGrpSpPr>
          <p:grpSpPr>
            <a:xfrm>
              <a:off x="6872834" y="2692846"/>
              <a:ext cx="116330" cy="116330"/>
              <a:chOff x="4879533" y="2968771"/>
              <a:chExt cx="198617" cy="198617"/>
            </a:xfrm>
          </p:grpSpPr>
          <p:cxnSp>
            <p:nvCxnSpPr>
              <p:cNvPr id="462" name="Straight Connector 461">
                <a:extLst>
                  <a:ext uri="{FF2B5EF4-FFF2-40B4-BE49-F238E27FC236}">
                    <a16:creationId xmlns:a16="http://schemas.microsoft.com/office/drawing/2014/main" id="{639E8619-85AB-CEA0-61E4-76782129CA18}"/>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63" name="Straight Connector 462">
                <a:extLst>
                  <a:ext uri="{FF2B5EF4-FFF2-40B4-BE49-F238E27FC236}">
                    <a16:creationId xmlns:a16="http://schemas.microsoft.com/office/drawing/2014/main" id="{083E3A11-0683-BD14-4952-0468B4030F6B}"/>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64" name="Group 463">
              <a:extLst>
                <a:ext uri="{FF2B5EF4-FFF2-40B4-BE49-F238E27FC236}">
                  <a16:creationId xmlns:a16="http://schemas.microsoft.com/office/drawing/2014/main" id="{782325ED-45C7-9649-F3AF-3AF6166E08BA}"/>
                </a:ext>
              </a:extLst>
            </p:cNvPr>
            <p:cNvGrpSpPr/>
            <p:nvPr/>
          </p:nvGrpSpPr>
          <p:grpSpPr>
            <a:xfrm>
              <a:off x="6901418" y="2692846"/>
              <a:ext cx="116330" cy="116330"/>
              <a:chOff x="4879533" y="2968771"/>
              <a:chExt cx="198617" cy="198617"/>
            </a:xfrm>
          </p:grpSpPr>
          <p:cxnSp>
            <p:nvCxnSpPr>
              <p:cNvPr id="465" name="Straight Connector 464">
                <a:extLst>
                  <a:ext uri="{FF2B5EF4-FFF2-40B4-BE49-F238E27FC236}">
                    <a16:creationId xmlns:a16="http://schemas.microsoft.com/office/drawing/2014/main" id="{95523E76-12A0-88D8-C14F-16EFE40D2D51}"/>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66" name="Straight Connector 465">
                <a:extLst>
                  <a:ext uri="{FF2B5EF4-FFF2-40B4-BE49-F238E27FC236}">
                    <a16:creationId xmlns:a16="http://schemas.microsoft.com/office/drawing/2014/main" id="{3269DE86-029C-C5E1-D224-C74700A37610}"/>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67" name="Group 466">
              <a:extLst>
                <a:ext uri="{FF2B5EF4-FFF2-40B4-BE49-F238E27FC236}">
                  <a16:creationId xmlns:a16="http://schemas.microsoft.com/office/drawing/2014/main" id="{116E7A07-36AB-CE8E-B482-ED9DDEF5FCD3}"/>
                </a:ext>
              </a:extLst>
            </p:cNvPr>
            <p:cNvGrpSpPr/>
            <p:nvPr/>
          </p:nvGrpSpPr>
          <p:grpSpPr>
            <a:xfrm>
              <a:off x="6938928" y="2715434"/>
              <a:ext cx="116330" cy="116330"/>
              <a:chOff x="4879533" y="2968771"/>
              <a:chExt cx="198617" cy="198617"/>
            </a:xfrm>
          </p:grpSpPr>
          <p:cxnSp>
            <p:nvCxnSpPr>
              <p:cNvPr id="468" name="Straight Connector 467">
                <a:extLst>
                  <a:ext uri="{FF2B5EF4-FFF2-40B4-BE49-F238E27FC236}">
                    <a16:creationId xmlns:a16="http://schemas.microsoft.com/office/drawing/2014/main" id="{597E4513-E2D2-032F-B200-49D167ED2914}"/>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69" name="Straight Connector 468">
                <a:extLst>
                  <a:ext uri="{FF2B5EF4-FFF2-40B4-BE49-F238E27FC236}">
                    <a16:creationId xmlns:a16="http://schemas.microsoft.com/office/drawing/2014/main" id="{4C58D2FC-5D55-7F7C-F185-BEC92F85F182}"/>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70" name="Group 469">
              <a:extLst>
                <a:ext uri="{FF2B5EF4-FFF2-40B4-BE49-F238E27FC236}">
                  <a16:creationId xmlns:a16="http://schemas.microsoft.com/office/drawing/2014/main" id="{22D523F6-C77A-DD39-99F8-7AE6189BDB52}"/>
                </a:ext>
              </a:extLst>
            </p:cNvPr>
            <p:cNvGrpSpPr/>
            <p:nvPr/>
          </p:nvGrpSpPr>
          <p:grpSpPr>
            <a:xfrm>
              <a:off x="6972574" y="2715434"/>
              <a:ext cx="116330" cy="116330"/>
              <a:chOff x="4879533" y="2968771"/>
              <a:chExt cx="198617" cy="198617"/>
            </a:xfrm>
          </p:grpSpPr>
          <p:cxnSp>
            <p:nvCxnSpPr>
              <p:cNvPr id="471" name="Straight Connector 470">
                <a:extLst>
                  <a:ext uri="{FF2B5EF4-FFF2-40B4-BE49-F238E27FC236}">
                    <a16:creationId xmlns:a16="http://schemas.microsoft.com/office/drawing/2014/main" id="{CDF96265-B891-E5C3-DFEE-2E5BBA5FE6F3}"/>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72" name="Straight Connector 471">
                <a:extLst>
                  <a:ext uri="{FF2B5EF4-FFF2-40B4-BE49-F238E27FC236}">
                    <a16:creationId xmlns:a16="http://schemas.microsoft.com/office/drawing/2014/main" id="{2413AF8D-0CA3-5463-F335-E5B877469CCE}"/>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73" name="Group 472">
              <a:extLst>
                <a:ext uri="{FF2B5EF4-FFF2-40B4-BE49-F238E27FC236}">
                  <a16:creationId xmlns:a16="http://schemas.microsoft.com/office/drawing/2014/main" id="{D5CB96CE-9581-62A4-DD3F-EF5FFB16BBB1}"/>
                </a:ext>
              </a:extLst>
            </p:cNvPr>
            <p:cNvGrpSpPr/>
            <p:nvPr/>
          </p:nvGrpSpPr>
          <p:grpSpPr>
            <a:xfrm>
              <a:off x="7192651" y="2732762"/>
              <a:ext cx="116330" cy="116330"/>
              <a:chOff x="4879533" y="2968771"/>
              <a:chExt cx="198617" cy="198617"/>
            </a:xfrm>
          </p:grpSpPr>
          <p:cxnSp>
            <p:nvCxnSpPr>
              <p:cNvPr id="474" name="Straight Connector 473">
                <a:extLst>
                  <a:ext uri="{FF2B5EF4-FFF2-40B4-BE49-F238E27FC236}">
                    <a16:creationId xmlns:a16="http://schemas.microsoft.com/office/drawing/2014/main" id="{74DFC7E1-7749-671C-7CB5-9ADF7898F650}"/>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75" name="Straight Connector 474">
                <a:extLst>
                  <a:ext uri="{FF2B5EF4-FFF2-40B4-BE49-F238E27FC236}">
                    <a16:creationId xmlns:a16="http://schemas.microsoft.com/office/drawing/2014/main" id="{01B180B5-8FC4-A746-4B3B-86E44319A4AE}"/>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76" name="Group 475">
              <a:extLst>
                <a:ext uri="{FF2B5EF4-FFF2-40B4-BE49-F238E27FC236}">
                  <a16:creationId xmlns:a16="http://schemas.microsoft.com/office/drawing/2014/main" id="{7BD7A246-572F-AAC2-6D11-4E53E013ACFB}"/>
                </a:ext>
              </a:extLst>
            </p:cNvPr>
            <p:cNvGrpSpPr/>
            <p:nvPr/>
          </p:nvGrpSpPr>
          <p:grpSpPr>
            <a:xfrm>
              <a:off x="7233549" y="2736257"/>
              <a:ext cx="116330" cy="116330"/>
              <a:chOff x="4879533" y="2968771"/>
              <a:chExt cx="198617" cy="198617"/>
            </a:xfrm>
          </p:grpSpPr>
          <p:cxnSp>
            <p:nvCxnSpPr>
              <p:cNvPr id="477" name="Straight Connector 476">
                <a:extLst>
                  <a:ext uri="{FF2B5EF4-FFF2-40B4-BE49-F238E27FC236}">
                    <a16:creationId xmlns:a16="http://schemas.microsoft.com/office/drawing/2014/main" id="{D7AB2634-7266-6364-4D16-F992E4643C43}"/>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78" name="Straight Connector 477">
                <a:extLst>
                  <a:ext uri="{FF2B5EF4-FFF2-40B4-BE49-F238E27FC236}">
                    <a16:creationId xmlns:a16="http://schemas.microsoft.com/office/drawing/2014/main" id="{418AC083-8384-9117-55FE-5B954DC1173D}"/>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79" name="Group 478">
              <a:extLst>
                <a:ext uri="{FF2B5EF4-FFF2-40B4-BE49-F238E27FC236}">
                  <a16:creationId xmlns:a16="http://schemas.microsoft.com/office/drawing/2014/main" id="{A4417CFE-BEA1-F5F7-6C50-C45F9B4ECF67}"/>
                </a:ext>
              </a:extLst>
            </p:cNvPr>
            <p:cNvGrpSpPr/>
            <p:nvPr/>
          </p:nvGrpSpPr>
          <p:grpSpPr>
            <a:xfrm>
              <a:off x="7392022" y="2767418"/>
              <a:ext cx="116330" cy="116330"/>
              <a:chOff x="4879533" y="2968771"/>
              <a:chExt cx="198617" cy="198617"/>
            </a:xfrm>
          </p:grpSpPr>
          <p:cxnSp>
            <p:nvCxnSpPr>
              <p:cNvPr id="480" name="Straight Connector 479">
                <a:extLst>
                  <a:ext uri="{FF2B5EF4-FFF2-40B4-BE49-F238E27FC236}">
                    <a16:creationId xmlns:a16="http://schemas.microsoft.com/office/drawing/2014/main" id="{B0F70BF7-77C8-3BAE-73D6-F7C0E11A1814}"/>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81" name="Straight Connector 480">
                <a:extLst>
                  <a:ext uri="{FF2B5EF4-FFF2-40B4-BE49-F238E27FC236}">
                    <a16:creationId xmlns:a16="http://schemas.microsoft.com/office/drawing/2014/main" id="{91F29CF0-53E7-E2C9-3553-E6E038A23A9A}"/>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82" name="Group 481">
              <a:extLst>
                <a:ext uri="{FF2B5EF4-FFF2-40B4-BE49-F238E27FC236}">
                  <a16:creationId xmlns:a16="http://schemas.microsoft.com/office/drawing/2014/main" id="{3EABF1B0-159E-A1F4-797B-B15412C7A855}"/>
                </a:ext>
              </a:extLst>
            </p:cNvPr>
            <p:cNvGrpSpPr/>
            <p:nvPr/>
          </p:nvGrpSpPr>
          <p:grpSpPr>
            <a:xfrm>
              <a:off x="7408529" y="2767418"/>
              <a:ext cx="116330" cy="116330"/>
              <a:chOff x="4879533" y="2968771"/>
              <a:chExt cx="198617" cy="198617"/>
            </a:xfrm>
          </p:grpSpPr>
          <p:cxnSp>
            <p:nvCxnSpPr>
              <p:cNvPr id="483" name="Straight Connector 482">
                <a:extLst>
                  <a:ext uri="{FF2B5EF4-FFF2-40B4-BE49-F238E27FC236}">
                    <a16:creationId xmlns:a16="http://schemas.microsoft.com/office/drawing/2014/main" id="{37E70BC0-63EC-2BB4-4F1D-A33B39FBBA39}"/>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84" name="Straight Connector 483">
                <a:extLst>
                  <a:ext uri="{FF2B5EF4-FFF2-40B4-BE49-F238E27FC236}">
                    <a16:creationId xmlns:a16="http://schemas.microsoft.com/office/drawing/2014/main" id="{765C172F-3C22-17B4-4B72-8E6C27B7165A}"/>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85" name="Group 484">
              <a:extLst>
                <a:ext uri="{FF2B5EF4-FFF2-40B4-BE49-F238E27FC236}">
                  <a16:creationId xmlns:a16="http://schemas.microsoft.com/office/drawing/2014/main" id="{B6CC38F0-47F8-8600-67F5-1AD20DF3BD0A}"/>
                </a:ext>
              </a:extLst>
            </p:cNvPr>
            <p:cNvGrpSpPr/>
            <p:nvPr/>
          </p:nvGrpSpPr>
          <p:grpSpPr>
            <a:xfrm>
              <a:off x="7431343" y="2767418"/>
              <a:ext cx="116330" cy="116330"/>
              <a:chOff x="4879533" y="2968771"/>
              <a:chExt cx="198617" cy="198617"/>
            </a:xfrm>
          </p:grpSpPr>
          <p:cxnSp>
            <p:nvCxnSpPr>
              <p:cNvPr id="486" name="Straight Connector 485">
                <a:extLst>
                  <a:ext uri="{FF2B5EF4-FFF2-40B4-BE49-F238E27FC236}">
                    <a16:creationId xmlns:a16="http://schemas.microsoft.com/office/drawing/2014/main" id="{91A7A35E-F690-B85B-D24F-6A8D674123CA}"/>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87" name="Straight Connector 486">
                <a:extLst>
                  <a:ext uri="{FF2B5EF4-FFF2-40B4-BE49-F238E27FC236}">
                    <a16:creationId xmlns:a16="http://schemas.microsoft.com/office/drawing/2014/main" id="{5F713AD6-79A3-D9AD-B8A6-B315C4FDF180}"/>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88" name="Group 487">
              <a:extLst>
                <a:ext uri="{FF2B5EF4-FFF2-40B4-BE49-F238E27FC236}">
                  <a16:creationId xmlns:a16="http://schemas.microsoft.com/office/drawing/2014/main" id="{C47E6F9F-95F9-5693-19DA-86304B4D5B08}"/>
                </a:ext>
              </a:extLst>
            </p:cNvPr>
            <p:cNvGrpSpPr/>
            <p:nvPr/>
          </p:nvGrpSpPr>
          <p:grpSpPr>
            <a:xfrm>
              <a:off x="7450748" y="2767418"/>
              <a:ext cx="116330" cy="116330"/>
              <a:chOff x="4879533" y="2968771"/>
              <a:chExt cx="198617" cy="198617"/>
            </a:xfrm>
          </p:grpSpPr>
          <p:cxnSp>
            <p:nvCxnSpPr>
              <p:cNvPr id="489" name="Straight Connector 488">
                <a:extLst>
                  <a:ext uri="{FF2B5EF4-FFF2-40B4-BE49-F238E27FC236}">
                    <a16:creationId xmlns:a16="http://schemas.microsoft.com/office/drawing/2014/main" id="{C541E9A1-08DA-2ECE-3A99-C761303FB3B1}"/>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90" name="Straight Connector 489">
                <a:extLst>
                  <a:ext uri="{FF2B5EF4-FFF2-40B4-BE49-F238E27FC236}">
                    <a16:creationId xmlns:a16="http://schemas.microsoft.com/office/drawing/2014/main" id="{D705B2B4-DE7C-AB80-F3B1-CD224521A37C}"/>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91" name="Group 490">
              <a:extLst>
                <a:ext uri="{FF2B5EF4-FFF2-40B4-BE49-F238E27FC236}">
                  <a16:creationId xmlns:a16="http://schemas.microsoft.com/office/drawing/2014/main" id="{EE9C5AFF-97E5-9C66-471A-E059B697CFC8}"/>
                </a:ext>
              </a:extLst>
            </p:cNvPr>
            <p:cNvGrpSpPr/>
            <p:nvPr/>
          </p:nvGrpSpPr>
          <p:grpSpPr>
            <a:xfrm>
              <a:off x="7492123" y="2784023"/>
              <a:ext cx="116330" cy="116330"/>
              <a:chOff x="4879533" y="2968771"/>
              <a:chExt cx="198617" cy="198617"/>
            </a:xfrm>
          </p:grpSpPr>
          <p:cxnSp>
            <p:nvCxnSpPr>
              <p:cNvPr id="492" name="Straight Connector 491">
                <a:extLst>
                  <a:ext uri="{FF2B5EF4-FFF2-40B4-BE49-F238E27FC236}">
                    <a16:creationId xmlns:a16="http://schemas.microsoft.com/office/drawing/2014/main" id="{83F29D5F-62EE-375C-5324-5FBE0F409A46}"/>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93" name="Straight Connector 492">
                <a:extLst>
                  <a:ext uri="{FF2B5EF4-FFF2-40B4-BE49-F238E27FC236}">
                    <a16:creationId xmlns:a16="http://schemas.microsoft.com/office/drawing/2014/main" id="{C0B1E59A-FE61-086F-377A-C3D4CBC347EF}"/>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94" name="Group 493">
              <a:extLst>
                <a:ext uri="{FF2B5EF4-FFF2-40B4-BE49-F238E27FC236}">
                  <a16:creationId xmlns:a16="http://schemas.microsoft.com/office/drawing/2014/main" id="{7C1D94A8-7AF8-ECA0-ADAA-D71513521D21}"/>
                </a:ext>
              </a:extLst>
            </p:cNvPr>
            <p:cNvGrpSpPr/>
            <p:nvPr/>
          </p:nvGrpSpPr>
          <p:grpSpPr>
            <a:xfrm>
              <a:off x="7522237" y="2784023"/>
              <a:ext cx="116330" cy="116330"/>
              <a:chOff x="4879533" y="2968771"/>
              <a:chExt cx="198617" cy="198617"/>
            </a:xfrm>
          </p:grpSpPr>
          <p:cxnSp>
            <p:nvCxnSpPr>
              <p:cNvPr id="495" name="Straight Connector 494">
                <a:extLst>
                  <a:ext uri="{FF2B5EF4-FFF2-40B4-BE49-F238E27FC236}">
                    <a16:creationId xmlns:a16="http://schemas.microsoft.com/office/drawing/2014/main" id="{A9841918-DA56-0442-9876-C0C6EE2B4068}"/>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96" name="Straight Connector 495">
                <a:extLst>
                  <a:ext uri="{FF2B5EF4-FFF2-40B4-BE49-F238E27FC236}">
                    <a16:creationId xmlns:a16="http://schemas.microsoft.com/office/drawing/2014/main" id="{63FC4804-F2DC-08C6-FD9B-E4035D49844D}"/>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97" name="Group 496">
              <a:extLst>
                <a:ext uri="{FF2B5EF4-FFF2-40B4-BE49-F238E27FC236}">
                  <a16:creationId xmlns:a16="http://schemas.microsoft.com/office/drawing/2014/main" id="{AB6951F9-BAE3-FCDB-8D3A-5135BCF52CB6}"/>
                </a:ext>
              </a:extLst>
            </p:cNvPr>
            <p:cNvGrpSpPr/>
            <p:nvPr/>
          </p:nvGrpSpPr>
          <p:grpSpPr>
            <a:xfrm>
              <a:off x="7550987" y="2784023"/>
              <a:ext cx="116330" cy="116330"/>
              <a:chOff x="4879533" y="2968771"/>
              <a:chExt cx="198617" cy="198617"/>
            </a:xfrm>
          </p:grpSpPr>
          <p:cxnSp>
            <p:nvCxnSpPr>
              <p:cNvPr id="498" name="Straight Connector 497">
                <a:extLst>
                  <a:ext uri="{FF2B5EF4-FFF2-40B4-BE49-F238E27FC236}">
                    <a16:creationId xmlns:a16="http://schemas.microsoft.com/office/drawing/2014/main" id="{7A12AE64-F21D-49BC-8BB7-BEEE158CCEAC}"/>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99" name="Straight Connector 498">
                <a:extLst>
                  <a:ext uri="{FF2B5EF4-FFF2-40B4-BE49-F238E27FC236}">
                    <a16:creationId xmlns:a16="http://schemas.microsoft.com/office/drawing/2014/main" id="{1338389B-97A2-93A3-EED4-53A509D4293B}"/>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00" name="Group 499">
              <a:extLst>
                <a:ext uri="{FF2B5EF4-FFF2-40B4-BE49-F238E27FC236}">
                  <a16:creationId xmlns:a16="http://schemas.microsoft.com/office/drawing/2014/main" id="{2D3A5EF6-6735-3CB3-D23D-B87FACC649B8}"/>
                </a:ext>
              </a:extLst>
            </p:cNvPr>
            <p:cNvGrpSpPr/>
            <p:nvPr/>
          </p:nvGrpSpPr>
          <p:grpSpPr>
            <a:xfrm>
              <a:off x="7724759" y="2784023"/>
              <a:ext cx="116330" cy="116330"/>
              <a:chOff x="4879533" y="2968771"/>
              <a:chExt cx="198617" cy="198617"/>
            </a:xfrm>
          </p:grpSpPr>
          <p:cxnSp>
            <p:nvCxnSpPr>
              <p:cNvPr id="501" name="Straight Connector 500">
                <a:extLst>
                  <a:ext uri="{FF2B5EF4-FFF2-40B4-BE49-F238E27FC236}">
                    <a16:creationId xmlns:a16="http://schemas.microsoft.com/office/drawing/2014/main" id="{1EFCDBCB-B635-9E76-826A-7606BF9BD744}"/>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02" name="Straight Connector 501">
                <a:extLst>
                  <a:ext uri="{FF2B5EF4-FFF2-40B4-BE49-F238E27FC236}">
                    <a16:creationId xmlns:a16="http://schemas.microsoft.com/office/drawing/2014/main" id="{32E5E65A-308D-7CE2-7507-7D884EC376B6}"/>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03" name="Group 502">
              <a:extLst>
                <a:ext uri="{FF2B5EF4-FFF2-40B4-BE49-F238E27FC236}">
                  <a16:creationId xmlns:a16="http://schemas.microsoft.com/office/drawing/2014/main" id="{3D3A992A-9CBD-4504-CADB-DC064F5870BD}"/>
                </a:ext>
              </a:extLst>
            </p:cNvPr>
            <p:cNvGrpSpPr/>
            <p:nvPr/>
          </p:nvGrpSpPr>
          <p:grpSpPr>
            <a:xfrm>
              <a:off x="7796769" y="2784023"/>
              <a:ext cx="116330" cy="116330"/>
              <a:chOff x="4879533" y="2968771"/>
              <a:chExt cx="198617" cy="198617"/>
            </a:xfrm>
          </p:grpSpPr>
          <p:cxnSp>
            <p:nvCxnSpPr>
              <p:cNvPr id="504" name="Straight Connector 503">
                <a:extLst>
                  <a:ext uri="{FF2B5EF4-FFF2-40B4-BE49-F238E27FC236}">
                    <a16:creationId xmlns:a16="http://schemas.microsoft.com/office/drawing/2014/main" id="{B812BAD1-5745-43BC-9993-4F66DDD30994}"/>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05" name="Straight Connector 504">
                <a:extLst>
                  <a:ext uri="{FF2B5EF4-FFF2-40B4-BE49-F238E27FC236}">
                    <a16:creationId xmlns:a16="http://schemas.microsoft.com/office/drawing/2014/main" id="{F8B816D2-DE14-DA92-D86A-AE11E01C4092}"/>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06" name="Group 505">
              <a:extLst>
                <a:ext uri="{FF2B5EF4-FFF2-40B4-BE49-F238E27FC236}">
                  <a16:creationId xmlns:a16="http://schemas.microsoft.com/office/drawing/2014/main" id="{596BAD9C-59A7-2384-4B47-25B2B6FCFAA2}"/>
                </a:ext>
              </a:extLst>
            </p:cNvPr>
            <p:cNvGrpSpPr/>
            <p:nvPr/>
          </p:nvGrpSpPr>
          <p:grpSpPr>
            <a:xfrm>
              <a:off x="7937466" y="2809670"/>
              <a:ext cx="116330" cy="116330"/>
              <a:chOff x="4879533" y="2968771"/>
              <a:chExt cx="198617" cy="198617"/>
            </a:xfrm>
          </p:grpSpPr>
          <p:cxnSp>
            <p:nvCxnSpPr>
              <p:cNvPr id="507" name="Straight Connector 506">
                <a:extLst>
                  <a:ext uri="{FF2B5EF4-FFF2-40B4-BE49-F238E27FC236}">
                    <a16:creationId xmlns:a16="http://schemas.microsoft.com/office/drawing/2014/main" id="{DC9AE5E2-063B-21B6-C0D8-85DCA6CEDCCF}"/>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08" name="Straight Connector 507">
                <a:extLst>
                  <a:ext uri="{FF2B5EF4-FFF2-40B4-BE49-F238E27FC236}">
                    <a16:creationId xmlns:a16="http://schemas.microsoft.com/office/drawing/2014/main" id="{22E85A23-01D9-DAB3-C4A6-BD64677DB57E}"/>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09" name="Group 508">
              <a:extLst>
                <a:ext uri="{FF2B5EF4-FFF2-40B4-BE49-F238E27FC236}">
                  <a16:creationId xmlns:a16="http://schemas.microsoft.com/office/drawing/2014/main" id="{48ED5073-C461-C366-A25C-79033416667A}"/>
                </a:ext>
              </a:extLst>
            </p:cNvPr>
            <p:cNvGrpSpPr/>
            <p:nvPr/>
          </p:nvGrpSpPr>
          <p:grpSpPr>
            <a:xfrm>
              <a:off x="7962033" y="2842188"/>
              <a:ext cx="116330" cy="116330"/>
              <a:chOff x="4879533" y="2968771"/>
              <a:chExt cx="198617" cy="198617"/>
            </a:xfrm>
          </p:grpSpPr>
          <p:cxnSp>
            <p:nvCxnSpPr>
              <p:cNvPr id="510" name="Straight Connector 509">
                <a:extLst>
                  <a:ext uri="{FF2B5EF4-FFF2-40B4-BE49-F238E27FC236}">
                    <a16:creationId xmlns:a16="http://schemas.microsoft.com/office/drawing/2014/main" id="{AE9B5022-168F-2475-6A71-F46337A8D7C5}"/>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11" name="Straight Connector 510">
                <a:extLst>
                  <a:ext uri="{FF2B5EF4-FFF2-40B4-BE49-F238E27FC236}">
                    <a16:creationId xmlns:a16="http://schemas.microsoft.com/office/drawing/2014/main" id="{2B663255-DB2A-4613-395A-BC5B10A6A87C}"/>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12" name="Group 511">
              <a:extLst>
                <a:ext uri="{FF2B5EF4-FFF2-40B4-BE49-F238E27FC236}">
                  <a16:creationId xmlns:a16="http://schemas.microsoft.com/office/drawing/2014/main" id="{AD4F1FE2-CFE5-1926-71AD-A18493D54C10}"/>
                </a:ext>
              </a:extLst>
            </p:cNvPr>
            <p:cNvGrpSpPr/>
            <p:nvPr/>
          </p:nvGrpSpPr>
          <p:grpSpPr>
            <a:xfrm>
              <a:off x="7984022" y="2842188"/>
              <a:ext cx="116330" cy="116330"/>
              <a:chOff x="4879533" y="2968771"/>
              <a:chExt cx="198617" cy="198617"/>
            </a:xfrm>
          </p:grpSpPr>
          <p:cxnSp>
            <p:nvCxnSpPr>
              <p:cNvPr id="513" name="Straight Connector 512">
                <a:extLst>
                  <a:ext uri="{FF2B5EF4-FFF2-40B4-BE49-F238E27FC236}">
                    <a16:creationId xmlns:a16="http://schemas.microsoft.com/office/drawing/2014/main" id="{8E93AEF6-B836-C98B-8109-E1F5C2C08502}"/>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14" name="Straight Connector 513">
                <a:extLst>
                  <a:ext uri="{FF2B5EF4-FFF2-40B4-BE49-F238E27FC236}">
                    <a16:creationId xmlns:a16="http://schemas.microsoft.com/office/drawing/2014/main" id="{729B4C62-69F6-E874-50DB-C3809BC933D7}"/>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15" name="Group 514">
              <a:extLst>
                <a:ext uri="{FF2B5EF4-FFF2-40B4-BE49-F238E27FC236}">
                  <a16:creationId xmlns:a16="http://schemas.microsoft.com/office/drawing/2014/main" id="{9307EB98-DDDA-8251-F920-85608043D3A6}"/>
                </a:ext>
              </a:extLst>
            </p:cNvPr>
            <p:cNvGrpSpPr/>
            <p:nvPr/>
          </p:nvGrpSpPr>
          <p:grpSpPr>
            <a:xfrm>
              <a:off x="8019569" y="2851634"/>
              <a:ext cx="116330" cy="116330"/>
              <a:chOff x="4879533" y="2968771"/>
              <a:chExt cx="198617" cy="198617"/>
            </a:xfrm>
          </p:grpSpPr>
          <p:cxnSp>
            <p:nvCxnSpPr>
              <p:cNvPr id="516" name="Straight Connector 515">
                <a:extLst>
                  <a:ext uri="{FF2B5EF4-FFF2-40B4-BE49-F238E27FC236}">
                    <a16:creationId xmlns:a16="http://schemas.microsoft.com/office/drawing/2014/main" id="{90E11A97-F491-3598-869A-1626BB465366}"/>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17" name="Straight Connector 516">
                <a:extLst>
                  <a:ext uri="{FF2B5EF4-FFF2-40B4-BE49-F238E27FC236}">
                    <a16:creationId xmlns:a16="http://schemas.microsoft.com/office/drawing/2014/main" id="{B9A3B421-75C9-DBD1-29C1-CF9F302DB52B}"/>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18" name="Group 517">
              <a:extLst>
                <a:ext uri="{FF2B5EF4-FFF2-40B4-BE49-F238E27FC236}">
                  <a16:creationId xmlns:a16="http://schemas.microsoft.com/office/drawing/2014/main" id="{78755AB6-595E-FDC7-3612-8513CA7805AD}"/>
                </a:ext>
              </a:extLst>
            </p:cNvPr>
            <p:cNvGrpSpPr/>
            <p:nvPr/>
          </p:nvGrpSpPr>
          <p:grpSpPr>
            <a:xfrm>
              <a:off x="8070531" y="2851634"/>
              <a:ext cx="116330" cy="116330"/>
              <a:chOff x="4879533" y="2968771"/>
              <a:chExt cx="198617" cy="198617"/>
            </a:xfrm>
          </p:grpSpPr>
          <p:cxnSp>
            <p:nvCxnSpPr>
              <p:cNvPr id="519" name="Straight Connector 518">
                <a:extLst>
                  <a:ext uri="{FF2B5EF4-FFF2-40B4-BE49-F238E27FC236}">
                    <a16:creationId xmlns:a16="http://schemas.microsoft.com/office/drawing/2014/main" id="{277A1AF3-94E6-A326-2F5D-4F48B35E5977}"/>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20" name="Straight Connector 519">
                <a:extLst>
                  <a:ext uri="{FF2B5EF4-FFF2-40B4-BE49-F238E27FC236}">
                    <a16:creationId xmlns:a16="http://schemas.microsoft.com/office/drawing/2014/main" id="{29593797-CE17-521B-4D38-D86ACEC40255}"/>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21" name="Group 520">
              <a:extLst>
                <a:ext uri="{FF2B5EF4-FFF2-40B4-BE49-F238E27FC236}">
                  <a16:creationId xmlns:a16="http://schemas.microsoft.com/office/drawing/2014/main" id="{28EA6539-FA9A-A616-50DB-44BDF7C616DA}"/>
                </a:ext>
              </a:extLst>
            </p:cNvPr>
            <p:cNvGrpSpPr/>
            <p:nvPr/>
          </p:nvGrpSpPr>
          <p:grpSpPr>
            <a:xfrm>
              <a:off x="8186931" y="2851634"/>
              <a:ext cx="116330" cy="116330"/>
              <a:chOff x="4879533" y="2968771"/>
              <a:chExt cx="198617" cy="198617"/>
            </a:xfrm>
          </p:grpSpPr>
          <p:cxnSp>
            <p:nvCxnSpPr>
              <p:cNvPr id="522" name="Straight Connector 521">
                <a:extLst>
                  <a:ext uri="{FF2B5EF4-FFF2-40B4-BE49-F238E27FC236}">
                    <a16:creationId xmlns:a16="http://schemas.microsoft.com/office/drawing/2014/main" id="{343C8972-612B-7CA5-6AF0-3030EDCDAA3F}"/>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23" name="Straight Connector 522">
                <a:extLst>
                  <a:ext uri="{FF2B5EF4-FFF2-40B4-BE49-F238E27FC236}">
                    <a16:creationId xmlns:a16="http://schemas.microsoft.com/office/drawing/2014/main" id="{F3EE8CFC-D40B-42E1-650C-31A2C642AF95}"/>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24" name="Group 523">
              <a:extLst>
                <a:ext uri="{FF2B5EF4-FFF2-40B4-BE49-F238E27FC236}">
                  <a16:creationId xmlns:a16="http://schemas.microsoft.com/office/drawing/2014/main" id="{BB63555E-536F-D21A-3398-362320A2088F}"/>
                </a:ext>
              </a:extLst>
            </p:cNvPr>
            <p:cNvGrpSpPr/>
            <p:nvPr/>
          </p:nvGrpSpPr>
          <p:grpSpPr>
            <a:xfrm>
              <a:off x="8488840" y="2882170"/>
              <a:ext cx="116330" cy="116330"/>
              <a:chOff x="4879533" y="2968771"/>
              <a:chExt cx="198617" cy="198617"/>
            </a:xfrm>
          </p:grpSpPr>
          <p:cxnSp>
            <p:nvCxnSpPr>
              <p:cNvPr id="525" name="Straight Connector 524">
                <a:extLst>
                  <a:ext uri="{FF2B5EF4-FFF2-40B4-BE49-F238E27FC236}">
                    <a16:creationId xmlns:a16="http://schemas.microsoft.com/office/drawing/2014/main" id="{A823A6E1-847E-5146-7A0F-DA2417BC3C4F}"/>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26" name="Straight Connector 525">
                <a:extLst>
                  <a:ext uri="{FF2B5EF4-FFF2-40B4-BE49-F238E27FC236}">
                    <a16:creationId xmlns:a16="http://schemas.microsoft.com/office/drawing/2014/main" id="{28CF35B9-2A40-AD6B-3112-67ECBA7BE2F9}"/>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27" name="Group 526">
              <a:extLst>
                <a:ext uri="{FF2B5EF4-FFF2-40B4-BE49-F238E27FC236}">
                  <a16:creationId xmlns:a16="http://schemas.microsoft.com/office/drawing/2014/main" id="{14BC70C6-C19F-2D25-4D89-C3C27467E791}"/>
                </a:ext>
              </a:extLst>
            </p:cNvPr>
            <p:cNvGrpSpPr/>
            <p:nvPr/>
          </p:nvGrpSpPr>
          <p:grpSpPr>
            <a:xfrm>
              <a:off x="8511600" y="2882170"/>
              <a:ext cx="116330" cy="116330"/>
              <a:chOff x="4879533" y="2968771"/>
              <a:chExt cx="198617" cy="198617"/>
            </a:xfrm>
          </p:grpSpPr>
          <p:cxnSp>
            <p:nvCxnSpPr>
              <p:cNvPr id="528" name="Straight Connector 527">
                <a:extLst>
                  <a:ext uri="{FF2B5EF4-FFF2-40B4-BE49-F238E27FC236}">
                    <a16:creationId xmlns:a16="http://schemas.microsoft.com/office/drawing/2014/main" id="{34C43BE3-01A4-7137-39E2-530841398D97}"/>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29" name="Straight Connector 528">
                <a:extLst>
                  <a:ext uri="{FF2B5EF4-FFF2-40B4-BE49-F238E27FC236}">
                    <a16:creationId xmlns:a16="http://schemas.microsoft.com/office/drawing/2014/main" id="{4D27B426-C301-D5E2-B4F5-C5AE2A3E119D}"/>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30" name="Group 529">
              <a:extLst>
                <a:ext uri="{FF2B5EF4-FFF2-40B4-BE49-F238E27FC236}">
                  <a16:creationId xmlns:a16="http://schemas.microsoft.com/office/drawing/2014/main" id="{05307BA7-65EC-14C0-4412-650FD9E992BD}"/>
                </a:ext>
              </a:extLst>
            </p:cNvPr>
            <p:cNvGrpSpPr/>
            <p:nvPr/>
          </p:nvGrpSpPr>
          <p:grpSpPr>
            <a:xfrm>
              <a:off x="8529657" y="2882170"/>
              <a:ext cx="116330" cy="116330"/>
              <a:chOff x="4879533" y="2968771"/>
              <a:chExt cx="198617" cy="198617"/>
            </a:xfrm>
          </p:grpSpPr>
          <p:cxnSp>
            <p:nvCxnSpPr>
              <p:cNvPr id="531" name="Straight Connector 530">
                <a:extLst>
                  <a:ext uri="{FF2B5EF4-FFF2-40B4-BE49-F238E27FC236}">
                    <a16:creationId xmlns:a16="http://schemas.microsoft.com/office/drawing/2014/main" id="{E18B712D-DA98-845B-CA0F-D1B522C66C57}"/>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32" name="Straight Connector 531">
                <a:extLst>
                  <a:ext uri="{FF2B5EF4-FFF2-40B4-BE49-F238E27FC236}">
                    <a16:creationId xmlns:a16="http://schemas.microsoft.com/office/drawing/2014/main" id="{4B3C1110-B4DE-1BB5-7607-ECD415F5DB05}"/>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33" name="Group 532">
              <a:extLst>
                <a:ext uri="{FF2B5EF4-FFF2-40B4-BE49-F238E27FC236}">
                  <a16:creationId xmlns:a16="http://schemas.microsoft.com/office/drawing/2014/main" id="{4075F029-AF2D-F25F-A0D8-B6400E04E05B}"/>
                </a:ext>
              </a:extLst>
            </p:cNvPr>
            <p:cNvGrpSpPr/>
            <p:nvPr/>
          </p:nvGrpSpPr>
          <p:grpSpPr>
            <a:xfrm>
              <a:off x="8548652" y="2882170"/>
              <a:ext cx="116330" cy="116330"/>
              <a:chOff x="4879533" y="2968771"/>
              <a:chExt cx="198617" cy="198617"/>
            </a:xfrm>
          </p:grpSpPr>
          <p:cxnSp>
            <p:nvCxnSpPr>
              <p:cNvPr id="534" name="Straight Connector 533">
                <a:extLst>
                  <a:ext uri="{FF2B5EF4-FFF2-40B4-BE49-F238E27FC236}">
                    <a16:creationId xmlns:a16="http://schemas.microsoft.com/office/drawing/2014/main" id="{282D9875-D80F-191F-D292-D60D52C1A69A}"/>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35" name="Straight Connector 534">
                <a:extLst>
                  <a:ext uri="{FF2B5EF4-FFF2-40B4-BE49-F238E27FC236}">
                    <a16:creationId xmlns:a16="http://schemas.microsoft.com/office/drawing/2014/main" id="{6C0C5960-4A68-C5A8-DE46-9CE58DEF7144}"/>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36" name="Group 535">
              <a:extLst>
                <a:ext uri="{FF2B5EF4-FFF2-40B4-BE49-F238E27FC236}">
                  <a16:creationId xmlns:a16="http://schemas.microsoft.com/office/drawing/2014/main" id="{2C60DDD5-2281-0C72-98B7-86D63B7A4A8E}"/>
                </a:ext>
              </a:extLst>
            </p:cNvPr>
            <p:cNvGrpSpPr/>
            <p:nvPr/>
          </p:nvGrpSpPr>
          <p:grpSpPr>
            <a:xfrm>
              <a:off x="8582914" y="2882170"/>
              <a:ext cx="116330" cy="116330"/>
              <a:chOff x="4879533" y="2968771"/>
              <a:chExt cx="198617" cy="198617"/>
            </a:xfrm>
          </p:grpSpPr>
          <p:cxnSp>
            <p:nvCxnSpPr>
              <p:cNvPr id="537" name="Straight Connector 536">
                <a:extLst>
                  <a:ext uri="{FF2B5EF4-FFF2-40B4-BE49-F238E27FC236}">
                    <a16:creationId xmlns:a16="http://schemas.microsoft.com/office/drawing/2014/main" id="{852BB3A7-B798-F35D-0C0F-222E202339F6}"/>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38" name="Straight Connector 537">
                <a:extLst>
                  <a:ext uri="{FF2B5EF4-FFF2-40B4-BE49-F238E27FC236}">
                    <a16:creationId xmlns:a16="http://schemas.microsoft.com/office/drawing/2014/main" id="{C1129F99-E821-65EB-4731-045517C48BB8}"/>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39" name="Group 538">
              <a:extLst>
                <a:ext uri="{FF2B5EF4-FFF2-40B4-BE49-F238E27FC236}">
                  <a16:creationId xmlns:a16="http://schemas.microsoft.com/office/drawing/2014/main" id="{15EBEB4A-58C7-1819-F1BA-94EE50A8325A}"/>
                </a:ext>
              </a:extLst>
            </p:cNvPr>
            <p:cNvGrpSpPr/>
            <p:nvPr/>
          </p:nvGrpSpPr>
          <p:grpSpPr>
            <a:xfrm>
              <a:off x="9019885" y="2888499"/>
              <a:ext cx="116330" cy="116330"/>
              <a:chOff x="4879533" y="2968771"/>
              <a:chExt cx="198617" cy="198617"/>
            </a:xfrm>
          </p:grpSpPr>
          <p:cxnSp>
            <p:nvCxnSpPr>
              <p:cNvPr id="540" name="Straight Connector 539">
                <a:extLst>
                  <a:ext uri="{FF2B5EF4-FFF2-40B4-BE49-F238E27FC236}">
                    <a16:creationId xmlns:a16="http://schemas.microsoft.com/office/drawing/2014/main" id="{2C9B8DAA-3E13-06DF-B624-2DDC681B2555}"/>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41" name="Straight Connector 540">
                <a:extLst>
                  <a:ext uri="{FF2B5EF4-FFF2-40B4-BE49-F238E27FC236}">
                    <a16:creationId xmlns:a16="http://schemas.microsoft.com/office/drawing/2014/main" id="{63C66628-D595-E8EE-4F15-847BB70AF70E}"/>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42" name="Group 541">
              <a:extLst>
                <a:ext uri="{FF2B5EF4-FFF2-40B4-BE49-F238E27FC236}">
                  <a16:creationId xmlns:a16="http://schemas.microsoft.com/office/drawing/2014/main" id="{E3637D65-C6DC-1BC3-78C9-7DBEA553FE40}"/>
                </a:ext>
              </a:extLst>
            </p:cNvPr>
            <p:cNvGrpSpPr/>
            <p:nvPr/>
          </p:nvGrpSpPr>
          <p:grpSpPr>
            <a:xfrm>
              <a:off x="9027347" y="2924821"/>
              <a:ext cx="116330" cy="116330"/>
              <a:chOff x="4879533" y="2968771"/>
              <a:chExt cx="198617" cy="198617"/>
            </a:xfrm>
          </p:grpSpPr>
          <p:cxnSp>
            <p:nvCxnSpPr>
              <p:cNvPr id="543" name="Straight Connector 542">
                <a:extLst>
                  <a:ext uri="{FF2B5EF4-FFF2-40B4-BE49-F238E27FC236}">
                    <a16:creationId xmlns:a16="http://schemas.microsoft.com/office/drawing/2014/main" id="{1CA3CA9F-4ECF-A2F1-934A-00F6725348F6}"/>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44" name="Straight Connector 543">
                <a:extLst>
                  <a:ext uri="{FF2B5EF4-FFF2-40B4-BE49-F238E27FC236}">
                    <a16:creationId xmlns:a16="http://schemas.microsoft.com/office/drawing/2014/main" id="{C301FDA1-74A7-6C20-E6BB-BFEE9B3BDB00}"/>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45" name="Group 544">
              <a:extLst>
                <a:ext uri="{FF2B5EF4-FFF2-40B4-BE49-F238E27FC236}">
                  <a16:creationId xmlns:a16="http://schemas.microsoft.com/office/drawing/2014/main" id="{F4336802-48E5-396F-44EC-7D2339013AC6}"/>
                </a:ext>
              </a:extLst>
            </p:cNvPr>
            <p:cNvGrpSpPr/>
            <p:nvPr/>
          </p:nvGrpSpPr>
          <p:grpSpPr>
            <a:xfrm>
              <a:off x="9068901" y="3019677"/>
              <a:ext cx="116330" cy="116330"/>
              <a:chOff x="4879533" y="2968771"/>
              <a:chExt cx="198617" cy="198617"/>
            </a:xfrm>
          </p:grpSpPr>
          <p:cxnSp>
            <p:nvCxnSpPr>
              <p:cNvPr id="546" name="Straight Connector 545">
                <a:extLst>
                  <a:ext uri="{FF2B5EF4-FFF2-40B4-BE49-F238E27FC236}">
                    <a16:creationId xmlns:a16="http://schemas.microsoft.com/office/drawing/2014/main" id="{504D3258-6098-8C2D-8EE1-95012CCF5E29}"/>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47" name="Straight Connector 546">
                <a:extLst>
                  <a:ext uri="{FF2B5EF4-FFF2-40B4-BE49-F238E27FC236}">
                    <a16:creationId xmlns:a16="http://schemas.microsoft.com/office/drawing/2014/main" id="{ADB1B33A-CC93-4350-4DE4-4B0CA587D428}"/>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48" name="Group 547">
              <a:extLst>
                <a:ext uri="{FF2B5EF4-FFF2-40B4-BE49-F238E27FC236}">
                  <a16:creationId xmlns:a16="http://schemas.microsoft.com/office/drawing/2014/main" id="{3DB2EF98-D763-39B0-8E6E-DE92C3620417}"/>
                </a:ext>
              </a:extLst>
            </p:cNvPr>
            <p:cNvGrpSpPr/>
            <p:nvPr/>
          </p:nvGrpSpPr>
          <p:grpSpPr>
            <a:xfrm>
              <a:off x="9122875" y="3114960"/>
              <a:ext cx="116330" cy="116330"/>
              <a:chOff x="4879533" y="2968771"/>
              <a:chExt cx="198617" cy="198617"/>
            </a:xfrm>
          </p:grpSpPr>
          <p:cxnSp>
            <p:nvCxnSpPr>
              <p:cNvPr id="549" name="Straight Connector 548">
                <a:extLst>
                  <a:ext uri="{FF2B5EF4-FFF2-40B4-BE49-F238E27FC236}">
                    <a16:creationId xmlns:a16="http://schemas.microsoft.com/office/drawing/2014/main" id="{08BB7920-8046-262E-D473-EB10181ACAE4}"/>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50" name="Straight Connector 549">
                <a:extLst>
                  <a:ext uri="{FF2B5EF4-FFF2-40B4-BE49-F238E27FC236}">
                    <a16:creationId xmlns:a16="http://schemas.microsoft.com/office/drawing/2014/main" id="{5255D7DE-7850-E9F5-D3DB-6AFE3DDD1934}"/>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51" name="Group 550">
              <a:extLst>
                <a:ext uri="{FF2B5EF4-FFF2-40B4-BE49-F238E27FC236}">
                  <a16:creationId xmlns:a16="http://schemas.microsoft.com/office/drawing/2014/main" id="{177656CB-AAC5-66AD-617C-0E75D9D09F83}"/>
                </a:ext>
              </a:extLst>
            </p:cNvPr>
            <p:cNvGrpSpPr/>
            <p:nvPr/>
          </p:nvGrpSpPr>
          <p:grpSpPr>
            <a:xfrm>
              <a:off x="9348274" y="3114960"/>
              <a:ext cx="116330" cy="116330"/>
              <a:chOff x="4879533" y="2968771"/>
              <a:chExt cx="198617" cy="198617"/>
            </a:xfrm>
          </p:grpSpPr>
          <p:cxnSp>
            <p:nvCxnSpPr>
              <p:cNvPr id="552" name="Straight Connector 551">
                <a:extLst>
                  <a:ext uri="{FF2B5EF4-FFF2-40B4-BE49-F238E27FC236}">
                    <a16:creationId xmlns:a16="http://schemas.microsoft.com/office/drawing/2014/main" id="{23492BD5-4BB2-1ABE-97C8-FC1511BE44C2}"/>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53" name="Straight Connector 552">
                <a:extLst>
                  <a:ext uri="{FF2B5EF4-FFF2-40B4-BE49-F238E27FC236}">
                    <a16:creationId xmlns:a16="http://schemas.microsoft.com/office/drawing/2014/main" id="{98C1F731-A1D3-2C2D-E769-3D2EFC3DAFA8}"/>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54" name="Group 553">
              <a:extLst>
                <a:ext uri="{FF2B5EF4-FFF2-40B4-BE49-F238E27FC236}">
                  <a16:creationId xmlns:a16="http://schemas.microsoft.com/office/drawing/2014/main" id="{6EB49AC3-FC80-714A-10CC-E46A54FACD15}"/>
                </a:ext>
              </a:extLst>
            </p:cNvPr>
            <p:cNvGrpSpPr/>
            <p:nvPr/>
          </p:nvGrpSpPr>
          <p:grpSpPr>
            <a:xfrm>
              <a:off x="9567862" y="3251351"/>
              <a:ext cx="116330" cy="116330"/>
              <a:chOff x="4879533" y="2968771"/>
              <a:chExt cx="198617" cy="198617"/>
            </a:xfrm>
          </p:grpSpPr>
          <p:cxnSp>
            <p:nvCxnSpPr>
              <p:cNvPr id="555" name="Straight Connector 554">
                <a:extLst>
                  <a:ext uri="{FF2B5EF4-FFF2-40B4-BE49-F238E27FC236}">
                    <a16:creationId xmlns:a16="http://schemas.microsoft.com/office/drawing/2014/main" id="{DE4FDD4D-ED02-E1A8-4C25-CAEFDF4F95B5}"/>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56" name="Straight Connector 555">
                <a:extLst>
                  <a:ext uri="{FF2B5EF4-FFF2-40B4-BE49-F238E27FC236}">
                    <a16:creationId xmlns:a16="http://schemas.microsoft.com/office/drawing/2014/main" id="{FED883A6-CBB9-4C6F-6AA0-187307521E5F}"/>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57" name="Group 556">
              <a:extLst>
                <a:ext uri="{FF2B5EF4-FFF2-40B4-BE49-F238E27FC236}">
                  <a16:creationId xmlns:a16="http://schemas.microsoft.com/office/drawing/2014/main" id="{FE03E223-DA4A-1707-E6EC-9A03B024AF6F}"/>
                </a:ext>
              </a:extLst>
            </p:cNvPr>
            <p:cNvGrpSpPr/>
            <p:nvPr/>
          </p:nvGrpSpPr>
          <p:grpSpPr>
            <a:xfrm>
              <a:off x="9596925" y="3251351"/>
              <a:ext cx="116330" cy="116330"/>
              <a:chOff x="4879533" y="2968771"/>
              <a:chExt cx="198617" cy="198617"/>
            </a:xfrm>
          </p:grpSpPr>
          <p:cxnSp>
            <p:nvCxnSpPr>
              <p:cNvPr id="558" name="Straight Connector 557">
                <a:extLst>
                  <a:ext uri="{FF2B5EF4-FFF2-40B4-BE49-F238E27FC236}">
                    <a16:creationId xmlns:a16="http://schemas.microsoft.com/office/drawing/2014/main" id="{0CBB0418-5C84-693A-DFCB-C3A1FCCD12CD}"/>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59" name="Straight Connector 558">
                <a:extLst>
                  <a:ext uri="{FF2B5EF4-FFF2-40B4-BE49-F238E27FC236}">
                    <a16:creationId xmlns:a16="http://schemas.microsoft.com/office/drawing/2014/main" id="{09B114B6-476E-9648-335D-0D07B18288F1}"/>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60" name="Group 559">
              <a:extLst>
                <a:ext uri="{FF2B5EF4-FFF2-40B4-BE49-F238E27FC236}">
                  <a16:creationId xmlns:a16="http://schemas.microsoft.com/office/drawing/2014/main" id="{3E80E734-36CF-F4DD-3BA8-309492624639}"/>
                </a:ext>
              </a:extLst>
            </p:cNvPr>
            <p:cNvGrpSpPr/>
            <p:nvPr/>
          </p:nvGrpSpPr>
          <p:grpSpPr>
            <a:xfrm>
              <a:off x="10091706" y="3251351"/>
              <a:ext cx="116330" cy="116330"/>
              <a:chOff x="4879533" y="2968771"/>
              <a:chExt cx="198617" cy="198617"/>
            </a:xfrm>
          </p:grpSpPr>
          <p:cxnSp>
            <p:nvCxnSpPr>
              <p:cNvPr id="561" name="Straight Connector 560">
                <a:extLst>
                  <a:ext uri="{FF2B5EF4-FFF2-40B4-BE49-F238E27FC236}">
                    <a16:creationId xmlns:a16="http://schemas.microsoft.com/office/drawing/2014/main" id="{403F90C1-352E-15E3-F0AB-7A6E4648077E}"/>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62" name="Straight Connector 561">
                <a:extLst>
                  <a:ext uri="{FF2B5EF4-FFF2-40B4-BE49-F238E27FC236}">
                    <a16:creationId xmlns:a16="http://schemas.microsoft.com/office/drawing/2014/main" id="{F8F1C97C-C9DA-527C-630A-A4F7BDE10AC3}"/>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63" name="Group 562">
              <a:extLst>
                <a:ext uri="{FF2B5EF4-FFF2-40B4-BE49-F238E27FC236}">
                  <a16:creationId xmlns:a16="http://schemas.microsoft.com/office/drawing/2014/main" id="{CE1CCD0B-79FB-5CAE-B92A-DE47B881DD12}"/>
                </a:ext>
              </a:extLst>
            </p:cNvPr>
            <p:cNvGrpSpPr/>
            <p:nvPr/>
          </p:nvGrpSpPr>
          <p:grpSpPr>
            <a:xfrm>
              <a:off x="10124987" y="3251351"/>
              <a:ext cx="116330" cy="116330"/>
              <a:chOff x="4879533" y="2968771"/>
              <a:chExt cx="198617" cy="198617"/>
            </a:xfrm>
          </p:grpSpPr>
          <p:cxnSp>
            <p:nvCxnSpPr>
              <p:cNvPr id="564" name="Straight Connector 563">
                <a:extLst>
                  <a:ext uri="{FF2B5EF4-FFF2-40B4-BE49-F238E27FC236}">
                    <a16:creationId xmlns:a16="http://schemas.microsoft.com/office/drawing/2014/main" id="{5D3D05B0-374C-CA82-3567-B50B3D67241A}"/>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65" name="Straight Connector 564">
                <a:extLst>
                  <a:ext uri="{FF2B5EF4-FFF2-40B4-BE49-F238E27FC236}">
                    <a16:creationId xmlns:a16="http://schemas.microsoft.com/office/drawing/2014/main" id="{44190075-DF1C-80CE-FC72-8E24B15364AD}"/>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spTree>
    <p:extLst>
      <p:ext uri="{BB962C8B-B14F-4D97-AF65-F5344CB8AC3E}">
        <p14:creationId xmlns:p14="http://schemas.microsoft.com/office/powerpoint/2010/main" val="11431675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515CD-3E75-B83A-B8AA-1F20949C4281}"/>
              </a:ext>
            </a:extLst>
          </p:cNvPr>
          <p:cNvSpPr>
            <a:spLocks noGrp="1"/>
          </p:cNvSpPr>
          <p:nvPr>
            <p:ph type="title"/>
          </p:nvPr>
        </p:nvSpPr>
        <p:spPr/>
        <p:txBody>
          <a:bodyPr/>
          <a:lstStyle/>
          <a:p>
            <a:r>
              <a:rPr lang="en-US" dirty="0"/>
              <a:t>ECHO: Best Overall Response</a:t>
            </a:r>
          </a:p>
        </p:txBody>
      </p:sp>
      <p:sp>
        <p:nvSpPr>
          <p:cNvPr id="6" name="Content Placeholder 5">
            <a:extLst>
              <a:ext uri="{FF2B5EF4-FFF2-40B4-BE49-F238E27FC236}">
                <a16:creationId xmlns:a16="http://schemas.microsoft.com/office/drawing/2014/main" id="{B59C8CBF-40BE-525C-E109-090F83B4F673}"/>
              </a:ext>
            </a:extLst>
          </p:cNvPr>
          <p:cNvSpPr>
            <a:spLocks noGrp="1"/>
          </p:cNvSpPr>
          <p:nvPr>
            <p:ph idx="1"/>
          </p:nvPr>
        </p:nvSpPr>
        <p:spPr>
          <a:xfrm>
            <a:off x="604675" y="3644899"/>
            <a:ext cx="10877529" cy="2518833"/>
          </a:xfrm>
        </p:spPr>
        <p:txBody>
          <a:bodyPr/>
          <a:lstStyle/>
          <a:p>
            <a:r>
              <a:rPr lang="en-US" dirty="0"/>
              <a:t>CR rate was 13% higher with Acala + BR vs Pbo + BR</a:t>
            </a:r>
          </a:p>
        </p:txBody>
      </p:sp>
      <p:sp>
        <p:nvSpPr>
          <p:cNvPr id="4" name="Text Box 15">
            <a:extLst>
              <a:ext uri="{FF2B5EF4-FFF2-40B4-BE49-F238E27FC236}">
                <a16:creationId xmlns:a16="http://schemas.microsoft.com/office/drawing/2014/main" id="{2B473475-A904-5892-972F-C5B80C86789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fontAlgn="base">
              <a:lnSpc>
                <a:spcPct val="100000"/>
              </a:lnSpc>
              <a:spcBef>
                <a:spcPct val="0"/>
              </a:spcBef>
              <a:spcAft>
                <a:spcPct val="0"/>
              </a:spcAft>
              <a:buClrTx/>
              <a:buNone/>
              <a:defRPr/>
            </a:pPr>
            <a:r>
              <a:rPr lang="en-US" altLang="en-US" sz="1200" b="0" spc="-10" dirty="0">
                <a:solidFill>
                  <a:srgbClr val="455560"/>
                </a:solidFill>
                <a:latin typeface="Calibri" panose="020F0502020204030204" pitchFamily="34" charset="0"/>
              </a:rPr>
              <a:t>Wang.</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EHA 2024. Abstr </a:t>
            </a:r>
            <a:r>
              <a:rPr lang="en-US" altLang="en-US" sz="1200" b="0" dirty="0">
                <a:solidFill>
                  <a:srgbClr val="455560"/>
                </a:solidFill>
                <a:latin typeface="Calibri" panose="020F0502020204030204" pitchFamily="34" charset="0"/>
                <a:cs typeface="Arial" panose="020B0604020202020204" pitchFamily="34" charset="0"/>
              </a:rPr>
              <a:t>LB3439</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p>
        </p:txBody>
      </p:sp>
      <p:graphicFrame>
        <p:nvGraphicFramePr>
          <p:cNvPr id="5" name="Group 3">
            <a:extLst>
              <a:ext uri="{FF2B5EF4-FFF2-40B4-BE49-F238E27FC236}">
                <a16:creationId xmlns:a16="http://schemas.microsoft.com/office/drawing/2014/main" id="{16C73A8A-025E-1C59-51FA-E7B0B0D83722}"/>
              </a:ext>
            </a:extLst>
          </p:cNvPr>
          <p:cNvGraphicFramePr>
            <a:graphicFrameLocks/>
          </p:cNvGraphicFramePr>
          <p:nvPr/>
        </p:nvGraphicFramePr>
        <p:xfrm>
          <a:off x="727076" y="1604963"/>
          <a:ext cx="10735056" cy="1889824"/>
        </p:xfrm>
        <a:graphic>
          <a:graphicData uri="http://schemas.openxmlformats.org/drawingml/2006/table">
            <a:tbl>
              <a:tblPr/>
              <a:tblGrid>
                <a:gridCol w="3578352">
                  <a:extLst>
                    <a:ext uri="{9D8B030D-6E8A-4147-A177-3AD203B41FA5}">
                      <a16:colId xmlns:a16="http://schemas.microsoft.com/office/drawing/2014/main" val="20000"/>
                    </a:ext>
                  </a:extLst>
                </a:gridCol>
                <a:gridCol w="3578352">
                  <a:extLst>
                    <a:ext uri="{9D8B030D-6E8A-4147-A177-3AD203B41FA5}">
                      <a16:colId xmlns:a16="http://schemas.microsoft.com/office/drawing/2014/main" val="20001"/>
                    </a:ext>
                  </a:extLst>
                </a:gridCol>
                <a:gridCol w="3578352">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Best Overall Response,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Acala + BR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299)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Pbo + BR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299)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ORR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0375982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2D12D-C218-22C6-81EF-3963779AA79B}"/>
              </a:ext>
            </a:extLst>
          </p:cNvPr>
          <p:cNvSpPr>
            <a:spLocks noGrp="1"/>
          </p:cNvSpPr>
          <p:nvPr>
            <p:ph type="title"/>
          </p:nvPr>
        </p:nvSpPr>
        <p:spPr/>
        <p:txBody>
          <a:bodyPr/>
          <a:lstStyle/>
          <a:p>
            <a:r>
              <a:rPr lang="en-US" dirty="0"/>
              <a:t>ECHO: Safety</a:t>
            </a:r>
          </a:p>
        </p:txBody>
      </p:sp>
      <p:graphicFrame>
        <p:nvGraphicFramePr>
          <p:cNvPr id="5" name="Content Placeholder 4">
            <a:extLst>
              <a:ext uri="{FF2B5EF4-FFF2-40B4-BE49-F238E27FC236}">
                <a16:creationId xmlns:a16="http://schemas.microsoft.com/office/drawing/2014/main" id="{0FE1617B-76FB-51EE-8166-BC2E209812ED}"/>
              </a:ext>
            </a:extLst>
          </p:cNvPr>
          <p:cNvGraphicFramePr>
            <a:graphicFrameLocks noGrp="1"/>
          </p:cNvGraphicFramePr>
          <p:nvPr>
            <p:ph idx="1"/>
          </p:nvPr>
        </p:nvGraphicFramePr>
        <p:xfrm>
          <a:off x="723900" y="1610437"/>
          <a:ext cx="5376672" cy="3474800"/>
        </p:xfrm>
        <a:graphic>
          <a:graphicData uri="http://schemas.openxmlformats.org/drawingml/2006/table">
            <a:tbl>
              <a:tblPr/>
              <a:tblGrid>
                <a:gridCol w="2651760">
                  <a:extLst>
                    <a:ext uri="{9D8B030D-6E8A-4147-A177-3AD203B41FA5}">
                      <a16:colId xmlns:a16="http://schemas.microsoft.com/office/drawing/2014/main" val="639514513"/>
                    </a:ext>
                  </a:extLst>
                </a:gridCol>
                <a:gridCol w="1362456">
                  <a:extLst>
                    <a:ext uri="{9D8B030D-6E8A-4147-A177-3AD203B41FA5}">
                      <a16:colId xmlns:a16="http://schemas.microsoft.com/office/drawing/2014/main" val="2036134456"/>
                    </a:ext>
                  </a:extLst>
                </a:gridCol>
                <a:gridCol w="1362456">
                  <a:extLst>
                    <a:ext uri="{9D8B030D-6E8A-4147-A177-3AD203B41FA5}">
                      <a16:colId xmlns:a16="http://schemas.microsoft.com/office/drawing/2014/main" val="1322700000"/>
                    </a:ext>
                  </a:extLst>
                </a:gridCol>
              </a:tblGrid>
              <a:tr h="5488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Acala + BR</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297)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Pbo + BR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983491665"/>
                  </a:ext>
                </a:extLst>
              </a:tr>
              <a:tr h="5488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TEAE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296 (99.7)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264 (88.9)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36 (12.1)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294 (99.0)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262 (88.2)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30 (10.1)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65111585"/>
                  </a:ext>
                </a:extLst>
              </a:tr>
              <a:tr h="3177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Serious 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205 (69.0)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191 (64.3)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184 (62.0)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166 (55.9)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79367239"/>
                  </a:ext>
                </a:extLst>
              </a:tr>
              <a:tr h="3177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TEAE related to Acala/Pbo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202 (68.0)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165 (55.6)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0808067"/>
                  </a:ext>
                </a:extLst>
              </a:tr>
              <a:tr h="3177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TEAE leading to Acala/Pbo d/c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127 (42.8)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92 (31.0)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32631428"/>
                  </a:ext>
                </a:extLst>
              </a:tr>
            </a:tbl>
          </a:graphicData>
        </a:graphic>
      </p:graphicFrame>
      <p:sp>
        <p:nvSpPr>
          <p:cNvPr id="4" name="Text Box 15">
            <a:extLst>
              <a:ext uri="{FF2B5EF4-FFF2-40B4-BE49-F238E27FC236}">
                <a16:creationId xmlns:a16="http://schemas.microsoft.com/office/drawing/2014/main" id="{90499A93-2E71-4930-90BC-8EBFB3D9296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fontAlgn="base">
              <a:lnSpc>
                <a:spcPct val="100000"/>
              </a:lnSpc>
              <a:spcBef>
                <a:spcPct val="0"/>
              </a:spcBef>
              <a:spcAft>
                <a:spcPct val="0"/>
              </a:spcAft>
              <a:buClrTx/>
              <a:buNone/>
              <a:defRPr/>
            </a:pPr>
            <a:r>
              <a:rPr lang="en-US" altLang="en-US" sz="1200" b="0" spc="-10" dirty="0">
                <a:solidFill>
                  <a:srgbClr val="455560"/>
                </a:solidFill>
                <a:latin typeface="Calibri" panose="020F0502020204030204" pitchFamily="34" charset="0"/>
              </a:rPr>
              <a:t>Wang.</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EHA 2024. Abstr </a:t>
            </a:r>
            <a:r>
              <a:rPr lang="en-US" altLang="en-US" sz="1200" b="0" dirty="0">
                <a:solidFill>
                  <a:srgbClr val="455560"/>
                </a:solidFill>
                <a:latin typeface="Calibri" panose="020F0502020204030204" pitchFamily="34" charset="0"/>
                <a:cs typeface="Arial" panose="020B0604020202020204" pitchFamily="34" charset="0"/>
              </a:rPr>
              <a:t>LB3439</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graphicFrame>
        <p:nvGraphicFramePr>
          <p:cNvPr id="8" name="Content Placeholder 4">
            <a:extLst>
              <a:ext uri="{FF2B5EF4-FFF2-40B4-BE49-F238E27FC236}">
                <a16:creationId xmlns:a16="http://schemas.microsoft.com/office/drawing/2014/main" id="{52EC8F65-66E4-B127-594D-D33BD5283126}"/>
              </a:ext>
            </a:extLst>
          </p:cNvPr>
          <p:cNvGraphicFramePr>
            <a:graphicFrameLocks/>
          </p:cNvGraphicFramePr>
          <p:nvPr/>
        </p:nvGraphicFramePr>
        <p:xfrm>
          <a:off x="6384926" y="1610437"/>
          <a:ext cx="5376672" cy="3383392"/>
        </p:xfrm>
        <a:graphic>
          <a:graphicData uri="http://schemas.openxmlformats.org/drawingml/2006/table">
            <a:tbl>
              <a:tblPr/>
              <a:tblGrid>
                <a:gridCol w="2652748">
                  <a:extLst>
                    <a:ext uri="{9D8B030D-6E8A-4147-A177-3AD203B41FA5}">
                      <a16:colId xmlns:a16="http://schemas.microsoft.com/office/drawing/2014/main" val="639514513"/>
                    </a:ext>
                  </a:extLst>
                </a:gridCol>
                <a:gridCol w="1361962">
                  <a:extLst>
                    <a:ext uri="{9D8B030D-6E8A-4147-A177-3AD203B41FA5}">
                      <a16:colId xmlns:a16="http://schemas.microsoft.com/office/drawing/2014/main" val="2036134456"/>
                    </a:ext>
                  </a:extLst>
                </a:gridCol>
                <a:gridCol w="1361962">
                  <a:extLst>
                    <a:ext uri="{9D8B030D-6E8A-4147-A177-3AD203B41FA5}">
                      <a16:colId xmlns:a16="http://schemas.microsoft.com/office/drawing/2014/main" val="1322700000"/>
                    </a:ext>
                  </a:extLst>
                </a:gridCol>
              </a:tblGrid>
              <a:tr h="5488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Deaths,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Acala + BR</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299)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Pbo + BR*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983491665"/>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Total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97 (32.4)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106 (35.5)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65111585"/>
                  </a:ext>
                </a:extLst>
              </a:tr>
              <a:tr h="31776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Due to PD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30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43 (14.4)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79367239"/>
                  </a:ext>
                </a:extLst>
              </a:tr>
              <a:tr h="31776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≤30 days after last dose due to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 (9.0)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 (9.0)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0808067"/>
                  </a:ext>
                </a:extLst>
              </a:tr>
              <a:tr h="31776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&gt;30 days after last dose due to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 (6.4)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32631428"/>
                  </a:ext>
                </a:extLst>
              </a:tr>
              <a:tr h="31776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Other</a:t>
                      </a:r>
                      <a:r>
                        <a:rPr kumimoji="0" lang="en-US" sz="18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 (5.4)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69050430"/>
                  </a:ext>
                </a:extLst>
              </a:tr>
              <a:tr h="31776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6018757"/>
                  </a:ext>
                </a:extLst>
              </a:tr>
            </a:tbl>
          </a:graphicData>
        </a:graphic>
      </p:graphicFrame>
      <p:sp>
        <p:nvSpPr>
          <p:cNvPr id="9" name="Text Box 30">
            <a:extLst>
              <a:ext uri="{FF2B5EF4-FFF2-40B4-BE49-F238E27FC236}">
                <a16:creationId xmlns:a16="http://schemas.microsoft.com/office/drawing/2014/main" id="{3EB7D778-FD54-1D14-BFD2-C1D3AE9AF2D9}"/>
              </a:ext>
            </a:extLst>
          </p:cNvPr>
          <p:cNvSpPr txBox="1">
            <a:spLocks noChangeArrowheads="1"/>
          </p:cNvSpPr>
          <p:nvPr/>
        </p:nvSpPr>
        <p:spPr bwMode="auto">
          <a:xfrm>
            <a:off x="6384926" y="5010188"/>
            <a:ext cx="5411788" cy="736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*Including crossover.</a:t>
            </a:r>
            <a:br>
              <a:rPr lang="en-US" altLang="en-US" sz="1400" b="0" dirty="0">
                <a:solidFill>
                  <a:schemeClr val="bg1"/>
                </a:solidFill>
                <a:latin typeface="Calibri" panose="020F0502020204030204" pitchFamily="34" charset="0"/>
              </a:rPr>
            </a:b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Includes fatal AEs that occurred &gt;30 days after final study drug dose and that were not considered related to tx.</a:t>
            </a:r>
          </a:p>
        </p:txBody>
      </p:sp>
    </p:spTree>
    <p:extLst>
      <p:ext uri="{BB962C8B-B14F-4D97-AF65-F5344CB8AC3E}">
        <p14:creationId xmlns:p14="http://schemas.microsoft.com/office/powerpoint/2010/main" val="25080883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2D12D-C218-22C6-81EF-3963779AA79B}"/>
              </a:ext>
            </a:extLst>
          </p:cNvPr>
          <p:cNvSpPr>
            <a:spLocks noGrp="1"/>
          </p:cNvSpPr>
          <p:nvPr>
            <p:ph type="title"/>
          </p:nvPr>
        </p:nvSpPr>
        <p:spPr/>
        <p:txBody>
          <a:bodyPr/>
          <a:lstStyle/>
          <a:p>
            <a:r>
              <a:rPr lang="en-US" dirty="0"/>
              <a:t>ECHO: OS Including Crossover</a:t>
            </a:r>
          </a:p>
        </p:txBody>
      </p:sp>
      <p:sp>
        <p:nvSpPr>
          <p:cNvPr id="4" name="Text Box 15">
            <a:extLst>
              <a:ext uri="{FF2B5EF4-FFF2-40B4-BE49-F238E27FC236}">
                <a16:creationId xmlns:a16="http://schemas.microsoft.com/office/drawing/2014/main" id="{90499A93-2E71-4930-90BC-8EBFB3D9296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fontAlgn="base">
              <a:lnSpc>
                <a:spcPct val="100000"/>
              </a:lnSpc>
              <a:spcBef>
                <a:spcPct val="0"/>
              </a:spcBef>
              <a:spcAft>
                <a:spcPct val="0"/>
              </a:spcAft>
              <a:buClrTx/>
              <a:buNone/>
              <a:defRPr/>
            </a:pPr>
            <a:r>
              <a:rPr lang="en-US" altLang="en-US" sz="1200" b="0" spc="-10" dirty="0">
                <a:solidFill>
                  <a:srgbClr val="455560"/>
                </a:solidFill>
                <a:latin typeface="Calibri" panose="020F0502020204030204" pitchFamily="34" charset="0"/>
              </a:rPr>
              <a:t>Wang.</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EHA 2024. Abstr </a:t>
            </a:r>
            <a:r>
              <a:rPr lang="en-US" altLang="en-US" sz="1200" b="0" dirty="0">
                <a:solidFill>
                  <a:srgbClr val="455560"/>
                </a:solidFill>
                <a:latin typeface="Calibri" panose="020F0502020204030204" pitchFamily="34" charset="0"/>
                <a:cs typeface="Arial" panose="020B0604020202020204" pitchFamily="34" charset="0"/>
              </a:rPr>
              <a:t>LB3439</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Reproduced with permission.</a:t>
            </a:r>
          </a:p>
        </p:txBody>
      </p:sp>
      <p:sp>
        <p:nvSpPr>
          <p:cNvPr id="10" name="Rectangle 9">
            <a:extLst>
              <a:ext uri="{FF2B5EF4-FFF2-40B4-BE49-F238E27FC236}">
                <a16:creationId xmlns:a16="http://schemas.microsoft.com/office/drawing/2014/main" id="{DDDF4342-35CF-ACA4-665F-CFCF4349D345}"/>
              </a:ext>
            </a:extLst>
          </p:cNvPr>
          <p:cNvSpPr/>
          <p:nvPr/>
        </p:nvSpPr>
        <p:spPr bwMode="auto">
          <a:xfrm>
            <a:off x="650912" y="5591629"/>
            <a:ext cx="915618" cy="144974"/>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 name="TextBox 10">
            <a:extLst>
              <a:ext uri="{FF2B5EF4-FFF2-40B4-BE49-F238E27FC236}">
                <a16:creationId xmlns:a16="http://schemas.microsoft.com/office/drawing/2014/main" id="{98FA3885-A486-6101-AF26-C6BF9C3841D8}"/>
              </a:ext>
            </a:extLst>
          </p:cNvPr>
          <p:cNvSpPr txBox="1"/>
          <p:nvPr/>
        </p:nvSpPr>
        <p:spPr bwMode="auto">
          <a:xfrm>
            <a:off x="640030" y="4843216"/>
            <a:ext cx="1689694" cy="830997"/>
          </a:xfrm>
          <a:prstGeom prst="rect">
            <a:avLst/>
          </a:prstGeom>
          <a:solidFill>
            <a:schemeClr val="tx1"/>
          </a:solidFill>
          <a:ln>
            <a:noFill/>
          </a:ln>
        </p:spPr>
        <p:txBody>
          <a:bodyPr wrap="none" rtlCol="0">
            <a:spAutoFit/>
          </a:bodyPr>
          <a:lstStyle/>
          <a:p>
            <a:pPr algn="r">
              <a:lnSpc>
                <a:spcPct val="100000"/>
              </a:lnSpc>
              <a:spcBef>
                <a:spcPts val="0"/>
              </a:spcBef>
              <a:spcAft>
                <a:spcPct val="0"/>
              </a:spcAft>
              <a:buClrTx/>
              <a:buFontTx/>
              <a:buNone/>
            </a:pPr>
            <a:r>
              <a:rPr lang="en-US" sz="1600" dirty="0">
                <a:solidFill>
                  <a:schemeClr val="bg1"/>
                </a:solidFill>
                <a:latin typeface="Calibri" panose="020F0502020204030204" pitchFamily="34" charset="0"/>
              </a:rPr>
              <a:t>Patients at Risk, n</a:t>
            </a:r>
          </a:p>
          <a:p>
            <a:pPr algn="r">
              <a:lnSpc>
                <a:spcPct val="100000"/>
              </a:lnSpc>
              <a:spcBef>
                <a:spcPts val="0"/>
              </a:spcBef>
              <a:spcAft>
                <a:spcPct val="0"/>
              </a:spcAft>
              <a:buClrTx/>
              <a:buFontTx/>
              <a:buNone/>
            </a:pPr>
            <a:r>
              <a:rPr lang="en-US" sz="1600" dirty="0">
                <a:solidFill>
                  <a:schemeClr val="accent1"/>
                </a:solidFill>
                <a:latin typeface="Calibri" panose="020F0502020204030204" pitchFamily="34" charset="0"/>
              </a:rPr>
              <a:t>Acala + BR</a:t>
            </a:r>
          </a:p>
          <a:p>
            <a:pPr algn="r">
              <a:lnSpc>
                <a:spcPct val="100000"/>
              </a:lnSpc>
              <a:spcBef>
                <a:spcPts val="0"/>
              </a:spcBef>
              <a:spcAft>
                <a:spcPct val="0"/>
              </a:spcAft>
              <a:buClrTx/>
              <a:buFontTx/>
              <a:buNone/>
            </a:pPr>
            <a:r>
              <a:rPr lang="en-US" sz="1600" dirty="0">
                <a:solidFill>
                  <a:schemeClr val="accent3"/>
                </a:solidFill>
                <a:latin typeface="Calibri" panose="020F0502020204030204" pitchFamily="34" charset="0"/>
              </a:rPr>
              <a:t>Pbo + BR</a:t>
            </a:r>
          </a:p>
        </p:txBody>
      </p:sp>
      <p:sp>
        <p:nvSpPr>
          <p:cNvPr id="13" name="TextBox 12">
            <a:extLst>
              <a:ext uri="{FF2B5EF4-FFF2-40B4-BE49-F238E27FC236}">
                <a16:creationId xmlns:a16="http://schemas.microsoft.com/office/drawing/2014/main" id="{10F3BBB6-62E7-94E8-2484-4B1EB0147546}"/>
              </a:ext>
            </a:extLst>
          </p:cNvPr>
          <p:cNvSpPr txBox="1"/>
          <p:nvPr/>
        </p:nvSpPr>
        <p:spPr bwMode="auto">
          <a:xfrm>
            <a:off x="6213338" y="4727489"/>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15" name="TextBox 14">
            <a:extLst>
              <a:ext uri="{FF2B5EF4-FFF2-40B4-BE49-F238E27FC236}">
                <a16:creationId xmlns:a16="http://schemas.microsoft.com/office/drawing/2014/main" id="{8B550F19-7C8F-8159-21B6-9606401C5FFF}"/>
              </a:ext>
            </a:extLst>
          </p:cNvPr>
          <p:cNvSpPr txBox="1"/>
          <p:nvPr/>
        </p:nvSpPr>
        <p:spPr bwMode="auto">
          <a:xfrm rot="16200000">
            <a:off x="1201705" y="2837011"/>
            <a:ext cx="8146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OS (%)</a:t>
            </a:r>
          </a:p>
        </p:txBody>
      </p:sp>
      <p:graphicFrame>
        <p:nvGraphicFramePr>
          <p:cNvPr id="16" name="Table 17">
            <a:extLst>
              <a:ext uri="{FF2B5EF4-FFF2-40B4-BE49-F238E27FC236}">
                <a16:creationId xmlns:a16="http://schemas.microsoft.com/office/drawing/2014/main" id="{8C8216F5-C694-9EF3-5FB5-AD199705C446}"/>
              </a:ext>
            </a:extLst>
          </p:cNvPr>
          <p:cNvGraphicFramePr>
            <a:graphicFrameLocks noGrp="1"/>
          </p:cNvGraphicFramePr>
          <p:nvPr/>
        </p:nvGraphicFramePr>
        <p:xfrm>
          <a:off x="2677694" y="2989173"/>
          <a:ext cx="5326660" cy="1292352"/>
        </p:xfrm>
        <a:graphic>
          <a:graphicData uri="http://schemas.openxmlformats.org/drawingml/2006/table">
            <a:tbl>
              <a:tblPr firstRow="1" bandRow="1">
                <a:tableStyleId>{93296810-A885-4BE3-A3E7-6D5BEEA58F35}</a:tableStyleId>
              </a:tblPr>
              <a:tblGrid>
                <a:gridCol w="1645920">
                  <a:extLst>
                    <a:ext uri="{9D8B030D-6E8A-4147-A177-3AD203B41FA5}">
                      <a16:colId xmlns:a16="http://schemas.microsoft.com/office/drawing/2014/main" val="2538364240"/>
                    </a:ext>
                  </a:extLst>
                </a:gridCol>
                <a:gridCol w="1840370">
                  <a:extLst>
                    <a:ext uri="{9D8B030D-6E8A-4147-A177-3AD203B41FA5}">
                      <a16:colId xmlns:a16="http://schemas.microsoft.com/office/drawing/2014/main" val="1270973012"/>
                    </a:ext>
                  </a:extLst>
                </a:gridCol>
                <a:gridCol w="1840370">
                  <a:extLst>
                    <a:ext uri="{9D8B030D-6E8A-4147-A177-3AD203B41FA5}">
                      <a16:colId xmlns:a16="http://schemas.microsoft.com/office/drawing/2014/main" val="638962441"/>
                    </a:ext>
                  </a:extLst>
                </a:gridCol>
              </a:tblGrid>
              <a:tr h="0">
                <a:tc>
                  <a:txBody>
                    <a:bodyPr/>
                    <a:lstStyle/>
                    <a:p>
                      <a:endParaRPr lang="en-US" sz="1600" dirty="0">
                        <a:solidFill>
                          <a:sysClr val="windowText" lastClr="000000"/>
                        </a:solidFill>
                      </a:endParaRPr>
                    </a:p>
                  </a:txBody>
                  <a:tcPr marL="9144" marR="9144" marT="9144" marB="9144">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600" dirty="0">
                          <a:solidFill>
                            <a:schemeClr val="accent1"/>
                          </a:solidFill>
                        </a:rPr>
                        <a:t>Acala + BR (n = 299)</a:t>
                      </a:r>
                    </a:p>
                  </a:txBody>
                  <a:tcPr marL="9144" marR="9144" marT="9144" marB="9144">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600" dirty="0">
                          <a:solidFill>
                            <a:schemeClr val="accent3"/>
                          </a:solidFill>
                        </a:rPr>
                        <a:t>Pbo + BR (n = 299)</a:t>
                      </a:r>
                    </a:p>
                  </a:txBody>
                  <a:tcPr marL="9144" marR="9144" marT="9144" marB="9144">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1792023"/>
                  </a:ext>
                </a:extLst>
              </a:tr>
              <a:tr h="0">
                <a:tc>
                  <a:txBody>
                    <a:bodyPr/>
                    <a:lstStyle/>
                    <a:p>
                      <a:r>
                        <a:rPr lang="en-US" sz="1600" dirty="0">
                          <a:solidFill>
                            <a:sysClr val="windowText" lastClr="000000"/>
                          </a:solidFill>
                        </a:rPr>
                        <a:t>OS events, n (%)</a:t>
                      </a:r>
                    </a:p>
                  </a:txBody>
                  <a:tcPr marL="9144" marR="9144" marT="9144" marB="9144">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600" dirty="0">
                          <a:solidFill>
                            <a:sysClr val="windowText" lastClr="000000"/>
                          </a:solidFill>
                        </a:rPr>
                        <a:t>97 (32.4)</a:t>
                      </a:r>
                    </a:p>
                  </a:txBody>
                  <a:tcPr marL="9144" marR="9144" marT="9144" marB="9144">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600" dirty="0">
                          <a:solidFill>
                            <a:sysClr val="windowText" lastClr="000000"/>
                          </a:solidFill>
                        </a:rPr>
                        <a:t>106 (35.5)</a:t>
                      </a:r>
                    </a:p>
                  </a:txBody>
                  <a:tcPr marL="9144" marR="9144" marT="9144" marB="9144">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20780345"/>
                  </a:ext>
                </a:extLst>
              </a:tr>
              <a:tr h="0">
                <a:tc>
                  <a:txBody>
                    <a:bodyPr/>
                    <a:lstStyle/>
                    <a:p>
                      <a:r>
                        <a:rPr lang="en-US" sz="1600" dirty="0">
                          <a:solidFill>
                            <a:sysClr val="windowText" lastClr="000000"/>
                          </a:solidFill>
                        </a:rPr>
                        <a:t>mOS, mo</a:t>
                      </a:r>
                    </a:p>
                  </a:txBody>
                  <a:tcPr marL="9144"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600" dirty="0">
                          <a:solidFill>
                            <a:sysClr val="windowText" lastClr="000000"/>
                          </a:solidFill>
                        </a:rPr>
                        <a:t>Not estimable</a:t>
                      </a:r>
                    </a:p>
                  </a:txBody>
                  <a:tcPr marL="9144"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600" dirty="0">
                          <a:solidFill>
                            <a:sysClr val="windowText" lastClr="000000"/>
                          </a:solidFill>
                        </a:rPr>
                        <a:t>Not estimable</a:t>
                      </a:r>
                    </a:p>
                  </a:txBody>
                  <a:tcPr marL="9144"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90753807"/>
                  </a:ext>
                </a:extLst>
              </a:tr>
              <a:tr h="0">
                <a:tc>
                  <a:txBody>
                    <a:bodyPr/>
                    <a:lstStyle/>
                    <a:p>
                      <a:endParaRPr lang="en-US" sz="1600" dirty="0">
                        <a:solidFill>
                          <a:sysClr val="windowText" lastClr="000000"/>
                        </a:solidFill>
                      </a:endParaRPr>
                    </a:p>
                  </a:txBody>
                  <a:tcPr marL="9144"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pPr algn="ctr"/>
                      <a:r>
                        <a:rPr lang="en-US" sz="1600" dirty="0">
                          <a:solidFill>
                            <a:sysClr val="windowText" lastClr="000000"/>
                          </a:solidFill>
                        </a:rPr>
                        <a:t>Stratified HR: 0.86 (95% CI: 0.65-1.13; </a:t>
                      </a:r>
                      <a:br>
                        <a:rPr lang="en-US" sz="1600" dirty="0">
                          <a:solidFill>
                            <a:sysClr val="windowText" lastClr="000000"/>
                          </a:solidFill>
                        </a:rPr>
                      </a:br>
                      <a:r>
                        <a:rPr lang="en-US" sz="1600" dirty="0">
                          <a:solidFill>
                            <a:sysClr val="windowText" lastClr="000000"/>
                          </a:solidFill>
                        </a:rPr>
                        <a:t>log-rank </a:t>
                      </a:r>
                      <a:r>
                        <a:rPr lang="en-US" sz="1600" i="1" dirty="0">
                          <a:solidFill>
                            <a:sysClr val="windowText" lastClr="000000"/>
                          </a:solidFill>
                        </a:rPr>
                        <a:t>P </a:t>
                      </a:r>
                      <a:r>
                        <a:rPr lang="en-US" sz="1600" i="0" dirty="0">
                          <a:solidFill>
                            <a:sysClr val="windowText" lastClr="000000"/>
                          </a:solidFill>
                        </a:rPr>
                        <a:t>= .2743)</a:t>
                      </a:r>
                      <a:endParaRPr lang="en-US" sz="1600" dirty="0">
                        <a:solidFill>
                          <a:sysClr val="windowText" lastClr="000000"/>
                        </a:solidFill>
                      </a:endParaRPr>
                    </a:p>
                  </a:txBody>
                  <a:tcPr marL="9144" marR="9144" marT="9144" marB="9144">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ctr"/>
                      <a:endParaRPr lang="en-US" sz="1600" dirty="0">
                        <a:solidFill>
                          <a:sysClr val="windowText" lastClr="000000"/>
                        </a:solidFill>
                      </a:endParaRPr>
                    </a:p>
                  </a:txBody>
                  <a:tcPr>
                    <a:solidFill>
                      <a:schemeClr val="tx1"/>
                    </a:solidFill>
                  </a:tcPr>
                </a:tc>
                <a:extLst>
                  <a:ext uri="{0D108BD9-81ED-4DB2-BD59-A6C34878D82A}">
                    <a16:rowId xmlns:a16="http://schemas.microsoft.com/office/drawing/2014/main" val="1662165681"/>
                  </a:ext>
                </a:extLst>
              </a:tr>
            </a:tbl>
          </a:graphicData>
        </a:graphic>
      </p:graphicFrame>
      <p:sp>
        <p:nvSpPr>
          <p:cNvPr id="18" name="Text Box 30">
            <a:extLst>
              <a:ext uri="{FF2B5EF4-FFF2-40B4-BE49-F238E27FC236}">
                <a16:creationId xmlns:a16="http://schemas.microsoft.com/office/drawing/2014/main" id="{015A531B-385A-A793-6EAD-44ED5FFE6ADA}"/>
              </a:ext>
            </a:extLst>
          </p:cNvPr>
          <p:cNvSpPr txBox="1">
            <a:spLocks noChangeArrowheads="1"/>
          </p:cNvSpPr>
          <p:nvPr/>
        </p:nvSpPr>
        <p:spPr bwMode="auto">
          <a:xfrm>
            <a:off x="8048892" y="3942012"/>
            <a:ext cx="2921874" cy="36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800" b="0" dirty="0">
                <a:solidFill>
                  <a:schemeClr val="bg1"/>
                </a:solidFill>
                <a:latin typeface="Calibri" panose="020F0502020204030204" pitchFamily="34" charset="0"/>
              </a:rPr>
              <a:t>Median follow-up: 45 mo</a:t>
            </a:r>
            <a:endParaRPr lang="en-US" altLang="en-US" sz="1800" dirty="0">
              <a:solidFill>
                <a:schemeClr val="bg1"/>
              </a:solidFill>
              <a:latin typeface="Calibri" panose="020F0502020204030204" pitchFamily="34" charset="0"/>
            </a:endParaRPr>
          </a:p>
        </p:txBody>
      </p:sp>
      <p:grpSp>
        <p:nvGrpSpPr>
          <p:cNvPr id="5" name="Group 4">
            <a:extLst>
              <a:ext uri="{FF2B5EF4-FFF2-40B4-BE49-F238E27FC236}">
                <a16:creationId xmlns:a16="http://schemas.microsoft.com/office/drawing/2014/main" id="{9DDCF1F9-979D-32D1-709B-F245B41B2BF1}"/>
              </a:ext>
            </a:extLst>
          </p:cNvPr>
          <p:cNvGrpSpPr/>
          <p:nvPr/>
        </p:nvGrpSpPr>
        <p:grpSpPr>
          <a:xfrm>
            <a:off x="1629505" y="1518703"/>
            <a:ext cx="535724" cy="3072899"/>
            <a:chOff x="1671352" y="1518703"/>
            <a:chExt cx="535724" cy="3072899"/>
          </a:xfrm>
        </p:grpSpPr>
        <p:sp>
          <p:nvSpPr>
            <p:cNvPr id="6" name="TextBox 5">
              <a:extLst>
                <a:ext uri="{FF2B5EF4-FFF2-40B4-BE49-F238E27FC236}">
                  <a16:creationId xmlns:a16="http://schemas.microsoft.com/office/drawing/2014/main" id="{B14E29CA-9507-543A-6F5C-15DAC23AF409}"/>
                </a:ext>
              </a:extLst>
            </p:cNvPr>
            <p:cNvSpPr txBox="1"/>
            <p:nvPr/>
          </p:nvSpPr>
          <p:spPr bwMode="auto">
            <a:xfrm>
              <a:off x="1671352" y="1518703"/>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7" name="TextBox 6">
              <a:extLst>
                <a:ext uri="{FF2B5EF4-FFF2-40B4-BE49-F238E27FC236}">
                  <a16:creationId xmlns:a16="http://schemas.microsoft.com/office/drawing/2014/main" id="{7A0BFD77-8B91-CC16-7F34-391061F162D7}"/>
                </a:ext>
              </a:extLst>
            </p:cNvPr>
            <p:cNvSpPr txBox="1"/>
            <p:nvPr/>
          </p:nvSpPr>
          <p:spPr bwMode="auto">
            <a:xfrm>
              <a:off x="1788372" y="205941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8" name="TextBox 7">
              <a:extLst>
                <a:ext uri="{FF2B5EF4-FFF2-40B4-BE49-F238E27FC236}">
                  <a16:creationId xmlns:a16="http://schemas.microsoft.com/office/drawing/2014/main" id="{FB4F831E-749B-1651-993D-FF40F7CD8767}"/>
                </a:ext>
              </a:extLst>
            </p:cNvPr>
            <p:cNvSpPr txBox="1"/>
            <p:nvPr/>
          </p:nvSpPr>
          <p:spPr bwMode="auto">
            <a:xfrm>
              <a:off x="1788372" y="260012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9" name="TextBox 18">
              <a:extLst>
                <a:ext uri="{FF2B5EF4-FFF2-40B4-BE49-F238E27FC236}">
                  <a16:creationId xmlns:a16="http://schemas.microsoft.com/office/drawing/2014/main" id="{A2C26E11-EEB0-AF7F-CCCF-E6ED45F9983A}"/>
                </a:ext>
              </a:extLst>
            </p:cNvPr>
            <p:cNvSpPr txBox="1"/>
            <p:nvPr/>
          </p:nvSpPr>
          <p:spPr bwMode="auto">
            <a:xfrm>
              <a:off x="1788372" y="314084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0" name="TextBox 19">
              <a:extLst>
                <a:ext uri="{FF2B5EF4-FFF2-40B4-BE49-F238E27FC236}">
                  <a16:creationId xmlns:a16="http://schemas.microsoft.com/office/drawing/2014/main" id="{D0D6E8BC-E4CB-7498-C8A0-48CB8B8F0F5E}"/>
                </a:ext>
              </a:extLst>
            </p:cNvPr>
            <p:cNvSpPr txBox="1"/>
            <p:nvPr/>
          </p:nvSpPr>
          <p:spPr bwMode="auto">
            <a:xfrm>
              <a:off x="1788372" y="368155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1" name="TextBox 20">
              <a:extLst>
                <a:ext uri="{FF2B5EF4-FFF2-40B4-BE49-F238E27FC236}">
                  <a16:creationId xmlns:a16="http://schemas.microsoft.com/office/drawing/2014/main" id="{01A07337-464E-FBA6-6581-08E308984B4A}"/>
                </a:ext>
              </a:extLst>
            </p:cNvPr>
            <p:cNvSpPr txBox="1"/>
            <p:nvPr/>
          </p:nvSpPr>
          <p:spPr bwMode="auto">
            <a:xfrm>
              <a:off x="1905391" y="4222270"/>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22" name="Group 21">
            <a:extLst>
              <a:ext uri="{FF2B5EF4-FFF2-40B4-BE49-F238E27FC236}">
                <a16:creationId xmlns:a16="http://schemas.microsoft.com/office/drawing/2014/main" id="{726A1820-2C8A-38F7-61AC-FA8AABCD5C66}"/>
              </a:ext>
            </a:extLst>
          </p:cNvPr>
          <p:cNvGrpSpPr/>
          <p:nvPr/>
        </p:nvGrpSpPr>
        <p:grpSpPr>
          <a:xfrm>
            <a:off x="2448733" y="4457694"/>
            <a:ext cx="8619829" cy="369332"/>
            <a:chOff x="2448733" y="4480335"/>
            <a:chExt cx="8619829" cy="369332"/>
          </a:xfrm>
        </p:grpSpPr>
        <p:sp>
          <p:nvSpPr>
            <p:cNvPr id="23" name="TextBox 22">
              <a:extLst>
                <a:ext uri="{FF2B5EF4-FFF2-40B4-BE49-F238E27FC236}">
                  <a16:creationId xmlns:a16="http://schemas.microsoft.com/office/drawing/2014/main" id="{47C8BFCF-4F19-24A2-70FE-063AF11AB34B}"/>
                </a:ext>
              </a:extLst>
            </p:cNvPr>
            <p:cNvSpPr txBox="1"/>
            <p:nvPr/>
          </p:nvSpPr>
          <p:spPr bwMode="auto">
            <a:xfrm>
              <a:off x="2448733" y="448033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4" name="TextBox 23">
              <a:extLst>
                <a:ext uri="{FF2B5EF4-FFF2-40B4-BE49-F238E27FC236}">
                  <a16:creationId xmlns:a16="http://schemas.microsoft.com/office/drawing/2014/main" id="{0AEEE2F2-40A7-E066-1014-08C9941E0418}"/>
                </a:ext>
              </a:extLst>
            </p:cNvPr>
            <p:cNvSpPr txBox="1"/>
            <p:nvPr/>
          </p:nvSpPr>
          <p:spPr bwMode="auto">
            <a:xfrm>
              <a:off x="3049524" y="448033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25" name="TextBox 24">
              <a:extLst>
                <a:ext uri="{FF2B5EF4-FFF2-40B4-BE49-F238E27FC236}">
                  <a16:creationId xmlns:a16="http://schemas.microsoft.com/office/drawing/2014/main" id="{DA6EB64C-6511-65C9-68E0-AE88EB872B9E}"/>
                </a:ext>
              </a:extLst>
            </p:cNvPr>
            <p:cNvSpPr txBox="1"/>
            <p:nvPr/>
          </p:nvSpPr>
          <p:spPr bwMode="auto">
            <a:xfrm>
              <a:off x="3593406" y="448033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26" name="TextBox 25">
              <a:extLst>
                <a:ext uri="{FF2B5EF4-FFF2-40B4-BE49-F238E27FC236}">
                  <a16:creationId xmlns:a16="http://schemas.microsoft.com/office/drawing/2014/main" id="{915C7E46-E656-0C8C-E33C-8DD32BA378D0}"/>
                </a:ext>
              </a:extLst>
            </p:cNvPr>
            <p:cNvSpPr txBox="1"/>
            <p:nvPr/>
          </p:nvSpPr>
          <p:spPr bwMode="auto">
            <a:xfrm>
              <a:off x="4194197" y="448033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27" name="TextBox 26">
              <a:extLst>
                <a:ext uri="{FF2B5EF4-FFF2-40B4-BE49-F238E27FC236}">
                  <a16:creationId xmlns:a16="http://schemas.microsoft.com/office/drawing/2014/main" id="{6D7F89EB-5257-7645-9A33-B8EF57DB206F}"/>
                </a:ext>
              </a:extLst>
            </p:cNvPr>
            <p:cNvSpPr txBox="1"/>
            <p:nvPr/>
          </p:nvSpPr>
          <p:spPr bwMode="auto">
            <a:xfrm>
              <a:off x="4751719" y="448033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28" name="TextBox 27">
              <a:extLst>
                <a:ext uri="{FF2B5EF4-FFF2-40B4-BE49-F238E27FC236}">
                  <a16:creationId xmlns:a16="http://schemas.microsoft.com/office/drawing/2014/main" id="{1585C2F4-F647-FDEF-DFBB-8B6A77C3B383}"/>
                </a:ext>
              </a:extLst>
            </p:cNvPr>
            <p:cNvSpPr txBox="1"/>
            <p:nvPr/>
          </p:nvSpPr>
          <p:spPr bwMode="auto">
            <a:xfrm>
              <a:off x="5352510" y="448033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29" name="TextBox 28">
              <a:extLst>
                <a:ext uri="{FF2B5EF4-FFF2-40B4-BE49-F238E27FC236}">
                  <a16:creationId xmlns:a16="http://schemas.microsoft.com/office/drawing/2014/main" id="{2533A7C4-9622-A14D-D912-0EBAE800F170}"/>
                </a:ext>
              </a:extLst>
            </p:cNvPr>
            <p:cNvSpPr txBox="1"/>
            <p:nvPr/>
          </p:nvSpPr>
          <p:spPr bwMode="auto">
            <a:xfrm>
              <a:off x="5954901" y="448033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30" name="TextBox 29">
              <a:extLst>
                <a:ext uri="{FF2B5EF4-FFF2-40B4-BE49-F238E27FC236}">
                  <a16:creationId xmlns:a16="http://schemas.microsoft.com/office/drawing/2014/main" id="{A93181AA-AD2D-2B68-F876-CDA2013DD46D}"/>
                </a:ext>
              </a:extLst>
            </p:cNvPr>
            <p:cNvSpPr txBox="1"/>
            <p:nvPr/>
          </p:nvSpPr>
          <p:spPr bwMode="auto">
            <a:xfrm>
              <a:off x="6555692" y="448033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31" name="TextBox 30">
              <a:extLst>
                <a:ext uri="{FF2B5EF4-FFF2-40B4-BE49-F238E27FC236}">
                  <a16:creationId xmlns:a16="http://schemas.microsoft.com/office/drawing/2014/main" id="{FBD4F352-6DB3-4971-93D1-FCE1DA518341}"/>
                </a:ext>
              </a:extLst>
            </p:cNvPr>
            <p:cNvSpPr txBox="1"/>
            <p:nvPr/>
          </p:nvSpPr>
          <p:spPr bwMode="auto">
            <a:xfrm>
              <a:off x="7129524" y="448033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32" name="TextBox 31">
              <a:extLst>
                <a:ext uri="{FF2B5EF4-FFF2-40B4-BE49-F238E27FC236}">
                  <a16:creationId xmlns:a16="http://schemas.microsoft.com/office/drawing/2014/main" id="{6224D45F-1226-1E09-0611-D0FD19BA57AE}"/>
                </a:ext>
              </a:extLst>
            </p:cNvPr>
            <p:cNvSpPr txBox="1"/>
            <p:nvPr/>
          </p:nvSpPr>
          <p:spPr bwMode="auto">
            <a:xfrm>
              <a:off x="7696117" y="448033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54</a:t>
              </a:r>
            </a:p>
          </p:txBody>
        </p:sp>
        <p:sp>
          <p:nvSpPr>
            <p:cNvPr id="33" name="TextBox 32">
              <a:extLst>
                <a:ext uri="{FF2B5EF4-FFF2-40B4-BE49-F238E27FC236}">
                  <a16:creationId xmlns:a16="http://schemas.microsoft.com/office/drawing/2014/main" id="{12D48E05-8779-EF5B-C190-050249DBF3BD}"/>
                </a:ext>
              </a:extLst>
            </p:cNvPr>
            <p:cNvSpPr txBox="1"/>
            <p:nvPr/>
          </p:nvSpPr>
          <p:spPr bwMode="auto">
            <a:xfrm>
              <a:off x="8287618" y="448033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4" name="TextBox 33">
              <a:extLst>
                <a:ext uri="{FF2B5EF4-FFF2-40B4-BE49-F238E27FC236}">
                  <a16:creationId xmlns:a16="http://schemas.microsoft.com/office/drawing/2014/main" id="{CD71B679-8F02-4B5E-EC03-B9637CA3A912}"/>
                </a:ext>
              </a:extLst>
            </p:cNvPr>
            <p:cNvSpPr txBox="1"/>
            <p:nvPr/>
          </p:nvSpPr>
          <p:spPr bwMode="auto">
            <a:xfrm>
              <a:off x="8890228" y="448033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66</a:t>
              </a:r>
            </a:p>
          </p:txBody>
        </p:sp>
        <p:sp>
          <p:nvSpPr>
            <p:cNvPr id="35" name="TextBox 34">
              <a:extLst>
                <a:ext uri="{FF2B5EF4-FFF2-40B4-BE49-F238E27FC236}">
                  <a16:creationId xmlns:a16="http://schemas.microsoft.com/office/drawing/2014/main" id="{BCD174F5-979F-8F09-F071-0D06E2E8CE2E}"/>
                </a:ext>
              </a:extLst>
            </p:cNvPr>
            <p:cNvSpPr txBox="1"/>
            <p:nvPr/>
          </p:nvSpPr>
          <p:spPr bwMode="auto">
            <a:xfrm>
              <a:off x="9491019" y="448033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72</a:t>
              </a:r>
            </a:p>
          </p:txBody>
        </p:sp>
        <p:sp>
          <p:nvSpPr>
            <p:cNvPr id="36" name="TextBox 35">
              <a:extLst>
                <a:ext uri="{FF2B5EF4-FFF2-40B4-BE49-F238E27FC236}">
                  <a16:creationId xmlns:a16="http://schemas.microsoft.com/office/drawing/2014/main" id="{09CE0E81-65D2-69AA-105A-B46690FED5B6}"/>
                </a:ext>
              </a:extLst>
            </p:cNvPr>
            <p:cNvSpPr txBox="1"/>
            <p:nvPr/>
          </p:nvSpPr>
          <p:spPr bwMode="auto">
            <a:xfrm>
              <a:off x="10093410" y="448033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78</a:t>
              </a:r>
            </a:p>
          </p:txBody>
        </p:sp>
        <p:sp>
          <p:nvSpPr>
            <p:cNvPr id="76" name="TextBox 75">
              <a:extLst>
                <a:ext uri="{FF2B5EF4-FFF2-40B4-BE49-F238E27FC236}">
                  <a16:creationId xmlns:a16="http://schemas.microsoft.com/office/drawing/2014/main" id="{F31EE184-4B29-6C01-F3B3-D60B2F7992EB}"/>
                </a:ext>
              </a:extLst>
            </p:cNvPr>
            <p:cNvSpPr txBox="1"/>
            <p:nvPr/>
          </p:nvSpPr>
          <p:spPr bwMode="auto">
            <a:xfrm>
              <a:off x="10649858" y="448033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84</a:t>
              </a:r>
            </a:p>
          </p:txBody>
        </p:sp>
      </p:grpSp>
      <p:grpSp>
        <p:nvGrpSpPr>
          <p:cNvPr id="37" name="Group 36">
            <a:extLst>
              <a:ext uri="{FF2B5EF4-FFF2-40B4-BE49-F238E27FC236}">
                <a16:creationId xmlns:a16="http://schemas.microsoft.com/office/drawing/2014/main" id="{6B7791E7-EC90-15E5-EA18-1708B10F4B87}"/>
              </a:ext>
            </a:extLst>
          </p:cNvPr>
          <p:cNvGrpSpPr/>
          <p:nvPr/>
        </p:nvGrpSpPr>
        <p:grpSpPr>
          <a:xfrm>
            <a:off x="2106069" y="1688129"/>
            <a:ext cx="121921" cy="2707658"/>
            <a:chOff x="2114953" y="1688129"/>
            <a:chExt cx="902896" cy="2707658"/>
          </a:xfrm>
        </p:grpSpPr>
        <p:cxnSp>
          <p:nvCxnSpPr>
            <p:cNvPr id="38" name="Straight Connector 37">
              <a:extLst>
                <a:ext uri="{FF2B5EF4-FFF2-40B4-BE49-F238E27FC236}">
                  <a16:creationId xmlns:a16="http://schemas.microsoft.com/office/drawing/2014/main" id="{ADA66CD2-2B71-6570-D95A-9E895AB9DF8F}"/>
                </a:ext>
              </a:extLst>
            </p:cNvPr>
            <p:cNvCxnSpPr/>
            <p:nvPr/>
          </p:nvCxnSpPr>
          <p:spPr bwMode="auto">
            <a:xfrm>
              <a:off x="2114953" y="1688129"/>
              <a:ext cx="902896"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C99EDD43-8B05-431E-F443-590230151459}"/>
                </a:ext>
              </a:extLst>
            </p:cNvPr>
            <p:cNvCxnSpPr/>
            <p:nvPr/>
          </p:nvCxnSpPr>
          <p:spPr bwMode="auto">
            <a:xfrm>
              <a:off x="2114953" y="2240571"/>
              <a:ext cx="902896"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3FAF8773-C257-9D58-FB6F-64639BA97EEC}"/>
                </a:ext>
              </a:extLst>
            </p:cNvPr>
            <p:cNvCxnSpPr/>
            <p:nvPr/>
          </p:nvCxnSpPr>
          <p:spPr bwMode="auto">
            <a:xfrm>
              <a:off x="2114953" y="2773664"/>
              <a:ext cx="902896"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22F1DC9F-B9FF-DECA-C275-583B2CF031A9}"/>
                </a:ext>
              </a:extLst>
            </p:cNvPr>
            <p:cNvCxnSpPr/>
            <p:nvPr/>
          </p:nvCxnSpPr>
          <p:spPr bwMode="auto">
            <a:xfrm>
              <a:off x="2114953" y="3326106"/>
              <a:ext cx="902896"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7E2785AB-9059-726A-9A3B-5402BC207D82}"/>
                </a:ext>
              </a:extLst>
            </p:cNvPr>
            <p:cNvCxnSpPr/>
            <p:nvPr/>
          </p:nvCxnSpPr>
          <p:spPr bwMode="auto">
            <a:xfrm>
              <a:off x="2114953" y="3843345"/>
              <a:ext cx="902896"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FCB5C310-22BB-D167-EDA3-51B8B56BB41B}"/>
                </a:ext>
              </a:extLst>
            </p:cNvPr>
            <p:cNvCxnSpPr/>
            <p:nvPr/>
          </p:nvCxnSpPr>
          <p:spPr bwMode="auto">
            <a:xfrm>
              <a:off x="2114953" y="4395787"/>
              <a:ext cx="902896" cy="0"/>
            </a:xfrm>
            <a:prstGeom prst="line">
              <a:avLst/>
            </a:prstGeom>
            <a:noFill/>
            <a:ln w="28575" cap="flat" cmpd="sng" algn="ctr">
              <a:solidFill>
                <a:schemeClr val="bg1"/>
              </a:solidFill>
              <a:prstDash val="solid"/>
              <a:round/>
              <a:headEnd type="none" w="med" len="med"/>
              <a:tailEnd type="none" w="med" len="med"/>
            </a:ln>
            <a:effectLst/>
          </p:spPr>
        </p:cxnSp>
      </p:grpSp>
      <p:grpSp>
        <p:nvGrpSpPr>
          <p:cNvPr id="44" name="Group 43">
            <a:extLst>
              <a:ext uri="{FF2B5EF4-FFF2-40B4-BE49-F238E27FC236}">
                <a16:creationId xmlns:a16="http://schemas.microsoft.com/office/drawing/2014/main" id="{DB5E862A-344D-D2A2-FD16-4A4B9481C17E}"/>
              </a:ext>
            </a:extLst>
          </p:cNvPr>
          <p:cNvGrpSpPr/>
          <p:nvPr/>
        </p:nvGrpSpPr>
        <p:grpSpPr>
          <a:xfrm rot="5400000">
            <a:off x="4027339" y="2968163"/>
            <a:ext cx="107635" cy="2962886"/>
            <a:chOff x="2114953" y="1688129"/>
            <a:chExt cx="902896" cy="2707658"/>
          </a:xfrm>
        </p:grpSpPr>
        <p:cxnSp>
          <p:nvCxnSpPr>
            <p:cNvPr id="45" name="Straight Connector 44">
              <a:extLst>
                <a:ext uri="{FF2B5EF4-FFF2-40B4-BE49-F238E27FC236}">
                  <a16:creationId xmlns:a16="http://schemas.microsoft.com/office/drawing/2014/main" id="{F1A71F21-50FF-A4BB-F6CB-BBADF4676E4B}"/>
                </a:ext>
              </a:extLst>
            </p:cNvPr>
            <p:cNvCxnSpPr/>
            <p:nvPr/>
          </p:nvCxnSpPr>
          <p:spPr bwMode="auto">
            <a:xfrm>
              <a:off x="2114953" y="1688129"/>
              <a:ext cx="902896"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025EBD88-86D4-CC73-3B7E-C97D49211175}"/>
                </a:ext>
              </a:extLst>
            </p:cNvPr>
            <p:cNvCxnSpPr/>
            <p:nvPr/>
          </p:nvCxnSpPr>
          <p:spPr bwMode="auto">
            <a:xfrm>
              <a:off x="2114953" y="2240571"/>
              <a:ext cx="902896"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79C98CDB-39B7-63E1-5F1E-B8A0AEDE948E}"/>
                </a:ext>
              </a:extLst>
            </p:cNvPr>
            <p:cNvCxnSpPr/>
            <p:nvPr/>
          </p:nvCxnSpPr>
          <p:spPr bwMode="auto">
            <a:xfrm>
              <a:off x="2114953" y="2773664"/>
              <a:ext cx="902896"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132A5653-1CDD-BA24-7C87-9663944A7234}"/>
                </a:ext>
              </a:extLst>
            </p:cNvPr>
            <p:cNvCxnSpPr/>
            <p:nvPr/>
          </p:nvCxnSpPr>
          <p:spPr bwMode="auto">
            <a:xfrm>
              <a:off x="2114953" y="3326106"/>
              <a:ext cx="902896"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57C0B5A8-8EF7-C921-23ED-C0DE586415D1}"/>
                </a:ext>
              </a:extLst>
            </p:cNvPr>
            <p:cNvCxnSpPr/>
            <p:nvPr/>
          </p:nvCxnSpPr>
          <p:spPr bwMode="auto">
            <a:xfrm>
              <a:off x="2114953" y="3843345"/>
              <a:ext cx="902896"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B7FC8E5C-7C89-E379-CEE1-3D171370D080}"/>
                </a:ext>
              </a:extLst>
            </p:cNvPr>
            <p:cNvCxnSpPr/>
            <p:nvPr/>
          </p:nvCxnSpPr>
          <p:spPr bwMode="auto">
            <a:xfrm>
              <a:off x="2114953" y="4395787"/>
              <a:ext cx="902896" cy="0"/>
            </a:xfrm>
            <a:prstGeom prst="line">
              <a:avLst/>
            </a:prstGeom>
            <a:noFill/>
            <a:ln w="28575" cap="flat" cmpd="sng" algn="ctr">
              <a:solidFill>
                <a:schemeClr val="bg1"/>
              </a:solidFill>
              <a:prstDash val="solid"/>
              <a:round/>
              <a:headEnd type="none" w="med" len="med"/>
              <a:tailEnd type="none" w="med" len="med"/>
            </a:ln>
            <a:effectLst/>
          </p:spPr>
        </p:cxnSp>
      </p:grpSp>
      <p:grpSp>
        <p:nvGrpSpPr>
          <p:cNvPr id="51" name="Group 50">
            <a:extLst>
              <a:ext uri="{FF2B5EF4-FFF2-40B4-BE49-F238E27FC236}">
                <a16:creationId xmlns:a16="http://schemas.microsoft.com/office/drawing/2014/main" id="{68D29CE2-C1A6-8B63-93E4-7A3F6D531827}"/>
              </a:ext>
            </a:extLst>
          </p:cNvPr>
          <p:cNvGrpSpPr/>
          <p:nvPr/>
        </p:nvGrpSpPr>
        <p:grpSpPr>
          <a:xfrm rot="5400000">
            <a:off x="8439798" y="2083443"/>
            <a:ext cx="107634" cy="4732329"/>
            <a:chOff x="2114953" y="71108"/>
            <a:chExt cx="902902" cy="4324679"/>
          </a:xfrm>
        </p:grpSpPr>
        <p:cxnSp>
          <p:nvCxnSpPr>
            <p:cNvPr id="52" name="Straight Connector 51">
              <a:extLst>
                <a:ext uri="{FF2B5EF4-FFF2-40B4-BE49-F238E27FC236}">
                  <a16:creationId xmlns:a16="http://schemas.microsoft.com/office/drawing/2014/main" id="{AE690520-CB5F-2663-CB8D-B3BCE24B413D}"/>
                </a:ext>
              </a:extLst>
            </p:cNvPr>
            <p:cNvCxnSpPr/>
            <p:nvPr/>
          </p:nvCxnSpPr>
          <p:spPr bwMode="auto">
            <a:xfrm>
              <a:off x="2114953" y="1688129"/>
              <a:ext cx="902896"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E528B8C5-7805-A146-49E6-8B4956D80B67}"/>
                </a:ext>
              </a:extLst>
            </p:cNvPr>
            <p:cNvCxnSpPr/>
            <p:nvPr/>
          </p:nvCxnSpPr>
          <p:spPr bwMode="auto">
            <a:xfrm>
              <a:off x="2114953" y="2240571"/>
              <a:ext cx="902896"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9A2EED58-47C2-2365-BA0E-4B600D9C3E4B}"/>
                </a:ext>
              </a:extLst>
            </p:cNvPr>
            <p:cNvCxnSpPr/>
            <p:nvPr/>
          </p:nvCxnSpPr>
          <p:spPr bwMode="auto">
            <a:xfrm>
              <a:off x="2114953" y="2773664"/>
              <a:ext cx="902896"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EF6FBAD5-8010-AF2C-9A0D-AE7F74BBB556}"/>
                </a:ext>
              </a:extLst>
            </p:cNvPr>
            <p:cNvCxnSpPr/>
            <p:nvPr/>
          </p:nvCxnSpPr>
          <p:spPr bwMode="auto">
            <a:xfrm>
              <a:off x="2114953" y="3326106"/>
              <a:ext cx="902896"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083870EC-8CA0-2C9A-143B-7A77B1AA7E9F}"/>
                </a:ext>
              </a:extLst>
            </p:cNvPr>
            <p:cNvCxnSpPr/>
            <p:nvPr/>
          </p:nvCxnSpPr>
          <p:spPr bwMode="auto">
            <a:xfrm>
              <a:off x="2114953" y="3843345"/>
              <a:ext cx="902896"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636DC241-441C-423B-EBE3-2AEF3E481D00}"/>
                </a:ext>
              </a:extLst>
            </p:cNvPr>
            <p:cNvCxnSpPr/>
            <p:nvPr/>
          </p:nvCxnSpPr>
          <p:spPr bwMode="auto">
            <a:xfrm>
              <a:off x="2114953" y="4395787"/>
              <a:ext cx="902896"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11EFF59F-F829-57E6-DE04-62A81BA3A790}"/>
                </a:ext>
              </a:extLst>
            </p:cNvPr>
            <p:cNvCxnSpPr/>
            <p:nvPr/>
          </p:nvCxnSpPr>
          <p:spPr bwMode="auto">
            <a:xfrm>
              <a:off x="2114954" y="610756"/>
              <a:ext cx="902896"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31F5402A-C16C-33B9-8248-2C19685361D8}"/>
                </a:ext>
              </a:extLst>
            </p:cNvPr>
            <p:cNvCxnSpPr/>
            <p:nvPr/>
          </p:nvCxnSpPr>
          <p:spPr bwMode="auto">
            <a:xfrm>
              <a:off x="2114955" y="1163198"/>
              <a:ext cx="902896"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A365C67F-AF8D-C874-A172-8DBCBD670686}"/>
                </a:ext>
              </a:extLst>
            </p:cNvPr>
            <p:cNvCxnSpPr/>
            <p:nvPr/>
          </p:nvCxnSpPr>
          <p:spPr bwMode="auto">
            <a:xfrm>
              <a:off x="2114953" y="71108"/>
              <a:ext cx="902902" cy="0"/>
            </a:xfrm>
            <a:prstGeom prst="line">
              <a:avLst/>
            </a:prstGeom>
            <a:noFill/>
            <a:ln w="28575" cap="flat" cmpd="sng" algn="ctr">
              <a:solidFill>
                <a:schemeClr val="bg1"/>
              </a:solidFill>
              <a:prstDash val="solid"/>
              <a:round/>
              <a:headEnd type="none" w="med" len="med"/>
              <a:tailEnd type="none" w="med" len="med"/>
            </a:ln>
            <a:effectLst/>
          </p:spPr>
        </p:cxnSp>
      </p:grpSp>
      <p:grpSp>
        <p:nvGrpSpPr>
          <p:cNvPr id="60" name="Group 59">
            <a:extLst>
              <a:ext uri="{FF2B5EF4-FFF2-40B4-BE49-F238E27FC236}">
                <a16:creationId xmlns:a16="http://schemas.microsoft.com/office/drawing/2014/main" id="{392DEA60-3592-3E83-03CA-E2731136CCC4}"/>
              </a:ext>
            </a:extLst>
          </p:cNvPr>
          <p:cNvGrpSpPr/>
          <p:nvPr/>
        </p:nvGrpSpPr>
        <p:grpSpPr>
          <a:xfrm>
            <a:off x="2350950" y="5089438"/>
            <a:ext cx="8665766" cy="584775"/>
            <a:chOff x="2350950" y="4480335"/>
            <a:chExt cx="8665766" cy="584775"/>
          </a:xfrm>
        </p:grpSpPr>
        <p:sp>
          <p:nvSpPr>
            <p:cNvPr id="61" name="TextBox 60">
              <a:extLst>
                <a:ext uri="{FF2B5EF4-FFF2-40B4-BE49-F238E27FC236}">
                  <a16:creationId xmlns:a16="http://schemas.microsoft.com/office/drawing/2014/main" id="{75590CF0-C678-2AFF-3D98-2010DCEB5157}"/>
                </a:ext>
              </a:extLst>
            </p:cNvPr>
            <p:cNvSpPr txBox="1"/>
            <p:nvPr/>
          </p:nvSpPr>
          <p:spPr bwMode="auto">
            <a:xfrm>
              <a:off x="2350950" y="4480335"/>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299</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299</a:t>
              </a:r>
            </a:p>
          </p:txBody>
        </p:sp>
        <p:sp>
          <p:nvSpPr>
            <p:cNvPr id="62" name="TextBox 61">
              <a:extLst>
                <a:ext uri="{FF2B5EF4-FFF2-40B4-BE49-F238E27FC236}">
                  <a16:creationId xmlns:a16="http://schemas.microsoft.com/office/drawing/2014/main" id="{0F0D406C-5F1F-4A86-3820-D8298238F537}"/>
                </a:ext>
              </a:extLst>
            </p:cNvPr>
            <p:cNvSpPr txBox="1"/>
            <p:nvPr/>
          </p:nvSpPr>
          <p:spPr bwMode="auto">
            <a:xfrm>
              <a:off x="2951740" y="4480335"/>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280</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268</a:t>
              </a:r>
            </a:p>
          </p:txBody>
        </p:sp>
        <p:sp>
          <p:nvSpPr>
            <p:cNvPr id="63" name="TextBox 62">
              <a:extLst>
                <a:ext uri="{FF2B5EF4-FFF2-40B4-BE49-F238E27FC236}">
                  <a16:creationId xmlns:a16="http://schemas.microsoft.com/office/drawing/2014/main" id="{D26DE46D-9764-5801-EBE8-4CB77E79AE91}"/>
                </a:ext>
              </a:extLst>
            </p:cNvPr>
            <p:cNvSpPr txBox="1"/>
            <p:nvPr/>
          </p:nvSpPr>
          <p:spPr bwMode="auto">
            <a:xfrm>
              <a:off x="3554131" y="4480335"/>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259</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247</a:t>
              </a:r>
            </a:p>
          </p:txBody>
        </p:sp>
        <p:sp>
          <p:nvSpPr>
            <p:cNvPr id="64" name="TextBox 63">
              <a:extLst>
                <a:ext uri="{FF2B5EF4-FFF2-40B4-BE49-F238E27FC236}">
                  <a16:creationId xmlns:a16="http://schemas.microsoft.com/office/drawing/2014/main" id="{E23E0E61-832B-51CE-150E-AC46A45C35B5}"/>
                </a:ext>
              </a:extLst>
            </p:cNvPr>
            <p:cNvSpPr txBox="1"/>
            <p:nvPr/>
          </p:nvSpPr>
          <p:spPr bwMode="auto">
            <a:xfrm>
              <a:off x="4154922" y="4480335"/>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243</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229</a:t>
              </a:r>
            </a:p>
          </p:txBody>
        </p:sp>
        <p:sp>
          <p:nvSpPr>
            <p:cNvPr id="65" name="TextBox 64">
              <a:extLst>
                <a:ext uri="{FF2B5EF4-FFF2-40B4-BE49-F238E27FC236}">
                  <a16:creationId xmlns:a16="http://schemas.microsoft.com/office/drawing/2014/main" id="{7CF17E07-652B-E60C-CB76-0D05B7663CDF}"/>
                </a:ext>
              </a:extLst>
            </p:cNvPr>
            <p:cNvSpPr txBox="1"/>
            <p:nvPr/>
          </p:nvSpPr>
          <p:spPr bwMode="auto">
            <a:xfrm>
              <a:off x="4712444" y="4480335"/>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230</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215</a:t>
              </a:r>
            </a:p>
          </p:txBody>
        </p:sp>
        <p:sp>
          <p:nvSpPr>
            <p:cNvPr id="66" name="TextBox 65">
              <a:extLst>
                <a:ext uri="{FF2B5EF4-FFF2-40B4-BE49-F238E27FC236}">
                  <a16:creationId xmlns:a16="http://schemas.microsoft.com/office/drawing/2014/main" id="{C62B3AFB-CF75-38B6-1A7A-A9C4399B1C75}"/>
                </a:ext>
              </a:extLst>
            </p:cNvPr>
            <p:cNvSpPr txBox="1"/>
            <p:nvPr/>
          </p:nvSpPr>
          <p:spPr bwMode="auto">
            <a:xfrm>
              <a:off x="5313235" y="4480335"/>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207</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193</a:t>
              </a:r>
            </a:p>
          </p:txBody>
        </p:sp>
        <p:sp>
          <p:nvSpPr>
            <p:cNvPr id="67" name="TextBox 66">
              <a:extLst>
                <a:ext uri="{FF2B5EF4-FFF2-40B4-BE49-F238E27FC236}">
                  <a16:creationId xmlns:a16="http://schemas.microsoft.com/office/drawing/2014/main" id="{EE01DEDF-0475-0124-8890-A5EBE8FE23F9}"/>
                </a:ext>
              </a:extLst>
            </p:cNvPr>
            <p:cNvSpPr txBox="1"/>
            <p:nvPr/>
          </p:nvSpPr>
          <p:spPr bwMode="auto">
            <a:xfrm>
              <a:off x="5915626" y="4480335"/>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181</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175</a:t>
              </a:r>
            </a:p>
          </p:txBody>
        </p:sp>
        <p:sp>
          <p:nvSpPr>
            <p:cNvPr id="68" name="TextBox 67">
              <a:extLst>
                <a:ext uri="{FF2B5EF4-FFF2-40B4-BE49-F238E27FC236}">
                  <a16:creationId xmlns:a16="http://schemas.microsoft.com/office/drawing/2014/main" id="{12E490E4-BBC4-ABFB-2437-131AF81C3B41}"/>
                </a:ext>
              </a:extLst>
            </p:cNvPr>
            <p:cNvSpPr txBox="1"/>
            <p:nvPr/>
          </p:nvSpPr>
          <p:spPr bwMode="auto">
            <a:xfrm>
              <a:off x="6516417" y="4480335"/>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163</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157</a:t>
              </a:r>
            </a:p>
          </p:txBody>
        </p:sp>
        <p:sp>
          <p:nvSpPr>
            <p:cNvPr id="69" name="TextBox 68">
              <a:extLst>
                <a:ext uri="{FF2B5EF4-FFF2-40B4-BE49-F238E27FC236}">
                  <a16:creationId xmlns:a16="http://schemas.microsoft.com/office/drawing/2014/main" id="{73BEF0CF-EC53-A599-EA2B-1592B16FF612}"/>
                </a:ext>
              </a:extLst>
            </p:cNvPr>
            <p:cNvSpPr txBox="1"/>
            <p:nvPr/>
          </p:nvSpPr>
          <p:spPr bwMode="auto">
            <a:xfrm>
              <a:off x="7090250" y="4480335"/>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146</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141</a:t>
              </a:r>
            </a:p>
          </p:txBody>
        </p:sp>
        <p:sp>
          <p:nvSpPr>
            <p:cNvPr id="70" name="TextBox 69">
              <a:extLst>
                <a:ext uri="{FF2B5EF4-FFF2-40B4-BE49-F238E27FC236}">
                  <a16:creationId xmlns:a16="http://schemas.microsoft.com/office/drawing/2014/main" id="{E2D73EE6-1E51-610F-41B3-C1D6725C5922}"/>
                </a:ext>
              </a:extLst>
            </p:cNvPr>
            <p:cNvSpPr txBox="1"/>
            <p:nvPr/>
          </p:nvSpPr>
          <p:spPr bwMode="auto">
            <a:xfrm>
              <a:off x="7656843" y="4480335"/>
              <a:ext cx="4972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110</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108</a:t>
              </a:r>
            </a:p>
          </p:txBody>
        </p:sp>
        <p:sp>
          <p:nvSpPr>
            <p:cNvPr id="71" name="TextBox 70">
              <a:extLst>
                <a:ext uri="{FF2B5EF4-FFF2-40B4-BE49-F238E27FC236}">
                  <a16:creationId xmlns:a16="http://schemas.microsoft.com/office/drawing/2014/main" id="{76BB4DDA-7C89-7450-4B31-4204D2E3BF13}"/>
                </a:ext>
              </a:extLst>
            </p:cNvPr>
            <p:cNvSpPr txBox="1"/>
            <p:nvPr/>
          </p:nvSpPr>
          <p:spPr bwMode="auto">
            <a:xfrm>
              <a:off x="8300442" y="4480335"/>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86</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78</a:t>
              </a:r>
            </a:p>
          </p:txBody>
        </p:sp>
        <p:sp>
          <p:nvSpPr>
            <p:cNvPr id="72" name="TextBox 71">
              <a:extLst>
                <a:ext uri="{FF2B5EF4-FFF2-40B4-BE49-F238E27FC236}">
                  <a16:creationId xmlns:a16="http://schemas.microsoft.com/office/drawing/2014/main" id="{A98DD550-B9F2-7152-8A9E-7949B272CA35}"/>
                </a:ext>
              </a:extLst>
            </p:cNvPr>
            <p:cNvSpPr txBox="1"/>
            <p:nvPr/>
          </p:nvSpPr>
          <p:spPr bwMode="auto">
            <a:xfrm>
              <a:off x="8903052" y="4480335"/>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58</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51</a:t>
              </a:r>
            </a:p>
          </p:txBody>
        </p:sp>
        <p:sp>
          <p:nvSpPr>
            <p:cNvPr id="73" name="TextBox 72">
              <a:extLst>
                <a:ext uri="{FF2B5EF4-FFF2-40B4-BE49-F238E27FC236}">
                  <a16:creationId xmlns:a16="http://schemas.microsoft.com/office/drawing/2014/main" id="{60ECF493-CF6A-3960-4746-BB2EC7347DFE}"/>
                </a:ext>
              </a:extLst>
            </p:cNvPr>
            <p:cNvSpPr txBox="1"/>
            <p:nvPr/>
          </p:nvSpPr>
          <p:spPr bwMode="auto">
            <a:xfrm>
              <a:off x="9503843" y="4480335"/>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25</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21</a:t>
              </a:r>
            </a:p>
          </p:txBody>
        </p:sp>
        <p:sp>
          <p:nvSpPr>
            <p:cNvPr id="74" name="TextBox 73">
              <a:extLst>
                <a:ext uri="{FF2B5EF4-FFF2-40B4-BE49-F238E27FC236}">
                  <a16:creationId xmlns:a16="http://schemas.microsoft.com/office/drawing/2014/main" id="{6BC8B8AE-C035-7ED5-3FF6-F6342F3C03F2}"/>
                </a:ext>
              </a:extLst>
            </p:cNvPr>
            <p:cNvSpPr txBox="1"/>
            <p:nvPr/>
          </p:nvSpPr>
          <p:spPr bwMode="auto">
            <a:xfrm>
              <a:off x="10158331" y="4480335"/>
              <a:ext cx="2888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3</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3</a:t>
              </a:r>
            </a:p>
          </p:txBody>
        </p:sp>
        <p:sp>
          <p:nvSpPr>
            <p:cNvPr id="78" name="TextBox 77">
              <a:extLst>
                <a:ext uri="{FF2B5EF4-FFF2-40B4-BE49-F238E27FC236}">
                  <a16:creationId xmlns:a16="http://schemas.microsoft.com/office/drawing/2014/main" id="{8A039AFB-97EE-6E2C-3538-218DBE8CF4A5}"/>
                </a:ext>
              </a:extLst>
            </p:cNvPr>
            <p:cNvSpPr txBox="1"/>
            <p:nvPr/>
          </p:nvSpPr>
          <p:spPr bwMode="auto">
            <a:xfrm>
              <a:off x="10727854" y="4480335"/>
              <a:ext cx="2888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600" b="0" dirty="0">
                  <a:solidFill>
                    <a:schemeClr val="bg1"/>
                  </a:solidFill>
                  <a:latin typeface="Calibri" panose="020F0502020204030204" pitchFamily="34" charset="0"/>
                </a:rPr>
                <a:t>0</a:t>
              </a:r>
            </a:p>
          </p:txBody>
        </p:sp>
      </p:grpSp>
      <p:sp>
        <p:nvSpPr>
          <p:cNvPr id="75" name="Freeform: Shape 74">
            <a:extLst>
              <a:ext uri="{FF2B5EF4-FFF2-40B4-BE49-F238E27FC236}">
                <a16:creationId xmlns:a16="http://schemas.microsoft.com/office/drawing/2014/main" id="{7C1BCC2A-3300-7C86-59AF-F444112460CD}"/>
              </a:ext>
            </a:extLst>
          </p:cNvPr>
          <p:cNvSpPr/>
          <p:nvPr/>
        </p:nvSpPr>
        <p:spPr bwMode="auto">
          <a:xfrm>
            <a:off x="2233974" y="1630680"/>
            <a:ext cx="8638814" cy="2766060"/>
          </a:xfrm>
          <a:custGeom>
            <a:avLst/>
            <a:gdLst>
              <a:gd name="connsiteX0" fmla="*/ 0 w 8328660"/>
              <a:gd name="connsiteY0" fmla="*/ 0 h 2766060"/>
              <a:gd name="connsiteX1" fmla="*/ 0 w 8328660"/>
              <a:gd name="connsiteY1" fmla="*/ 2766060 h 2766060"/>
              <a:gd name="connsiteX2" fmla="*/ 8328660 w 8328660"/>
              <a:gd name="connsiteY2" fmla="*/ 2766060 h 2766060"/>
            </a:gdLst>
            <a:ahLst/>
            <a:cxnLst>
              <a:cxn ang="0">
                <a:pos x="connsiteX0" y="connsiteY0"/>
              </a:cxn>
              <a:cxn ang="0">
                <a:pos x="connsiteX1" y="connsiteY1"/>
              </a:cxn>
              <a:cxn ang="0">
                <a:pos x="connsiteX2" y="connsiteY2"/>
              </a:cxn>
            </a:cxnLst>
            <a:rect l="l" t="t" r="r" b="b"/>
            <a:pathLst>
              <a:path w="8328660" h="2766060">
                <a:moveTo>
                  <a:pt x="0" y="0"/>
                </a:moveTo>
                <a:lnTo>
                  <a:pt x="0" y="2766060"/>
                </a:lnTo>
                <a:lnTo>
                  <a:pt x="8328660" y="2766060"/>
                </a:lnTo>
              </a:path>
            </a:pathLst>
          </a:custGeom>
          <a:noFill/>
          <a:ln w="28575">
            <a:solidFill>
              <a:schemeClr val="bg1"/>
            </a:solidFill>
            <a:miter lim="800000"/>
            <a:headEnd/>
            <a:tailEnd/>
          </a:ln>
        </p:spPr>
        <p:txBody>
          <a:bodyPr rtlCol="0" anchor="ctr"/>
          <a:lstStyle/>
          <a:p>
            <a:pPr algn="ctr"/>
            <a:endParaRPr lang="en-US"/>
          </a:p>
        </p:txBody>
      </p:sp>
      <p:sp>
        <p:nvSpPr>
          <p:cNvPr id="79" name="Freeform: Shape 78">
            <a:extLst>
              <a:ext uri="{FF2B5EF4-FFF2-40B4-BE49-F238E27FC236}">
                <a16:creationId xmlns:a16="http://schemas.microsoft.com/office/drawing/2014/main" id="{B35D8211-984E-4EF3-2D10-32C0225A8B1B}"/>
              </a:ext>
            </a:extLst>
          </p:cNvPr>
          <p:cNvSpPr/>
          <p:nvPr/>
        </p:nvSpPr>
        <p:spPr bwMode="auto">
          <a:xfrm>
            <a:off x="2405063" y="1700213"/>
            <a:ext cx="8024812" cy="1243012"/>
          </a:xfrm>
          <a:custGeom>
            <a:avLst/>
            <a:gdLst>
              <a:gd name="connsiteX0" fmla="*/ 8024812 w 8024812"/>
              <a:gd name="connsiteY0" fmla="*/ 1243012 h 1243012"/>
              <a:gd name="connsiteX1" fmla="*/ 7258050 w 8024812"/>
              <a:gd name="connsiteY1" fmla="*/ 1243012 h 1243012"/>
              <a:gd name="connsiteX2" fmla="*/ 7258050 w 8024812"/>
              <a:gd name="connsiteY2" fmla="*/ 1143000 h 1243012"/>
              <a:gd name="connsiteX3" fmla="*/ 6677025 w 8024812"/>
              <a:gd name="connsiteY3" fmla="*/ 1143000 h 1243012"/>
              <a:gd name="connsiteX4" fmla="*/ 6677025 w 8024812"/>
              <a:gd name="connsiteY4" fmla="*/ 1057275 h 1243012"/>
              <a:gd name="connsiteX5" fmla="*/ 5924550 w 8024812"/>
              <a:gd name="connsiteY5" fmla="*/ 1057275 h 1243012"/>
              <a:gd name="connsiteX6" fmla="*/ 5924550 w 8024812"/>
              <a:gd name="connsiteY6" fmla="*/ 1057275 h 1243012"/>
              <a:gd name="connsiteX7" fmla="*/ 5948363 w 8024812"/>
              <a:gd name="connsiteY7" fmla="*/ 1033462 h 1243012"/>
              <a:gd name="connsiteX8" fmla="*/ 5434012 w 8024812"/>
              <a:gd name="connsiteY8" fmla="*/ 1033462 h 1243012"/>
              <a:gd name="connsiteX9" fmla="*/ 5434012 w 8024812"/>
              <a:gd name="connsiteY9" fmla="*/ 1000125 h 1243012"/>
              <a:gd name="connsiteX10" fmla="*/ 5229225 w 8024812"/>
              <a:gd name="connsiteY10" fmla="*/ 1000125 h 1243012"/>
              <a:gd name="connsiteX11" fmla="*/ 5229225 w 8024812"/>
              <a:gd name="connsiteY11" fmla="*/ 976312 h 1243012"/>
              <a:gd name="connsiteX12" fmla="*/ 4914900 w 8024812"/>
              <a:gd name="connsiteY12" fmla="*/ 976312 h 1243012"/>
              <a:gd name="connsiteX13" fmla="*/ 4914900 w 8024812"/>
              <a:gd name="connsiteY13" fmla="*/ 957262 h 1243012"/>
              <a:gd name="connsiteX14" fmla="*/ 4448175 w 8024812"/>
              <a:gd name="connsiteY14" fmla="*/ 957262 h 1243012"/>
              <a:gd name="connsiteX15" fmla="*/ 4448175 w 8024812"/>
              <a:gd name="connsiteY15" fmla="*/ 942975 h 1243012"/>
              <a:gd name="connsiteX16" fmla="*/ 4276725 w 8024812"/>
              <a:gd name="connsiteY16" fmla="*/ 942975 h 1243012"/>
              <a:gd name="connsiteX17" fmla="*/ 4276725 w 8024812"/>
              <a:gd name="connsiteY17" fmla="*/ 919162 h 1243012"/>
              <a:gd name="connsiteX18" fmla="*/ 4010025 w 8024812"/>
              <a:gd name="connsiteY18" fmla="*/ 919162 h 1243012"/>
              <a:gd name="connsiteX19" fmla="*/ 4010025 w 8024812"/>
              <a:gd name="connsiteY19" fmla="*/ 904875 h 1243012"/>
              <a:gd name="connsiteX20" fmla="*/ 3962400 w 8024812"/>
              <a:gd name="connsiteY20" fmla="*/ 904875 h 1243012"/>
              <a:gd name="connsiteX21" fmla="*/ 3962400 w 8024812"/>
              <a:gd name="connsiteY21" fmla="*/ 895350 h 1243012"/>
              <a:gd name="connsiteX22" fmla="*/ 3700462 w 8024812"/>
              <a:gd name="connsiteY22" fmla="*/ 895350 h 1243012"/>
              <a:gd name="connsiteX23" fmla="*/ 3700462 w 8024812"/>
              <a:gd name="connsiteY23" fmla="*/ 862012 h 1243012"/>
              <a:gd name="connsiteX24" fmla="*/ 3567112 w 8024812"/>
              <a:gd name="connsiteY24" fmla="*/ 862012 h 1243012"/>
              <a:gd name="connsiteX25" fmla="*/ 3567112 w 8024812"/>
              <a:gd name="connsiteY25" fmla="*/ 828675 h 1243012"/>
              <a:gd name="connsiteX26" fmla="*/ 3452812 w 8024812"/>
              <a:gd name="connsiteY26" fmla="*/ 828675 h 1243012"/>
              <a:gd name="connsiteX27" fmla="*/ 3452812 w 8024812"/>
              <a:gd name="connsiteY27" fmla="*/ 781050 h 1243012"/>
              <a:gd name="connsiteX28" fmla="*/ 3248025 w 8024812"/>
              <a:gd name="connsiteY28" fmla="*/ 781050 h 1243012"/>
              <a:gd name="connsiteX29" fmla="*/ 3248025 w 8024812"/>
              <a:gd name="connsiteY29" fmla="*/ 757237 h 1243012"/>
              <a:gd name="connsiteX30" fmla="*/ 3152775 w 8024812"/>
              <a:gd name="connsiteY30" fmla="*/ 757237 h 1243012"/>
              <a:gd name="connsiteX31" fmla="*/ 3152775 w 8024812"/>
              <a:gd name="connsiteY31" fmla="*/ 728662 h 1243012"/>
              <a:gd name="connsiteX32" fmla="*/ 3028950 w 8024812"/>
              <a:gd name="connsiteY32" fmla="*/ 728662 h 1243012"/>
              <a:gd name="connsiteX33" fmla="*/ 3028950 w 8024812"/>
              <a:gd name="connsiteY33" fmla="*/ 704850 h 1243012"/>
              <a:gd name="connsiteX34" fmla="*/ 2947987 w 8024812"/>
              <a:gd name="connsiteY34" fmla="*/ 704850 h 1243012"/>
              <a:gd name="connsiteX35" fmla="*/ 2947987 w 8024812"/>
              <a:gd name="connsiteY35" fmla="*/ 657225 h 1243012"/>
              <a:gd name="connsiteX36" fmla="*/ 2828925 w 8024812"/>
              <a:gd name="connsiteY36" fmla="*/ 657225 h 1243012"/>
              <a:gd name="connsiteX37" fmla="*/ 2828925 w 8024812"/>
              <a:gd name="connsiteY37" fmla="*/ 642937 h 1243012"/>
              <a:gd name="connsiteX38" fmla="*/ 2671762 w 8024812"/>
              <a:gd name="connsiteY38" fmla="*/ 642937 h 1243012"/>
              <a:gd name="connsiteX39" fmla="*/ 2671762 w 8024812"/>
              <a:gd name="connsiteY39" fmla="*/ 609600 h 1243012"/>
              <a:gd name="connsiteX40" fmla="*/ 2538412 w 8024812"/>
              <a:gd name="connsiteY40" fmla="*/ 609600 h 1243012"/>
              <a:gd name="connsiteX41" fmla="*/ 2538412 w 8024812"/>
              <a:gd name="connsiteY41" fmla="*/ 600075 h 1243012"/>
              <a:gd name="connsiteX42" fmla="*/ 2462212 w 8024812"/>
              <a:gd name="connsiteY42" fmla="*/ 600075 h 1243012"/>
              <a:gd name="connsiteX43" fmla="*/ 2462212 w 8024812"/>
              <a:gd name="connsiteY43" fmla="*/ 561975 h 1243012"/>
              <a:gd name="connsiteX44" fmla="*/ 2295525 w 8024812"/>
              <a:gd name="connsiteY44" fmla="*/ 561975 h 1243012"/>
              <a:gd name="connsiteX45" fmla="*/ 2295525 w 8024812"/>
              <a:gd name="connsiteY45" fmla="*/ 547687 h 1243012"/>
              <a:gd name="connsiteX46" fmla="*/ 2214562 w 8024812"/>
              <a:gd name="connsiteY46" fmla="*/ 547687 h 1243012"/>
              <a:gd name="connsiteX47" fmla="*/ 2214562 w 8024812"/>
              <a:gd name="connsiteY47" fmla="*/ 533400 h 1243012"/>
              <a:gd name="connsiteX48" fmla="*/ 2014537 w 8024812"/>
              <a:gd name="connsiteY48" fmla="*/ 533400 h 1243012"/>
              <a:gd name="connsiteX49" fmla="*/ 2014537 w 8024812"/>
              <a:gd name="connsiteY49" fmla="*/ 504825 h 1243012"/>
              <a:gd name="connsiteX50" fmla="*/ 1900237 w 8024812"/>
              <a:gd name="connsiteY50" fmla="*/ 504825 h 1243012"/>
              <a:gd name="connsiteX51" fmla="*/ 1900237 w 8024812"/>
              <a:gd name="connsiteY51" fmla="*/ 466725 h 1243012"/>
              <a:gd name="connsiteX52" fmla="*/ 1824037 w 8024812"/>
              <a:gd name="connsiteY52" fmla="*/ 466725 h 1243012"/>
              <a:gd name="connsiteX53" fmla="*/ 1824037 w 8024812"/>
              <a:gd name="connsiteY53" fmla="*/ 442912 h 1243012"/>
              <a:gd name="connsiteX54" fmla="*/ 1690687 w 8024812"/>
              <a:gd name="connsiteY54" fmla="*/ 442912 h 1243012"/>
              <a:gd name="connsiteX55" fmla="*/ 1690687 w 8024812"/>
              <a:gd name="connsiteY55" fmla="*/ 428625 h 1243012"/>
              <a:gd name="connsiteX56" fmla="*/ 1528762 w 8024812"/>
              <a:gd name="connsiteY56" fmla="*/ 428625 h 1243012"/>
              <a:gd name="connsiteX57" fmla="*/ 1528762 w 8024812"/>
              <a:gd name="connsiteY57" fmla="*/ 390525 h 1243012"/>
              <a:gd name="connsiteX58" fmla="*/ 1428750 w 8024812"/>
              <a:gd name="connsiteY58" fmla="*/ 390525 h 1243012"/>
              <a:gd name="connsiteX59" fmla="*/ 1428750 w 8024812"/>
              <a:gd name="connsiteY59" fmla="*/ 357187 h 1243012"/>
              <a:gd name="connsiteX60" fmla="*/ 1309687 w 8024812"/>
              <a:gd name="connsiteY60" fmla="*/ 357187 h 1243012"/>
              <a:gd name="connsiteX61" fmla="*/ 1309687 w 8024812"/>
              <a:gd name="connsiteY61" fmla="*/ 328612 h 1243012"/>
              <a:gd name="connsiteX62" fmla="*/ 1223962 w 8024812"/>
              <a:gd name="connsiteY62" fmla="*/ 328612 h 1243012"/>
              <a:gd name="connsiteX63" fmla="*/ 1223962 w 8024812"/>
              <a:gd name="connsiteY63" fmla="*/ 300037 h 1243012"/>
              <a:gd name="connsiteX64" fmla="*/ 1128712 w 8024812"/>
              <a:gd name="connsiteY64" fmla="*/ 300037 h 1243012"/>
              <a:gd name="connsiteX65" fmla="*/ 1128712 w 8024812"/>
              <a:gd name="connsiteY65" fmla="*/ 271462 h 1243012"/>
              <a:gd name="connsiteX66" fmla="*/ 1009650 w 8024812"/>
              <a:gd name="connsiteY66" fmla="*/ 271462 h 1243012"/>
              <a:gd name="connsiteX67" fmla="*/ 1009650 w 8024812"/>
              <a:gd name="connsiteY67" fmla="*/ 252412 h 1243012"/>
              <a:gd name="connsiteX68" fmla="*/ 957262 w 8024812"/>
              <a:gd name="connsiteY68" fmla="*/ 252412 h 1243012"/>
              <a:gd name="connsiteX69" fmla="*/ 957262 w 8024812"/>
              <a:gd name="connsiteY69" fmla="*/ 228600 h 1243012"/>
              <a:gd name="connsiteX70" fmla="*/ 838200 w 8024812"/>
              <a:gd name="connsiteY70" fmla="*/ 228600 h 1243012"/>
              <a:gd name="connsiteX71" fmla="*/ 838200 w 8024812"/>
              <a:gd name="connsiteY71" fmla="*/ 195262 h 1243012"/>
              <a:gd name="connsiteX72" fmla="*/ 685800 w 8024812"/>
              <a:gd name="connsiteY72" fmla="*/ 195262 h 1243012"/>
              <a:gd name="connsiteX73" fmla="*/ 685800 w 8024812"/>
              <a:gd name="connsiteY73" fmla="*/ 161925 h 1243012"/>
              <a:gd name="connsiteX74" fmla="*/ 623887 w 8024812"/>
              <a:gd name="connsiteY74" fmla="*/ 161925 h 1243012"/>
              <a:gd name="connsiteX75" fmla="*/ 623887 w 8024812"/>
              <a:gd name="connsiteY75" fmla="*/ 152400 h 1243012"/>
              <a:gd name="connsiteX76" fmla="*/ 552450 w 8024812"/>
              <a:gd name="connsiteY76" fmla="*/ 152400 h 1243012"/>
              <a:gd name="connsiteX77" fmla="*/ 552450 w 8024812"/>
              <a:gd name="connsiteY77" fmla="*/ 138112 h 1243012"/>
              <a:gd name="connsiteX78" fmla="*/ 457200 w 8024812"/>
              <a:gd name="connsiteY78" fmla="*/ 138112 h 1243012"/>
              <a:gd name="connsiteX79" fmla="*/ 438150 w 8024812"/>
              <a:gd name="connsiteY79" fmla="*/ 138112 h 1243012"/>
              <a:gd name="connsiteX80" fmla="*/ 423862 w 8024812"/>
              <a:gd name="connsiteY80" fmla="*/ 123824 h 1243012"/>
              <a:gd name="connsiteX81" fmla="*/ 357187 w 8024812"/>
              <a:gd name="connsiteY81" fmla="*/ 123824 h 1243012"/>
              <a:gd name="connsiteX82" fmla="*/ 357187 w 8024812"/>
              <a:gd name="connsiteY82" fmla="*/ 123824 h 1243012"/>
              <a:gd name="connsiteX83" fmla="*/ 290512 w 8024812"/>
              <a:gd name="connsiteY83" fmla="*/ 123824 h 1243012"/>
              <a:gd name="connsiteX84" fmla="*/ 290512 w 8024812"/>
              <a:gd name="connsiteY84" fmla="*/ 76200 h 1243012"/>
              <a:gd name="connsiteX85" fmla="*/ 271462 w 8024812"/>
              <a:gd name="connsiteY85" fmla="*/ 76200 h 1243012"/>
              <a:gd name="connsiteX86" fmla="*/ 271462 w 8024812"/>
              <a:gd name="connsiteY86" fmla="*/ 33337 h 1243012"/>
              <a:gd name="connsiteX87" fmla="*/ 209550 w 8024812"/>
              <a:gd name="connsiteY87" fmla="*/ 33337 h 1243012"/>
              <a:gd name="connsiteX88" fmla="*/ 223837 w 8024812"/>
              <a:gd name="connsiteY88" fmla="*/ 19050 h 1243012"/>
              <a:gd name="connsiteX89" fmla="*/ 161925 w 8024812"/>
              <a:gd name="connsiteY89" fmla="*/ 19050 h 1243012"/>
              <a:gd name="connsiteX90" fmla="*/ 142875 w 8024812"/>
              <a:gd name="connsiteY90" fmla="*/ 0 h 1243012"/>
              <a:gd name="connsiteX91" fmla="*/ 0 w 8024812"/>
              <a:gd name="connsiteY91" fmla="*/ 0 h 1243012"/>
              <a:gd name="connsiteX0" fmla="*/ 8024812 w 8024812"/>
              <a:gd name="connsiteY0" fmla="*/ 1243012 h 1243012"/>
              <a:gd name="connsiteX1" fmla="*/ 7258050 w 8024812"/>
              <a:gd name="connsiteY1" fmla="*/ 1243012 h 1243012"/>
              <a:gd name="connsiteX2" fmla="*/ 7258050 w 8024812"/>
              <a:gd name="connsiteY2" fmla="*/ 1143000 h 1243012"/>
              <a:gd name="connsiteX3" fmla="*/ 6677025 w 8024812"/>
              <a:gd name="connsiteY3" fmla="*/ 1143000 h 1243012"/>
              <a:gd name="connsiteX4" fmla="*/ 6677025 w 8024812"/>
              <a:gd name="connsiteY4" fmla="*/ 1057275 h 1243012"/>
              <a:gd name="connsiteX5" fmla="*/ 5924550 w 8024812"/>
              <a:gd name="connsiteY5" fmla="*/ 1057275 h 1243012"/>
              <a:gd name="connsiteX6" fmla="*/ 5924550 w 8024812"/>
              <a:gd name="connsiteY6" fmla="*/ 1057275 h 1243012"/>
              <a:gd name="connsiteX7" fmla="*/ 5948363 w 8024812"/>
              <a:gd name="connsiteY7" fmla="*/ 1033462 h 1243012"/>
              <a:gd name="connsiteX8" fmla="*/ 5434012 w 8024812"/>
              <a:gd name="connsiteY8" fmla="*/ 1033462 h 1243012"/>
              <a:gd name="connsiteX9" fmla="*/ 5434012 w 8024812"/>
              <a:gd name="connsiteY9" fmla="*/ 1000125 h 1243012"/>
              <a:gd name="connsiteX10" fmla="*/ 5229225 w 8024812"/>
              <a:gd name="connsiteY10" fmla="*/ 1000125 h 1243012"/>
              <a:gd name="connsiteX11" fmla="*/ 5229225 w 8024812"/>
              <a:gd name="connsiteY11" fmla="*/ 976312 h 1243012"/>
              <a:gd name="connsiteX12" fmla="*/ 4914900 w 8024812"/>
              <a:gd name="connsiteY12" fmla="*/ 976312 h 1243012"/>
              <a:gd name="connsiteX13" fmla="*/ 4914900 w 8024812"/>
              <a:gd name="connsiteY13" fmla="*/ 957262 h 1243012"/>
              <a:gd name="connsiteX14" fmla="*/ 4448175 w 8024812"/>
              <a:gd name="connsiteY14" fmla="*/ 957262 h 1243012"/>
              <a:gd name="connsiteX15" fmla="*/ 4448175 w 8024812"/>
              <a:gd name="connsiteY15" fmla="*/ 942975 h 1243012"/>
              <a:gd name="connsiteX16" fmla="*/ 4276725 w 8024812"/>
              <a:gd name="connsiteY16" fmla="*/ 942975 h 1243012"/>
              <a:gd name="connsiteX17" fmla="*/ 4276725 w 8024812"/>
              <a:gd name="connsiteY17" fmla="*/ 919162 h 1243012"/>
              <a:gd name="connsiteX18" fmla="*/ 4010025 w 8024812"/>
              <a:gd name="connsiteY18" fmla="*/ 919162 h 1243012"/>
              <a:gd name="connsiteX19" fmla="*/ 4010025 w 8024812"/>
              <a:gd name="connsiteY19" fmla="*/ 904875 h 1243012"/>
              <a:gd name="connsiteX20" fmla="*/ 3962400 w 8024812"/>
              <a:gd name="connsiteY20" fmla="*/ 904875 h 1243012"/>
              <a:gd name="connsiteX21" fmla="*/ 3962400 w 8024812"/>
              <a:gd name="connsiteY21" fmla="*/ 895350 h 1243012"/>
              <a:gd name="connsiteX22" fmla="*/ 3700462 w 8024812"/>
              <a:gd name="connsiteY22" fmla="*/ 895350 h 1243012"/>
              <a:gd name="connsiteX23" fmla="*/ 3700462 w 8024812"/>
              <a:gd name="connsiteY23" fmla="*/ 862012 h 1243012"/>
              <a:gd name="connsiteX24" fmla="*/ 3567112 w 8024812"/>
              <a:gd name="connsiteY24" fmla="*/ 862012 h 1243012"/>
              <a:gd name="connsiteX25" fmla="*/ 3567112 w 8024812"/>
              <a:gd name="connsiteY25" fmla="*/ 828675 h 1243012"/>
              <a:gd name="connsiteX26" fmla="*/ 3452812 w 8024812"/>
              <a:gd name="connsiteY26" fmla="*/ 828675 h 1243012"/>
              <a:gd name="connsiteX27" fmla="*/ 3452812 w 8024812"/>
              <a:gd name="connsiteY27" fmla="*/ 781050 h 1243012"/>
              <a:gd name="connsiteX28" fmla="*/ 3248025 w 8024812"/>
              <a:gd name="connsiteY28" fmla="*/ 781050 h 1243012"/>
              <a:gd name="connsiteX29" fmla="*/ 3248025 w 8024812"/>
              <a:gd name="connsiteY29" fmla="*/ 757237 h 1243012"/>
              <a:gd name="connsiteX30" fmla="*/ 3152775 w 8024812"/>
              <a:gd name="connsiteY30" fmla="*/ 757237 h 1243012"/>
              <a:gd name="connsiteX31" fmla="*/ 3152775 w 8024812"/>
              <a:gd name="connsiteY31" fmla="*/ 728662 h 1243012"/>
              <a:gd name="connsiteX32" fmla="*/ 3028950 w 8024812"/>
              <a:gd name="connsiteY32" fmla="*/ 728662 h 1243012"/>
              <a:gd name="connsiteX33" fmla="*/ 3028950 w 8024812"/>
              <a:gd name="connsiteY33" fmla="*/ 704850 h 1243012"/>
              <a:gd name="connsiteX34" fmla="*/ 2947987 w 8024812"/>
              <a:gd name="connsiteY34" fmla="*/ 704850 h 1243012"/>
              <a:gd name="connsiteX35" fmla="*/ 2947987 w 8024812"/>
              <a:gd name="connsiteY35" fmla="*/ 657225 h 1243012"/>
              <a:gd name="connsiteX36" fmla="*/ 2828925 w 8024812"/>
              <a:gd name="connsiteY36" fmla="*/ 657225 h 1243012"/>
              <a:gd name="connsiteX37" fmla="*/ 2828925 w 8024812"/>
              <a:gd name="connsiteY37" fmla="*/ 642937 h 1243012"/>
              <a:gd name="connsiteX38" fmla="*/ 2671762 w 8024812"/>
              <a:gd name="connsiteY38" fmla="*/ 642937 h 1243012"/>
              <a:gd name="connsiteX39" fmla="*/ 2671762 w 8024812"/>
              <a:gd name="connsiteY39" fmla="*/ 609600 h 1243012"/>
              <a:gd name="connsiteX40" fmla="*/ 2538412 w 8024812"/>
              <a:gd name="connsiteY40" fmla="*/ 609600 h 1243012"/>
              <a:gd name="connsiteX41" fmla="*/ 2538412 w 8024812"/>
              <a:gd name="connsiteY41" fmla="*/ 600075 h 1243012"/>
              <a:gd name="connsiteX42" fmla="*/ 2462212 w 8024812"/>
              <a:gd name="connsiteY42" fmla="*/ 600075 h 1243012"/>
              <a:gd name="connsiteX43" fmla="*/ 2462212 w 8024812"/>
              <a:gd name="connsiteY43" fmla="*/ 561975 h 1243012"/>
              <a:gd name="connsiteX44" fmla="*/ 2295525 w 8024812"/>
              <a:gd name="connsiteY44" fmla="*/ 561975 h 1243012"/>
              <a:gd name="connsiteX45" fmla="*/ 2295525 w 8024812"/>
              <a:gd name="connsiteY45" fmla="*/ 547687 h 1243012"/>
              <a:gd name="connsiteX46" fmla="*/ 2214562 w 8024812"/>
              <a:gd name="connsiteY46" fmla="*/ 547687 h 1243012"/>
              <a:gd name="connsiteX47" fmla="*/ 2214562 w 8024812"/>
              <a:gd name="connsiteY47" fmla="*/ 533400 h 1243012"/>
              <a:gd name="connsiteX48" fmla="*/ 2014537 w 8024812"/>
              <a:gd name="connsiteY48" fmla="*/ 533400 h 1243012"/>
              <a:gd name="connsiteX49" fmla="*/ 2014537 w 8024812"/>
              <a:gd name="connsiteY49" fmla="*/ 504825 h 1243012"/>
              <a:gd name="connsiteX50" fmla="*/ 1900237 w 8024812"/>
              <a:gd name="connsiteY50" fmla="*/ 504825 h 1243012"/>
              <a:gd name="connsiteX51" fmla="*/ 1900237 w 8024812"/>
              <a:gd name="connsiteY51" fmla="*/ 466725 h 1243012"/>
              <a:gd name="connsiteX52" fmla="*/ 1824037 w 8024812"/>
              <a:gd name="connsiteY52" fmla="*/ 466725 h 1243012"/>
              <a:gd name="connsiteX53" fmla="*/ 1824037 w 8024812"/>
              <a:gd name="connsiteY53" fmla="*/ 442912 h 1243012"/>
              <a:gd name="connsiteX54" fmla="*/ 1690687 w 8024812"/>
              <a:gd name="connsiteY54" fmla="*/ 442912 h 1243012"/>
              <a:gd name="connsiteX55" fmla="*/ 1690687 w 8024812"/>
              <a:gd name="connsiteY55" fmla="*/ 428625 h 1243012"/>
              <a:gd name="connsiteX56" fmla="*/ 1528762 w 8024812"/>
              <a:gd name="connsiteY56" fmla="*/ 428625 h 1243012"/>
              <a:gd name="connsiteX57" fmla="*/ 1528762 w 8024812"/>
              <a:gd name="connsiteY57" fmla="*/ 390525 h 1243012"/>
              <a:gd name="connsiteX58" fmla="*/ 1428750 w 8024812"/>
              <a:gd name="connsiteY58" fmla="*/ 390525 h 1243012"/>
              <a:gd name="connsiteX59" fmla="*/ 1428750 w 8024812"/>
              <a:gd name="connsiteY59" fmla="*/ 357187 h 1243012"/>
              <a:gd name="connsiteX60" fmla="*/ 1309687 w 8024812"/>
              <a:gd name="connsiteY60" fmla="*/ 357187 h 1243012"/>
              <a:gd name="connsiteX61" fmla="*/ 1309687 w 8024812"/>
              <a:gd name="connsiteY61" fmla="*/ 328612 h 1243012"/>
              <a:gd name="connsiteX62" fmla="*/ 1223962 w 8024812"/>
              <a:gd name="connsiteY62" fmla="*/ 328612 h 1243012"/>
              <a:gd name="connsiteX63" fmla="*/ 1223962 w 8024812"/>
              <a:gd name="connsiteY63" fmla="*/ 300037 h 1243012"/>
              <a:gd name="connsiteX64" fmla="*/ 1128712 w 8024812"/>
              <a:gd name="connsiteY64" fmla="*/ 300037 h 1243012"/>
              <a:gd name="connsiteX65" fmla="*/ 1128712 w 8024812"/>
              <a:gd name="connsiteY65" fmla="*/ 271462 h 1243012"/>
              <a:gd name="connsiteX66" fmla="*/ 1009650 w 8024812"/>
              <a:gd name="connsiteY66" fmla="*/ 271462 h 1243012"/>
              <a:gd name="connsiteX67" fmla="*/ 1009650 w 8024812"/>
              <a:gd name="connsiteY67" fmla="*/ 252412 h 1243012"/>
              <a:gd name="connsiteX68" fmla="*/ 957262 w 8024812"/>
              <a:gd name="connsiteY68" fmla="*/ 252412 h 1243012"/>
              <a:gd name="connsiteX69" fmla="*/ 957262 w 8024812"/>
              <a:gd name="connsiteY69" fmla="*/ 228600 h 1243012"/>
              <a:gd name="connsiteX70" fmla="*/ 838200 w 8024812"/>
              <a:gd name="connsiteY70" fmla="*/ 228600 h 1243012"/>
              <a:gd name="connsiteX71" fmla="*/ 838200 w 8024812"/>
              <a:gd name="connsiteY71" fmla="*/ 195262 h 1243012"/>
              <a:gd name="connsiteX72" fmla="*/ 685800 w 8024812"/>
              <a:gd name="connsiteY72" fmla="*/ 195262 h 1243012"/>
              <a:gd name="connsiteX73" fmla="*/ 685800 w 8024812"/>
              <a:gd name="connsiteY73" fmla="*/ 161925 h 1243012"/>
              <a:gd name="connsiteX74" fmla="*/ 623887 w 8024812"/>
              <a:gd name="connsiteY74" fmla="*/ 161925 h 1243012"/>
              <a:gd name="connsiteX75" fmla="*/ 623887 w 8024812"/>
              <a:gd name="connsiteY75" fmla="*/ 152400 h 1243012"/>
              <a:gd name="connsiteX76" fmla="*/ 552450 w 8024812"/>
              <a:gd name="connsiteY76" fmla="*/ 152400 h 1243012"/>
              <a:gd name="connsiteX77" fmla="*/ 552450 w 8024812"/>
              <a:gd name="connsiteY77" fmla="*/ 138112 h 1243012"/>
              <a:gd name="connsiteX78" fmla="*/ 457200 w 8024812"/>
              <a:gd name="connsiteY78" fmla="*/ 138112 h 1243012"/>
              <a:gd name="connsiteX79" fmla="*/ 438150 w 8024812"/>
              <a:gd name="connsiteY79" fmla="*/ 138112 h 1243012"/>
              <a:gd name="connsiteX80" fmla="*/ 423862 w 8024812"/>
              <a:gd name="connsiteY80" fmla="*/ 123824 h 1243012"/>
              <a:gd name="connsiteX81" fmla="*/ 357187 w 8024812"/>
              <a:gd name="connsiteY81" fmla="*/ 123824 h 1243012"/>
              <a:gd name="connsiteX82" fmla="*/ 357187 w 8024812"/>
              <a:gd name="connsiteY82" fmla="*/ 123824 h 1243012"/>
              <a:gd name="connsiteX83" fmla="*/ 290512 w 8024812"/>
              <a:gd name="connsiteY83" fmla="*/ 123824 h 1243012"/>
              <a:gd name="connsiteX84" fmla="*/ 290512 w 8024812"/>
              <a:gd name="connsiteY84" fmla="*/ 76200 h 1243012"/>
              <a:gd name="connsiteX85" fmla="*/ 271462 w 8024812"/>
              <a:gd name="connsiteY85" fmla="*/ 76200 h 1243012"/>
              <a:gd name="connsiteX86" fmla="*/ 271462 w 8024812"/>
              <a:gd name="connsiteY86" fmla="*/ 33337 h 1243012"/>
              <a:gd name="connsiteX87" fmla="*/ 209550 w 8024812"/>
              <a:gd name="connsiteY87" fmla="*/ 33337 h 1243012"/>
              <a:gd name="connsiteX88" fmla="*/ 211931 w 8024812"/>
              <a:gd name="connsiteY88" fmla="*/ 19050 h 1243012"/>
              <a:gd name="connsiteX89" fmla="*/ 161925 w 8024812"/>
              <a:gd name="connsiteY89" fmla="*/ 19050 h 1243012"/>
              <a:gd name="connsiteX90" fmla="*/ 142875 w 8024812"/>
              <a:gd name="connsiteY90" fmla="*/ 0 h 1243012"/>
              <a:gd name="connsiteX91" fmla="*/ 0 w 8024812"/>
              <a:gd name="connsiteY91" fmla="*/ 0 h 1243012"/>
              <a:gd name="connsiteX0" fmla="*/ 8024812 w 8024812"/>
              <a:gd name="connsiteY0" fmla="*/ 1243012 h 1243012"/>
              <a:gd name="connsiteX1" fmla="*/ 7258050 w 8024812"/>
              <a:gd name="connsiteY1" fmla="*/ 1243012 h 1243012"/>
              <a:gd name="connsiteX2" fmla="*/ 7258050 w 8024812"/>
              <a:gd name="connsiteY2" fmla="*/ 1143000 h 1243012"/>
              <a:gd name="connsiteX3" fmla="*/ 6677025 w 8024812"/>
              <a:gd name="connsiteY3" fmla="*/ 1143000 h 1243012"/>
              <a:gd name="connsiteX4" fmla="*/ 6677025 w 8024812"/>
              <a:gd name="connsiteY4" fmla="*/ 1057275 h 1243012"/>
              <a:gd name="connsiteX5" fmla="*/ 5924550 w 8024812"/>
              <a:gd name="connsiteY5" fmla="*/ 1057275 h 1243012"/>
              <a:gd name="connsiteX6" fmla="*/ 5924550 w 8024812"/>
              <a:gd name="connsiteY6" fmla="*/ 1057275 h 1243012"/>
              <a:gd name="connsiteX7" fmla="*/ 5948363 w 8024812"/>
              <a:gd name="connsiteY7" fmla="*/ 1033462 h 1243012"/>
              <a:gd name="connsiteX8" fmla="*/ 5434012 w 8024812"/>
              <a:gd name="connsiteY8" fmla="*/ 1033462 h 1243012"/>
              <a:gd name="connsiteX9" fmla="*/ 5434012 w 8024812"/>
              <a:gd name="connsiteY9" fmla="*/ 1000125 h 1243012"/>
              <a:gd name="connsiteX10" fmla="*/ 5229225 w 8024812"/>
              <a:gd name="connsiteY10" fmla="*/ 1000125 h 1243012"/>
              <a:gd name="connsiteX11" fmla="*/ 5229225 w 8024812"/>
              <a:gd name="connsiteY11" fmla="*/ 976312 h 1243012"/>
              <a:gd name="connsiteX12" fmla="*/ 4914900 w 8024812"/>
              <a:gd name="connsiteY12" fmla="*/ 976312 h 1243012"/>
              <a:gd name="connsiteX13" fmla="*/ 4914900 w 8024812"/>
              <a:gd name="connsiteY13" fmla="*/ 957262 h 1243012"/>
              <a:gd name="connsiteX14" fmla="*/ 4448175 w 8024812"/>
              <a:gd name="connsiteY14" fmla="*/ 957262 h 1243012"/>
              <a:gd name="connsiteX15" fmla="*/ 4448175 w 8024812"/>
              <a:gd name="connsiteY15" fmla="*/ 942975 h 1243012"/>
              <a:gd name="connsiteX16" fmla="*/ 4276725 w 8024812"/>
              <a:gd name="connsiteY16" fmla="*/ 942975 h 1243012"/>
              <a:gd name="connsiteX17" fmla="*/ 4276725 w 8024812"/>
              <a:gd name="connsiteY17" fmla="*/ 919162 h 1243012"/>
              <a:gd name="connsiteX18" fmla="*/ 4010025 w 8024812"/>
              <a:gd name="connsiteY18" fmla="*/ 919162 h 1243012"/>
              <a:gd name="connsiteX19" fmla="*/ 4010025 w 8024812"/>
              <a:gd name="connsiteY19" fmla="*/ 904875 h 1243012"/>
              <a:gd name="connsiteX20" fmla="*/ 3962400 w 8024812"/>
              <a:gd name="connsiteY20" fmla="*/ 904875 h 1243012"/>
              <a:gd name="connsiteX21" fmla="*/ 3962400 w 8024812"/>
              <a:gd name="connsiteY21" fmla="*/ 895350 h 1243012"/>
              <a:gd name="connsiteX22" fmla="*/ 3700462 w 8024812"/>
              <a:gd name="connsiteY22" fmla="*/ 895350 h 1243012"/>
              <a:gd name="connsiteX23" fmla="*/ 3700462 w 8024812"/>
              <a:gd name="connsiteY23" fmla="*/ 862012 h 1243012"/>
              <a:gd name="connsiteX24" fmla="*/ 3567112 w 8024812"/>
              <a:gd name="connsiteY24" fmla="*/ 862012 h 1243012"/>
              <a:gd name="connsiteX25" fmla="*/ 3567112 w 8024812"/>
              <a:gd name="connsiteY25" fmla="*/ 828675 h 1243012"/>
              <a:gd name="connsiteX26" fmla="*/ 3452812 w 8024812"/>
              <a:gd name="connsiteY26" fmla="*/ 828675 h 1243012"/>
              <a:gd name="connsiteX27" fmla="*/ 3452812 w 8024812"/>
              <a:gd name="connsiteY27" fmla="*/ 781050 h 1243012"/>
              <a:gd name="connsiteX28" fmla="*/ 3248025 w 8024812"/>
              <a:gd name="connsiteY28" fmla="*/ 781050 h 1243012"/>
              <a:gd name="connsiteX29" fmla="*/ 3248025 w 8024812"/>
              <a:gd name="connsiteY29" fmla="*/ 757237 h 1243012"/>
              <a:gd name="connsiteX30" fmla="*/ 3152775 w 8024812"/>
              <a:gd name="connsiteY30" fmla="*/ 757237 h 1243012"/>
              <a:gd name="connsiteX31" fmla="*/ 3152775 w 8024812"/>
              <a:gd name="connsiteY31" fmla="*/ 728662 h 1243012"/>
              <a:gd name="connsiteX32" fmla="*/ 3028950 w 8024812"/>
              <a:gd name="connsiteY32" fmla="*/ 728662 h 1243012"/>
              <a:gd name="connsiteX33" fmla="*/ 3028950 w 8024812"/>
              <a:gd name="connsiteY33" fmla="*/ 704850 h 1243012"/>
              <a:gd name="connsiteX34" fmla="*/ 2947987 w 8024812"/>
              <a:gd name="connsiteY34" fmla="*/ 704850 h 1243012"/>
              <a:gd name="connsiteX35" fmla="*/ 2947987 w 8024812"/>
              <a:gd name="connsiteY35" fmla="*/ 657225 h 1243012"/>
              <a:gd name="connsiteX36" fmla="*/ 2828925 w 8024812"/>
              <a:gd name="connsiteY36" fmla="*/ 657225 h 1243012"/>
              <a:gd name="connsiteX37" fmla="*/ 2828925 w 8024812"/>
              <a:gd name="connsiteY37" fmla="*/ 642937 h 1243012"/>
              <a:gd name="connsiteX38" fmla="*/ 2671762 w 8024812"/>
              <a:gd name="connsiteY38" fmla="*/ 642937 h 1243012"/>
              <a:gd name="connsiteX39" fmla="*/ 2671762 w 8024812"/>
              <a:gd name="connsiteY39" fmla="*/ 609600 h 1243012"/>
              <a:gd name="connsiteX40" fmla="*/ 2538412 w 8024812"/>
              <a:gd name="connsiteY40" fmla="*/ 609600 h 1243012"/>
              <a:gd name="connsiteX41" fmla="*/ 2538412 w 8024812"/>
              <a:gd name="connsiteY41" fmla="*/ 600075 h 1243012"/>
              <a:gd name="connsiteX42" fmla="*/ 2462212 w 8024812"/>
              <a:gd name="connsiteY42" fmla="*/ 600075 h 1243012"/>
              <a:gd name="connsiteX43" fmla="*/ 2462212 w 8024812"/>
              <a:gd name="connsiteY43" fmla="*/ 561975 h 1243012"/>
              <a:gd name="connsiteX44" fmla="*/ 2295525 w 8024812"/>
              <a:gd name="connsiteY44" fmla="*/ 561975 h 1243012"/>
              <a:gd name="connsiteX45" fmla="*/ 2295525 w 8024812"/>
              <a:gd name="connsiteY45" fmla="*/ 547687 h 1243012"/>
              <a:gd name="connsiteX46" fmla="*/ 2214562 w 8024812"/>
              <a:gd name="connsiteY46" fmla="*/ 547687 h 1243012"/>
              <a:gd name="connsiteX47" fmla="*/ 2214562 w 8024812"/>
              <a:gd name="connsiteY47" fmla="*/ 533400 h 1243012"/>
              <a:gd name="connsiteX48" fmla="*/ 2014537 w 8024812"/>
              <a:gd name="connsiteY48" fmla="*/ 533400 h 1243012"/>
              <a:gd name="connsiteX49" fmla="*/ 2014537 w 8024812"/>
              <a:gd name="connsiteY49" fmla="*/ 504825 h 1243012"/>
              <a:gd name="connsiteX50" fmla="*/ 1900237 w 8024812"/>
              <a:gd name="connsiteY50" fmla="*/ 504825 h 1243012"/>
              <a:gd name="connsiteX51" fmla="*/ 1900237 w 8024812"/>
              <a:gd name="connsiteY51" fmla="*/ 466725 h 1243012"/>
              <a:gd name="connsiteX52" fmla="*/ 1824037 w 8024812"/>
              <a:gd name="connsiteY52" fmla="*/ 466725 h 1243012"/>
              <a:gd name="connsiteX53" fmla="*/ 1824037 w 8024812"/>
              <a:gd name="connsiteY53" fmla="*/ 442912 h 1243012"/>
              <a:gd name="connsiteX54" fmla="*/ 1690687 w 8024812"/>
              <a:gd name="connsiteY54" fmla="*/ 442912 h 1243012"/>
              <a:gd name="connsiteX55" fmla="*/ 1690687 w 8024812"/>
              <a:gd name="connsiteY55" fmla="*/ 428625 h 1243012"/>
              <a:gd name="connsiteX56" fmla="*/ 1528762 w 8024812"/>
              <a:gd name="connsiteY56" fmla="*/ 428625 h 1243012"/>
              <a:gd name="connsiteX57" fmla="*/ 1528762 w 8024812"/>
              <a:gd name="connsiteY57" fmla="*/ 390525 h 1243012"/>
              <a:gd name="connsiteX58" fmla="*/ 1428750 w 8024812"/>
              <a:gd name="connsiteY58" fmla="*/ 390525 h 1243012"/>
              <a:gd name="connsiteX59" fmla="*/ 1428750 w 8024812"/>
              <a:gd name="connsiteY59" fmla="*/ 357187 h 1243012"/>
              <a:gd name="connsiteX60" fmla="*/ 1309687 w 8024812"/>
              <a:gd name="connsiteY60" fmla="*/ 357187 h 1243012"/>
              <a:gd name="connsiteX61" fmla="*/ 1309687 w 8024812"/>
              <a:gd name="connsiteY61" fmla="*/ 328612 h 1243012"/>
              <a:gd name="connsiteX62" fmla="*/ 1223962 w 8024812"/>
              <a:gd name="connsiteY62" fmla="*/ 328612 h 1243012"/>
              <a:gd name="connsiteX63" fmla="*/ 1223962 w 8024812"/>
              <a:gd name="connsiteY63" fmla="*/ 300037 h 1243012"/>
              <a:gd name="connsiteX64" fmla="*/ 1128712 w 8024812"/>
              <a:gd name="connsiteY64" fmla="*/ 300037 h 1243012"/>
              <a:gd name="connsiteX65" fmla="*/ 1128712 w 8024812"/>
              <a:gd name="connsiteY65" fmla="*/ 271462 h 1243012"/>
              <a:gd name="connsiteX66" fmla="*/ 1009650 w 8024812"/>
              <a:gd name="connsiteY66" fmla="*/ 271462 h 1243012"/>
              <a:gd name="connsiteX67" fmla="*/ 1009650 w 8024812"/>
              <a:gd name="connsiteY67" fmla="*/ 252412 h 1243012"/>
              <a:gd name="connsiteX68" fmla="*/ 957262 w 8024812"/>
              <a:gd name="connsiteY68" fmla="*/ 252412 h 1243012"/>
              <a:gd name="connsiteX69" fmla="*/ 957262 w 8024812"/>
              <a:gd name="connsiteY69" fmla="*/ 228600 h 1243012"/>
              <a:gd name="connsiteX70" fmla="*/ 838200 w 8024812"/>
              <a:gd name="connsiteY70" fmla="*/ 228600 h 1243012"/>
              <a:gd name="connsiteX71" fmla="*/ 838200 w 8024812"/>
              <a:gd name="connsiteY71" fmla="*/ 195262 h 1243012"/>
              <a:gd name="connsiteX72" fmla="*/ 685800 w 8024812"/>
              <a:gd name="connsiteY72" fmla="*/ 195262 h 1243012"/>
              <a:gd name="connsiteX73" fmla="*/ 685800 w 8024812"/>
              <a:gd name="connsiteY73" fmla="*/ 161925 h 1243012"/>
              <a:gd name="connsiteX74" fmla="*/ 623887 w 8024812"/>
              <a:gd name="connsiteY74" fmla="*/ 161925 h 1243012"/>
              <a:gd name="connsiteX75" fmla="*/ 623887 w 8024812"/>
              <a:gd name="connsiteY75" fmla="*/ 152400 h 1243012"/>
              <a:gd name="connsiteX76" fmla="*/ 552450 w 8024812"/>
              <a:gd name="connsiteY76" fmla="*/ 152400 h 1243012"/>
              <a:gd name="connsiteX77" fmla="*/ 552450 w 8024812"/>
              <a:gd name="connsiteY77" fmla="*/ 138112 h 1243012"/>
              <a:gd name="connsiteX78" fmla="*/ 457200 w 8024812"/>
              <a:gd name="connsiteY78" fmla="*/ 138112 h 1243012"/>
              <a:gd name="connsiteX79" fmla="*/ 438150 w 8024812"/>
              <a:gd name="connsiteY79" fmla="*/ 138112 h 1243012"/>
              <a:gd name="connsiteX80" fmla="*/ 423862 w 8024812"/>
              <a:gd name="connsiteY80" fmla="*/ 123824 h 1243012"/>
              <a:gd name="connsiteX81" fmla="*/ 357187 w 8024812"/>
              <a:gd name="connsiteY81" fmla="*/ 123824 h 1243012"/>
              <a:gd name="connsiteX82" fmla="*/ 357187 w 8024812"/>
              <a:gd name="connsiteY82" fmla="*/ 123824 h 1243012"/>
              <a:gd name="connsiteX83" fmla="*/ 285749 w 8024812"/>
              <a:gd name="connsiteY83" fmla="*/ 83342 h 1243012"/>
              <a:gd name="connsiteX84" fmla="*/ 290512 w 8024812"/>
              <a:gd name="connsiteY84" fmla="*/ 76200 h 1243012"/>
              <a:gd name="connsiteX85" fmla="*/ 271462 w 8024812"/>
              <a:gd name="connsiteY85" fmla="*/ 76200 h 1243012"/>
              <a:gd name="connsiteX86" fmla="*/ 271462 w 8024812"/>
              <a:gd name="connsiteY86" fmla="*/ 33337 h 1243012"/>
              <a:gd name="connsiteX87" fmla="*/ 209550 w 8024812"/>
              <a:gd name="connsiteY87" fmla="*/ 33337 h 1243012"/>
              <a:gd name="connsiteX88" fmla="*/ 211931 w 8024812"/>
              <a:gd name="connsiteY88" fmla="*/ 19050 h 1243012"/>
              <a:gd name="connsiteX89" fmla="*/ 161925 w 8024812"/>
              <a:gd name="connsiteY89" fmla="*/ 19050 h 1243012"/>
              <a:gd name="connsiteX90" fmla="*/ 142875 w 8024812"/>
              <a:gd name="connsiteY90" fmla="*/ 0 h 1243012"/>
              <a:gd name="connsiteX91" fmla="*/ 0 w 8024812"/>
              <a:gd name="connsiteY91" fmla="*/ 0 h 1243012"/>
              <a:gd name="connsiteX0" fmla="*/ 8024812 w 8024812"/>
              <a:gd name="connsiteY0" fmla="*/ 1243012 h 1243012"/>
              <a:gd name="connsiteX1" fmla="*/ 7258050 w 8024812"/>
              <a:gd name="connsiteY1" fmla="*/ 1243012 h 1243012"/>
              <a:gd name="connsiteX2" fmla="*/ 7258050 w 8024812"/>
              <a:gd name="connsiteY2" fmla="*/ 1143000 h 1243012"/>
              <a:gd name="connsiteX3" fmla="*/ 6677025 w 8024812"/>
              <a:gd name="connsiteY3" fmla="*/ 1143000 h 1243012"/>
              <a:gd name="connsiteX4" fmla="*/ 6677025 w 8024812"/>
              <a:gd name="connsiteY4" fmla="*/ 1057275 h 1243012"/>
              <a:gd name="connsiteX5" fmla="*/ 5924550 w 8024812"/>
              <a:gd name="connsiteY5" fmla="*/ 1057275 h 1243012"/>
              <a:gd name="connsiteX6" fmla="*/ 5924550 w 8024812"/>
              <a:gd name="connsiteY6" fmla="*/ 1057275 h 1243012"/>
              <a:gd name="connsiteX7" fmla="*/ 5948363 w 8024812"/>
              <a:gd name="connsiteY7" fmla="*/ 1033462 h 1243012"/>
              <a:gd name="connsiteX8" fmla="*/ 5434012 w 8024812"/>
              <a:gd name="connsiteY8" fmla="*/ 1033462 h 1243012"/>
              <a:gd name="connsiteX9" fmla="*/ 5434012 w 8024812"/>
              <a:gd name="connsiteY9" fmla="*/ 1000125 h 1243012"/>
              <a:gd name="connsiteX10" fmla="*/ 5229225 w 8024812"/>
              <a:gd name="connsiteY10" fmla="*/ 1000125 h 1243012"/>
              <a:gd name="connsiteX11" fmla="*/ 5229225 w 8024812"/>
              <a:gd name="connsiteY11" fmla="*/ 976312 h 1243012"/>
              <a:gd name="connsiteX12" fmla="*/ 4914900 w 8024812"/>
              <a:gd name="connsiteY12" fmla="*/ 976312 h 1243012"/>
              <a:gd name="connsiteX13" fmla="*/ 4914900 w 8024812"/>
              <a:gd name="connsiteY13" fmla="*/ 957262 h 1243012"/>
              <a:gd name="connsiteX14" fmla="*/ 4448175 w 8024812"/>
              <a:gd name="connsiteY14" fmla="*/ 957262 h 1243012"/>
              <a:gd name="connsiteX15" fmla="*/ 4448175 w 8024812"/>
              <a:gd name="connsiteY15" fmla="*/ 942975 h 1243012"/>
              <a:gd name="connsiteX16" fmla="*/ 4276725 w 8024812"/>
              <a:gd name="connsiteY16" fmla="*/ 942975 h 1243012"/>
              <a:gd name="connsiteX17" fmla="*/ 4276725 w 8024812"/>
              <a:gd name="connsiteY17" fmla="*/ 919162 h 1243012"/>
              <a:gd name="connsiteX18" fmla="*/ 4010025 w 8024812"/>
              <a:gd name="connsiteY18" fmla="*/ 919162 h 1243012"/>
              <a:gd name="connsiteX19" fmla="*/ 4010025 w 8024812"/>
              <a:gd name="connsiteY19" fmla="*/ 904875 h 1243012"/>
              <a:gd name="connsiteX20" fmla="*/ 3962400 w 8024812"/>
              <a:gd name="connsiteY20" fmla="*/ 904875 h 1243012"/>
              <a:gd name="connsiteX21" fmla="*/ 3962400 w 8024812"/>
              <a:gd name="connsiteY21" fmla="*/ 895350 h 1243012"/>
              <a:gd name="connsiteX22" fmla="*/ 3700462 w 8024812"/>
              <a:gd name="connsiteY22" fmla="*/ 895350 h 1243012"/>
              <a:gd name="connsiteX23" fmla="*/ 3700462 w 8024812"/>
              <a:gd name="connsiteY23" fmla="*/ 862012 h 1243012"/>
              <a:gd name="connsiteX24" fmla="*/ 3567112 w 8024812"/>
              <a:gd name="connsiteY24" fmla="*/ 862012 h 1243012"/>
              <a:gd name="connsiteX25" fmla="*/ 3567112 w 8024812"/>
              <a:gd name="connsiteY25" fmla="*/ 828675 h 1243012"/>
              <a:gd name="connsiteX26" fmla="*/ 3452812 w 8024812"/>
              <a:gd name="connsiteY26" fmla="*/ 828675 h 1243012"/>
              <a:gd name="connsiteX27" fmla="*/ 3452812 w 8024812"/>
              <a:gd name="connsiteY27" fmla="*/ 781050 h 1243012"/>
              <a:gd name="connsiteX28" fmla="*/ 3248025 w 8024812"/>
              <a:gd name="connsiteY28" fmla="*/ 781050 h 1243012"/>
              <a:gd name="connsiteX29" fmla="*/ 3248025 w 8024812"/>
              <a:gd name="connsiteY29" fmla="*/ 757237 h 1243012"/>
              <a:gd name="connsiteX30" fmla="*/ 3152775 w 8024812"/>
              <a:gd name="connsiteY30" fmla="*/ 757237 h 1243012"/>
              <a:gd name="connsiteX31" fmla="*/ 3152775 w 8024812"/>
              <a:gd name="connsiteY31" fmla="*/ 728662 h 1243012"/>
              <a:gd name="connsiteX32" fmla="*/ 3028950 w 8024812"/>
              <a:gd name="connsiteY32" fmla="*/ 728662 h 1243012"/>
              <a:gd name="connsiteX33" fmla="*/ 3028950 w 8024812"/>
              <a:gd name="connsiteY33" fmla="*/ 704850 h 1243012"/>
              <a:gd name="connsiteX34" fmla="*/ 2947987 w 8024812"/>
              <a:gd name="connsiteY34" fmla="*/ 704850 h 1243012"/>
              <a:gd name="connsiteX35" fmla="*/ 2947987 w 8024812"/>
              <a:gd name="connsiteY35" fmla="*/ 657225 h 1243012"/>
              <a:gd name="connsiteX36" fmla="*/ 2828925 w 8024812"/>
              <a:gd name="connsiteY36" fmla="*/ 657225 h 1243012"/>
              <a:gd name="connsiteX37" fmla="*/ 2828925 w 8024812"/>
              <a:gd name="connsiteY37" fmla="*/ 642937 h 1243012"/>
              <a:gd name="connsiteX38" fmla="*/ 2671762 w 8024812"/>
              <a:gd name="connsiteY38" fmla="*/ 642937 h 1243012"/>
              <a:gd name="connsiteX39" fmla="*/ 2671762 w 8024812"/>
              <a:gd name="connsiteY39" fmla="*/ 609600 h 1243012"/>
              <a:gd name="connsiteX40" fmla="*/ 2538412 w 8024812"/>
              <a:gd name="connsiteY40" fmla="*/ 609600 h 1243012"/>
              <a:gd name="connsiteX41" fmla="*/ 2538412 w 8024812"/>
              <a:gd name="connsiteY41" fmla="*/ 600075 h 1243012"/>
              <a:gd name="connsiteX42" fmla="*/ 2462212 w 8024812"/>
              <a:gd name="connsiteY42" fmla="*/ 600075 h 1243012"/>
              <a:gd name="connsiteX43" fmla="*/ 2462212 w 8024812"/>
              <a:gd name="connsiteY43" fmla="*/ 561975 h 1243012"/>
              <a:gd name="connsiteX44" fmla="*/ 2295525 w 8024812"/>
              <a:gd name="connsiteY44" fmla="*/ 561975 h 1243012"/>
              <a:gd name="connsiteX45" fmla="*/ 2295525 w 8024812"/>
              <a:gd name="connsiteY45" fmla="*/ 547687 h 1243012"/>
              <a:gd name="connsiteX46" fmla="*/ 2214562 w 8024812"/>
              <a:gd name="connsiteY46" fmla="*/ 547687 h 1243012"/>
              <a:gd name="connsiteX47" fmla="*/ 2214562 w 8024812"/>
              <a:gd name="connsiteY47" fmla="*/ 533400 h 1243012"/>
              <a:gd name="connsiteX48" fmla="*/ 2014537 w 8024812"/>
              <a:gd name="connsiteY48" fmla="*/ 533400 h 1243012"/>
              <a:gd name="connsiteX49" fmla="*/ 2014537 w 8024812"/>
              <a:gd name="connsiteY49" fmla="*/ 504825 h 1243012"/>
              <a:gd name="connsiteX50" fmla="*/ 1900237 w 8024812"/>
              <a:gd name="connsiteY50" fmla="*/ 504825 h 1243012"/>
              <a:gd name="connsiteX51" fmla="*/ 1900237 w 8024812"/>
              <a:gd name="connsiteY51" fmla="*/ 466725 h 1243012"/>
              <a:gd name="connsiteX52" fmla="*/ 1824037 w 8024812"/>
              <a:gd name="connsiteY52" fmla="*/ 466725 h 1243012"/>
              <a:gd name="connsiteX53" fmla="*/ 1824037 w 8024812"/>
              <a:gd name="connsiteY53" fmla="*/ 442912 h 1243012"/>
              <a:gd name="connsiteX54" fmla="*/ 1690687 w 8024812"/>
              <a:gd name="connsiteY54" fmla="*/ 442912 h 1243012"/>
              <a:gd name="connsiteX55" fmla="*/ 1690687 w 8024812"/>
              <a:gd name="connsiteY55" fmla="*/ 428625 h 1243012"/>
              <a:gd name="connsiteX56" fmla="*/ 1528762 w 8024812"/>
              <a:gd name="connsiteY56" fmla="*/ 428625 h 1243012"/>
              <a:gd name="connsiteX57" fmla="*/ 1528762 w 8024812"/>
              <a:gd name="connsiteY57" fmla="*/ 390525 h 1243012"/>
              <a:gd name="connsiteX58" fmla="*/ 1428750 w 8024812"/>
              <a:gd name="connsiteY58" fmla="*/ 390525 h 1243012"/>
              <a:gd name="connsiteX59" fmla="*/ 1428750 w 8024812"/>
              <a:gd name="connsiteY59" fmla="*/ 357187 h 1243012"/>
              <a:gd name="connsiteX60" fmla="*/ 1309687 w 8024812"/>
              <a:gd name="connsiteY60" fmla="*/ 357187 h 1243012"/>
              <a:gd name="connsiteX61" fmla="*/ 1309687 w 8024812"/>
              <a:gd name="connsiteY61" fmla="*/ 328612 h 1243012"/>
              <a:gd name="connsiteX62" fmla="*/ 1223962 w 8024812"/>
              <a:gd name="connsiteY62" fmla="*/ 328612 h 1243012"/>
              <a:gd name="connsiteX63" fmla="*/ 1223962 w 8024812"/>
              <a:gd name="connsiteY63" fmla="*/ 300037 h 1243012"/>
              <a:gd name="connsiteX64" fmla="*/ 1128712 w 8024812"/>
              <a:gd name="connsiteY64" fmla="*/ 300037 h 1243012"/>
              <a:gd name="connsiteX65" fmla="*/ 1128712 w 8024812"/>
              <a:gd name="connsiteY65" fmla="*/ 271462 h 1243012"/>
              <a:gd name="connsiteX66" fmla="*/ 1009650 w 8024812"/>
              <a:gd name="connsiteY66" fmla="*/ 271462 h 1243012"/>
              <a:gd name="connsiteX67" fmla="*/ 1009650 w 8024812"/>
              <a:gd name="connsiteY67" fmla="*/ 252412 h 1243012"/>
              <a:gd name="connsiteX68" fmla="*/ 957262 w 8024812"/>
              <a:gd name="connsiteY68" fmla="*/ 252412 h 1243012"/>
              <a:gd name="connsiteX69" fmla="*/ 957262 w 8024812"/>
              <a:gd name="connsiteY69" fmla="*/ 228600 h 1243012"/>
              <a:gd name="connsiteX70" fmla="*/ 838200 w 8024812"/>
              <a:gd name="connsiteY70" fmla="*/ 228600 h 1243012"/>
              <a:gd name="connsiteX71" fmla="*/ 838200 w 8024812"/>
              <a:gd name="connsiteY71" fmla="*/ 195262 h 1243012"/>
              <a:gd name="connsiteX72" fmla="*/ 685800 w 8024812"/>
              <a:gd name="connsiteY72" fmla="*/ 195262 h 1243012"/>
              <a:gd name="connsiteX73" fmla="*/ 685800 w 8024812"/>
              <a:gd name="connsiteY73" fmla="*/ 161925 h 1243012"/>
              <a:gd name="connsiteX74" fmla="*/ 623887 w 8024812"/>
              <a:gd name="connsiteY74" fmla="*/ 161925 h 1243012"/>
              <a:gd name="connsiteX75" fmla="*/ 623887 w 8024812"/>
              <a:gd name="connsiteY75" fmla="*/ 152400 h 1243012"/>
              <a:gd name="connsiteX76" fmla="*/ 552450 w 8024812"/>
              <a:gd name="connsiteY76" fmla="*/ 152400 h 1243012"/>
              <a:gd name="connsiteX77" fmla="*/ 552450 w 8024812"/>
              <a:gd name="connsiteY77" fmla="*/ 138112 h 1243012"/>
              <a:gd name="connsiteX78" fmla="*/ 457200 w 8024812"/>
              <a:gd name="connsiteY78" fmla="*/ 138112 h 1243012"/>
              <a:gd name="connsiteX79" fmla="*/ 438150 w 8024812"/>
              <a:gd name="connsiteY79" fmla="*/ 138112 h 1243012"/>
              <a:gd name="connsiteX80" fmla="*/ 423862 w 8024812"/>
              <a:gd name="connsiteY80" fmla="*/ 123824 h 1243012"/>
              <a:gd name="connsiteX81" fmla="*/ 357187 w 8024812"/>
              <a:gd name="connsiteY81" fmla="*/ 123824 h 1243012"/>
              <a:gd name="connsiteX82" fmla="*/ 354806 w 8024812"/>
              <a:gd name="connsiteY82" fmla="*/ 100012 h 1243012"/>
              <a:gd name="connsiteX83" fmla="*/ 285749 w 8024812"/>
              <a:gd name="connsiteY83" fmla="*/ 83342 h 1243012"/>
              <a:gd name="connsiteX84" fmla="*/ 290512 w 8024812"/>
              <a:gd name="connsiteY84" fmla="*/ 76200 h 1243012"/>
              <a:gd name="connsiteX85" fmla="*/ 271462 w 8024812"/>
              <a:gd name="connsiteY85" fmla="*/ 76200 h 1243012"/>
              <a:gd name="connsiteX86" fmla="*/ 271462 w 8024812"/>
              <a:gd name="connsiteY86" fmla="*/ 33337 h 1243012"/>
              <a:gd name="connsiteX87" fmla="*/ 209550 w 8024812"/>
              <a:gd name="connsiteY87" fmla="*/ 33337 h 1243012"/>
              <a:gd name="connsiteX88" fmla="*/ 211931 w 8024812"/>
              <a:gd name="connsiteY88" fmla="*/ 19050 h 1243012"/>
              <a:gd name="connsiteX89" fmla="*/ 161925 w 8024812"/>
              <a:gd name="connsiteY89" fmla="*/ 19050 h 1243012"/>
              <a:gd name="connsiteX90" fmla="*/ 142875 w 8024812"/>
              <a:gd name="connsiteY90" fmla="*/ 0 h 1243012"/>
              <a:gd name="connsiteX91" fmla="*/ 0 w 8024812"/>
              <a:gd name="connsiteY91" fmla="*/ 0 h 1243012"/>
              <a:gd name="connsiteX0" fmla="*/ 8024812 w 8024812"/>
              <a:gd name="connsiteY0" fmla="*/ 1243012 h 1243012"/>
              <a:gd name="connsiteX1" fmla="*/ 7258050 w 8024812"/>
              <a:gd name="connsiteY1" fmla="*/ 1243012 h 1243012"/>
              <a:gd name="connsiteX2" fmla="*/ 7258050 w 8024812"/>
              <a:gd name="connsiteY2" fmla="*/ 1143000 h 1243012"/>
              <a:gd name="connsiteX3" fmla="*/ 6677025 w 8024812"/>
              <a:gd name="connsiteY3" fmla="*/ 1143000 h 1243012"/>
              <a:gd name="connsiteX4" fmla="*/ 6677025 w 8024812"/>
              <a:gd name="connsiteY4" fmla="*/ 1057275 h 1243012"/>
              <a:gd name="connsiteX5" fmla="*/ 5924550 w 8024812"/>
              <a:gd name="connsiteY5" fmla="*/ 1057275 h 1243012"/>
              <a:gd name="connsiteX6" fmla="*/ 5924550 w 8024812"/>
              <a:gd name="connsiteY6" fmla="*/ 1057275 h 1243012"/>
              <a:gd name="connsiteX7" fmla="*/ 5948363 w 8024812"/>
              <a:gd name="connsiteY7" fmla="*/ 1033462 h 1243012"/>
              <a:gd name="connsiteX8" fmla="*/ 5434012 w 8024812"/>
              <a:gd name="connsiteY8" fmla="*/ 1033462 h 1243012"/>
              <a:gd name="connsiteX9" fmla="*/ 5434012 w 8024812"/>
              <a:gd name="connsiteY9" fmla="*/ 1000125 h 1243012"/>
              <a:gd name="connsiteX10" fmla="*/ 5229225 w 8024812"/>
              <a:gd name="connsiteY10" fmla="*/ 1000125 h 1243012"/>
              <a:gd name="connsiteX11" fmla="*/ 5229225 w 8024812"/>
              <a:gd name="connsiteY11" fmla="*/ 976312 h 1243012"/>
              <a:gd name="connsiteX12" fmla="*/ 4914900 w 8024812"/>
              <a:gd name="connsiteY12" fmla="*/ 976312 h 1243012"/>
              <a:gd name="connsiteX13" fmla="*/ 4914900 w 8024812"/>
              <a:gd name="connsiteY13" fmla="*/ 957262 h 1243012"/>
              <a:gd name="connsiteX14" fmla="*/ 4448175 w 8024812"/>
              <a:gd name="connsiteY14" fmla="*/ 957262 h 1243012"/>
              <a:gd name="connsiteX15" fmla="*/ 4448175 w 8024812"/>
              <a:gd name="connsiteY15" fmla="*/ 942975 h 1243012"/>
              <a:gd name="connsiteX16" fmla="*/ 4276725 w 8024812"/>
              <a:gd name="connsiteY16" fmla="*/ 942975 h 1243012"/>
              <a:gd name="connsiteX17" fmla="*/ 4276725 w 8024812"/>
              <a:gd name="connsiteY17" fmla="*/ 919162 h 1243012"/>
              <a:gd name="connsiteX18" fmla="*/ 4010025 w 8024812"/>
              <a:gd name="connsiteY18" fmla="*/ 919162 h 1243012"/>
              <a:gd name="connsiteX19" fmla="*/ 4010025 w 8024812"/>
              <a:gd name="connsiteY19" fmla="*/ 904875 h 1243012"/>
              <a:gd name="connsiteX20" fmla="*/ 3962400 w 8024812"/>
              <a:gd name="connsiteY20" fmla="*/ 904875 h 1243012"/>
              <a:gd name="connsiteX21" fmla="*/ 3962400 w 8024812"/>
              <a:gd name="connsiteY21" fmla="*/ 895350 h 1243012"/>
              <a:gd name="connsiteX22" fmla="*/ 3700462 w 8024812"/>
              <a:gd name="connsiteY22" fmla="*/ 895350 h 1243012"/>
              <a:gd name="connsiteX23" fmla="*/ 3700462 w 8024812"/>
              <a:gd name="connsiteY23" fmla="*/ 862012 h 1243012"/>
              <a:gd name="connsiteX24" fmla="*/ 3567112 w 8024812"/>
              <a:gd name="connsiteY24" fmla="*/ 862012 h 1243012"/>
              <a:gd name="connsiteX25" fmla="*/ 3567112 w 8024812"/>
              <a:gd name="connsiteY25" fmla="*/ 828675 h 1243012"/>
              <a:gd name="connsiteX26" fmla="*/ 3452812 w 8024812"/>
              <a:gd name="connsiteY26" fmla="*/ 828675 h 1243012"/>
              <a:gd name="connsiteX27" fmla="*/ 3452812 w 8024812"/>
              <a:gd name="connsiteY27" fmla="*/ 781050 h 1243012"/>
              <a:gd name="connsiteX28" fmla="*/ 3248025 w 8024812"/>
              <a:gd name="connsiteY28" fmla="*/ 781050 h 1243012"/>
              <a:gd name="connsiteX29" fmla="*/ 3248025 w 8024812"/>
              <a:gd name="connsiteY29" fmla="*/ 757237 h 1243012"/>
              <a:gd name="connsiteX30" fmla="*/ 3152775 w 8024812"/>
              <a:gd name="connsiteY30" fmla="*/ 757237 h 1243012"/>
              <a:gd name="connsiteX31" fmla="*/ 3152775 w 8024812"/>
              <a:gd name="connsiteY31" fmla="*/ 728662 h 1243012"/>
              <a:gd name="connsiteX32" fmla="*/ 3028950 w 8024812"/>
              <a:gd name="connsiteY32" fmla="*/ 728662 h 1243012"/>
              <a:gd name="connsiteX33" fmla="*/ 3028950 w 8024812"/>
              <a:gd name="connsiteY33" fmla="*/ 704850 h 1243012"/>
              <a:gd name="connsiteX34" fmla="*/ 2947987 w 8024812"/>
              <a:gd name="connsiteY34" fmla="*/ 704850 h 1243012"/>
              <a:gd name="connsiteX35" fmla="*/ 2947987 w 8024812"/>
              <a:gd name="connsiteY35" fmla="*/ 657225 h 1243012"/>
              <a:gd name="connsiteX36" fmla="*/ 2828925 w 8024812"/>
              <a:gd name="connsiteY36" fmla="*/ 657225 h 1243012"/>
              <a:gd name="connsiteX37" fmla="*/ 2828925 w 8024812"/>
              <a:gd name="connsiteY37" fmla="*/ 642937 h 1243012"/>
              <a:gd name="connsiteX38" fmla="*/ 2671762 w 8024812"/>
              <a:gd name="connsiteY38" fmla="*/ 642937 h 1243012"/>
              <a:gd name="connsiteX39" fmla="*/ 2671762 w 8024812"/>
              <a:gd name="connsiteY39" fmla="*/ 609600 h 1243012"/>
              <a:gd name="connsiteX40" fmla="*/ 2538412 w 8024812"/>
              <a:gd name="connsiteY40" fmla="*/ 609600 h 1243012"/>
              <a:gd name="connsiteX41" fmla="*/ 2538412 w 8024812"/>
              <a:gd name="connsiteY41" fmla="*/ 600075 h 1243012"/>
              <a:gd name="connsiteX42" fmla="*/ 2462212 w 8024812"/>
              <a:gd name="connsiteY42" fmla="*/ 600075 h 1243012"/>
              <a:gd name="connsiteX43" fmla="*/ 2462212 w 8024812"/>
              <a:gd name="connsiteY43" fmla="*/ 561975 h 1243012"/>
              <a:gd name="connsiteX44" fmla="*/ 2295525 w 8024812"/>
              <a:gd name="connsiteY44" fmla="*/ 561975 h 1243012"/>
              <a:gd name="connsiteX45" fmla="*/ 2295525 w 8024812"/>
              <a:gd name="connsiteY45" fmla="*/ 547687 h 1243012"/>
              <a:gd name="connsiteX46" fmla="*/ 2214562 w 8024812"/>
              <a:gd name="connsiteY46" fmla="*/ 547687 h 1243012"/>
              <a:gd name="connsiteX47" fmla="*/ 2214562 w 8024812"/>
              <a:gd name="connsiteY47" fmla="*/ 533400 h 1243012"/>
              <a:gd name="connsiteX48" fmla="*/ 2014537 w 8024812"/>
              <a:gd name="connsiteY48" fmla="*/ 533400 h 1243012"/>
              <a:gd name="connsiteX49" fmla="*/ 2014537 w 8024812"/>
              <a:gd name="connsiteY49" fmla="*/ 504825 h 1243012"/>
              <a:gd name="connsiteX50" fmla="*/ 1900237 w 8024812"/>
              <a:gd name="connsiteY50" fmla="*/ 504825 h 1243012"/>
              <a:gd name="connsiteX51" fmla="*/ 1900237 w 8024812"/>
              <a:gd name="connsiteY51" fmla="*/ 466725 h 1243012"/>
              <a:gd name="connsiteX52" fmla="*/ 1824037 w 8024812"/>
              <a:gd name="connsiteY52" fmla="*/ 466725 h 1243012"/>
              <a:gd name="connsiteX53" fmla="*/ 1824037 w 8024812"/>
              <a:gd name="connsiteY53" fmla="*/ 442912 h 1243012"/>
              <a:gd name="connsiteX54" fmla="*/ 1690687 w 8024812"/>
              <a:gd name="connsiteY54" fmla="*/ 442912 h 1243012"/>
              <a:gd name="connsiteX55" fmla="*/ 1690687 w 8024812"/>
              <a:gd name="connsiteY55" fmla="*/ 428625 h 1243012"/>
              <a:gd name="connsiteX56" fmla="*/ 1528762 w 8024812"/>
              <a:gd name="connsiteY56" fmla="*/ 428625 h 1243012"/>
              <a:gd name="connsiteX57" fmla="*/ 1528762 w 8024812"/>
              <a:gd name="connsiteY57" fmla="*/ 390525 h 1243012"/>
              <a:gd name="connsiteX58" fmla="*/ 1428750 w 8024812"/>
              <a:gd name="connsiteY58" fmla="*/ 390525 h 1243012"/>
              <a:gd name="connsiteX59" fmla="*/ 1428750 w 8024812"/>
              <a:gd name="connsiteY59" fmla="*/ 357187 h 1243012"/>
              <a:gd name="connsiteX60" fmla="*/ 1309687 w 8024812"/>
              <a:gd name="connsiteY60" fmla="*/ 357187 h 1243012"/>
              <a:gd name="connsiteX61" fmla="*/ 1309687 w 8024812"/>
              <a:gd name="connsiteY61" fmla="*/ 328612 h 1243012"/>
              <a:gd name="connsiteX62" fmla="*/ 1223962 w 8024812"/>
              <a:gd name="connsiteY62" fmla="*/ 328612 h 1243012"/>
              <a:gd name="connsiteX63" fmla="*/ 1223962 w 8024812"/>
              <a:gd name="connsiteY63" fmla="*/ 300037 h 1243012"/>
              <a:gd name="connsiteX64" fmla="*/ 1128712 w 8024812"/>
              <a:gd name="connsiteY64" fmla="*/ 300037 h 1243012"/>
              <a:gd name="connsiteX65" fmla="*/ 1128712 w 8024812"/>
              <a:gd name="connsiteY65" fmla="*/ 271462 h 1243012"/>
              <a:gd name="connsiteX66" fmla="*/ 1009650 w 8024812"/>
              <a:gd name="connsiteY66" fmla="*/ 271462 h 1243012"/>
              <a:gd name="connsiteX67" fmla="*/ 1009650 w 8024812"/>
              <a:gd name="connsiteY67" fmla="*/ 252412 h 1243012"/>
              <a:gd name="connsiteX68" fmla="*/ 957262 w 8024812"/>
              <a:gd name="connsiteY68" fmla="*/ 252412 h 1243012"/>
              <a:gd name="connsiteX69" fmla="*/ 957262 w 8024812"/>
              <a:gd name="connsiteY69" fmla="*/ 228600 h 1243012"/>
              <a:gd name="connsiteX70" fmla="*/ 838200 w 8024812"/>
              <a:gd name="connsiteY70" fmla="*/ 228600 h 1243012"/>
              <a:gd name="connsiteX71" fmla="*/ 838200 w 8024812"/>
              <a:gd name="connsiteY71" fmla="*/ 195262 h 1243012"/>
              <a:gd name="connsiteX72" fmla="*/ 685800 w 8024812"/>
              <a:gd name="connsiteY72" fmla="*/ 195262 h 1243012"/>
              <a:gd name="connsiteX73" fmla="*/ 685800 w 8024812"/>
              <a:gd name="connsiteY73" fmla="*/ 161925 h 1243012"/>
              <a:gd name="connsiteX74" fmla="*/ 623887 w 8024812"/>
              <a:gd name="connsiteY74" fmla="*/ 161925 h 1243012"/>
              <a:gd name="connsiteX75" fmla="*/ 623887 w 8024812"/>
              <a:gd name="connsiteY75" fmla="*/ 152400 h 1243012"/>
              <a:gd name="connsiteX76" fmla="*/ 552450 w 8024812"/>
              <a:gd name="connsiteY76" fmla="*/ 152400 h 1243012"/>
              <a:gd name="connsiteX77" fmla="*/ 552450 w 8024812"/>
              <a:gd name="connsiteY77" fmla="*/ 138112 h 1243012"/>
              <a:gd name="connsiteX78" fmla="*/ 457200 w 8024812"/>
              <a:gd name="connsiteY78" fmla="*/ 138112 h 1243012"/>
              <a:gd name="connsiteX79" fmla="*/ 438150 w 8024812"/>
              <a:gd name="connsiteY79" fmla="*/ 138112 h 1243012"/>
              <a:gd name="connsiteX80" fmla="*/ 423862 w 8024812"/>
              <a:gd name="connsiteY80" fmla="*/ 123824 h 1243012"/>
              <a:gd name="connsiteX81" fmla="*/ 357187 w 8024812"/>
              <a:gd name="connsiteY81" fmla="*/ 123824 h 1243012"/>
              <a:gd name="connsiteX82" fmla="*/ 354806 w 8024812"/>
              <a:gd name="connsiteY82" fmla="*/ 100012 h 1243012"/>
              <a:gd name="connsiteX83" fmla="*/ 304799 w 8024812"/>
              <a:gd name="connsiteY83" fmla="*/ 95249 h 1243012"/>
              <a:gd name="connsiteX84" fmla="*/ 290512 w 8024812"/>
              <a:gd name="connsiteY84" fmla="*/ 76200 h 1243012"/>
              <a:gd name="connsiteX85" fmla="*/ 271462 w 8024812"/>
              <a:gd name="connsiteY85" fmla="*/ 76200 h 1243012"/>
              <a:gd name="connsiteX86" fmla="*/ 271462 w 8024812"/>
              <a:gd name="connsiteY86" fmla="*/ 33337 h 1243012"/>
              <a:gd name="connsiteX87" fmla="*/ 209550 w 8024812"/>
              <a:gd name="connsiteY87" fmla="*/ 33337 h 1243012"/>
              <a:gd name="connsiteX88" fmla="*/ 211931 w 8024812"/>
              <a:gd name="connsiteY88" fmla="*/ 19050 h 1243012"/>
              <a:gd name="connsiteX89" fmla="*/ 161925 w 8024812"/>
              <a:gd name="connsiteY89" fmla="*/ 19050 h 1243012"/>
              <a:gd name="connsiteX90" fmla="*/ 142875 w 8024812"/>
              <a:gd name="connsiteY90" fmla="*/ 0 h 1243012"/>
              <a:gd name="connsiteX91" fmla="*/ 0 w 8024812"/>
              <a:gd name="connsiteY91" fmla="*/ 0 h 1243012"/>
              <a:gd name="connsiteX0" fmla="*/ 8024812 w 8024812"/>
              <a:gd name="connsiteY0" fmla="*/ 1243012 h 1243012"/>
              <a:gd name="connsiteX1" fmla="*/ 7258050 w 8024812"/>
              <a:gd name="connsiteY1" fmla="*/ 1243012 h 1243012"/>
              <a:gd name="connsiteX2" fmla="*/ 7258050 w 8024812"/>
              <a:gd name="connsiteY2" fmla="*/ 1143000 h 1243012"/>
              <a:gd name="connsiteX3" fmla="*/ 6677025 w 8024812"/>
              <a:gd name="connsiteY3" fmla="*/ 1143000 h 1243012"/>
              <a:gd name="connsiteX4" fmla="*/ 6677025 w 8024812"/>
              <a:gd name="connsiteY4" fmla="*/ 1057275 h 1243012"/>
              <a:gd name="connsiteX5" fmla="*/ 5924550 w 8024812"/>
              <a:gd name="connsiteY5" fmla="*/ 1057275 h 1243012"/>
              <a:gd name="connsiteX6" fmla="*/ 5924550 w 8024812"/>
              <a:gd name="connsiteY6" fmla="*/ 1057275 h 1243012"/>
              <a:gd name="connsiteX7" fmla="*/ 5948363 w 8024812"/>
              <a:gd name="connsiteY7" fmla="*/ 1033462 h 1243012"/>
              <a:gd name="connsiteX8" fmla="*/ 5434012 w 8024812"/>
              <a:gd name="connsiteY8" fmla="*/ 1033462 h 1243012"/>
              <a:gd name="connsiteX9" fmla="*/ 5434012 w 8024812"/>
              <a:gd name="connsiteY9" fmla="*/ 1000125 h 1243012"/>
              <a:gd name="connsiteX10" fmla="*/ 5229225 w 8024812"/>
              <a:gd name="connsiteY10" fmla="*/ 1000125 h 1243012"/>
              <a:gd name="connsiteX11" fmla="*/ 5229225 w 8024812"/>
              <a:gd name="connsiteY11" fmla="*/ 976312 h 1243012"/>
              <a:gd name="connsiteX12" fmla="*/ 4914900 w 8024812"/>
              <a:gd name="connsiteY12" fmla="*/ 976312 h 1243012"/>
              <a:gd name="connsiteX13" fmla="*/ 4914900 w 8024812"/>
              <a:gd name="connsiteY13" fmla="*/ 957262 h 1243012"/>
              <a:gd name="connsiteX14" fmla="*/ 4448175 w 8024812"/>
              <a:gd name="connsiteY14" fmla="*/ 957262 h 1243012"/>
              <a:gd name="connsiteX15" fmla="*/ 4448175 w 8024812"/>
              <a:gd name="connsiteY15" fmla="*/ 942975 h 1243012"/>
              <a:gd name="connsiteX16" fmla="*/ 4276725 w 8024812"/>
              <a:gd name="connsiteY16" fmla="*/ 942975 h 1243012"/>
              <a:gd name="connsiteX17" fmla="*/ 4276725 w 8024812"/>
              <a:gd name="connsiteY17" fmla="*/ 919162 h 1243012"/>
              <a:gd name="connsiteX18" fmla="*/ 4010025 w 8024812"/>
              <a:gd name="connsiteY18" fmla="*/ 919162 h 1243012"/>
              <a:gd name="connsiteX19" fmla="*/ 4010025 w 8024812"/>
              <a:gd name="connsiteY19" fmla="*/ 904875 h 1243012"/>
              <a:gd name="connsiteX20" fmla="*/ 3962400 w 8024812"/>
              <a:gd name="connsiteY20" fmla="*/ 904875 h 1243012"/>
              <a:gd name="connsiteX21" fmla="*/ 3962400 w 8024812"/>
              <a:gd name="connsiteY21" fmla="*/ 895350 h 1243012"/>
              <a:gd name="connsiteX22" fmla="*/ 3700462 w 8024812"/>
              <a:gd name="connsiteY22" fmla="*/ 895350 h 1243012"/>
              <a:gd name="connsiteX23" fmla="*/ 3700462 w 8024812"/>
              <a:gd name="connsiteY23" fmla="*/ 862012 h 1243012"/>
              <a:gd name="connsiteX24" fmla="*/ 3567112 w 8024812"/>
              <a:gd name="connsiteY24" fmla="*/ 862012 h 1243012"/>
              <a:gd name="connsiteX25" fmla="*/ 3567112 w 8024812"/>
              <a:gd name="connsiteY25" fmla="*/ 828675 h 1243012"/>
              <a:gd name="connsiteX26" fmla="*/ 3452812 w 8024812"/>
              <a:gd name="connsiteY26" fmla="*/ 828675 h 1243012"/>
              <a:gd name="connsiteX27" fmla="*/ 3452812 w 8024812"/>
              <a:gd name="connsiteY27" fmla="*/ 781050 h 1243012"/>
              <a:gd name="connsiteX28" fmla="*/ 3248025 w 8024812"/>
              <a:gd name="connsiteY28" fmla="*/ 781050 h 1243012"/>
              <a:gd name="connsiteX29" fmla="*/ 3248025 w 8024812"/>
              <a:gd name="connsiteY29" fmla="*/ 757237 h 1243012"/>
              <a:gd name="connsiteX30" fmla="*/ 3152775 w 8024812"/>
              <a:gd name="connsiteY30" fmla="*/ 757237 h 1243012"/>
              <a:gd name="connsiteX31" fmla="*/ 3152775 w 8024812"/>
              <a:gd name="connsiteY31" fmla="*/ 728662 h 1243012"/>
              <a:gd name="connsiteX32" fmla="*/ 3028950 w 8024812"/>
              <a:gd name="connsiteY32" fmla="*/ 728662 h 1243012"/>
              <a:gd name="connsiteX33" fmla="*/ 3028950 w 8024812"/>
              <a:gd name="connsiteY33" fmla="*/ 704850 h 1243012"/>
              <a:gd name="connsiteX34" fmla="*/ 2947987 w 8024812"/>
              <a:gd name="connsiteY34" fmla="*/ 704850 h 1243012"/>
              <a:gd name="connsiteX35" fmla="*/ 2947987 w 8024812"/>
              <a:gd name="connsiteY35" fmla="*/ 657225 h 1243012"/>
              <a:gd name="connsiteX36" fmla="*/ 2828925 w 8024812"/>
              <a:gd name="connsiteY36" fmla="*/ 657225 h 1243012"/>
              <a:gd name="connsiteX37" fmla="*/ 2828925 w 8024812"/>
              <a:gd name="connsiteY37" fmla="*/ 642937 h 1243012"/>
              <a:gd name="connsiteX38" fmla="*/ 2671762 w 8024812"/>
              <a:gd name="connsiteY38" fmla="*/ 642937 h 1243012"/>
              <a:gd name="connsiteX39" fmla="*/ 2671762 w 8024812"/>
              <a:gd name="connsiteY39" fmla="*/ 609600 h 1243012"/>
              <a:gd name="connsiteX40" fmla="*/ 2538412 w 8024812"/>
              <a:gd name="connsiteY40" fmla="*/ 609600 h 1243012"/>
              <a:gd name="connsiteX41" fmla="*/ 2538412 w 8024812"/>
              <a:gd name="connsiteY41" fmla="*/ 600075 h 1243012"/>
              <a:gd name="connsiteX42" fmla="*/ 2462212 w 8024812"/>
              <a:gd name="connsiteY42" fmla="*/ 600075 h 1243012"/>
              <a:gd name="connsiteX43" fmla="*/ 2462212 w 8024812"/>
              <a:gd name="connsiteY43" fmla="*/ 561975 h 1243012"/>
              <a:gd name="connsiteX44" fmla="*/ 2295525 w 8024812"/>
              <a:gd name="connsiteY44" fmla="*/ 561975 h 1243012"/>
              <a:gd name="connsiteX45" fmla="*/ 2295525 w 8024812"/>
              <a:gd name="connsiteY45" fmla="*/ 547687 h 1243012"/>
              <a:gd name="connsiteX46" fmla="*/ 2214562 w 8024812"/>
              <a:gd name="connsiteY46" fmla="*/ 547687 h 1243012"/>
              <a:gd name="connsiteX47" fmla="*/ 2214562 w 8024812"/>
              <a:gd name="connsiteY47" fmla="*/ 533400 h 1243012"/>
              <a:gd name="connsiteX48" fmla="*/ 2014537 w 8024812"/>
              <a:gd name="connsiteY48" fmla="*/ 533400 h 1243012"/>
              <a:gd name="connsiteX49" fmla="*/ 2014537 w 8024812"/>
              <a:gd name="connsiteY49" fmla="*/ 504825 h 1243012"/>
              <a:gd name="connsiteX50" fmla="*/ 1900237 w 8024812"/>
              <a:gd name="connsiteY50" fmla="*/ 504825 h 1243012"/>
              <a:gd name="connsiteX51" fmla="*/ 1900237 w 8024812"/>
              <a:gd name="connsiteY51" fmla="*/ 466725 h 1243012"/>
              <a:gd name="connsiteX52" fmla="*/ 1824037 w 8024812"/>
              <a:gd name="connsiteY52" fmla="*/ 466725 h 1243012"/>
              <a:gd name="connsiteX53" fmla="*/ 1824037 w 8024812"/>
              <a:gd name="connsiteY53" fmla="*/ 442912 h 1243012"/>
              <a:gd name="connsiteX54" fmla="*/ 1690687 w 8024812"/>
              <a:gd name="connsiteY54" fmla="*/ 442912 h 1243012"/>
              <a:gd name="connsiteX55" fmla="*/ 1690687 w 8024812"/>
              <a:gd name="connsiteY55" fmla="*/ 428625 h 1243012"/>
              <a:gd name="connsiteX56" fmla="*/ 1528762 w 8024812"/>
              <a:gd name="connsiteY56" fmla="*/ 428625 h 1243012"/>
              <a:gd name="connsiteX57" fmla="*/ 1528762 w 8024812"/>
              <a:gd name="connsiteY57" fmla="*/ 390525 h 1243012"/>
              <a:gd name="connsiteX58" fmla="*/ 1428750 w 8024812"/>
              <a:gd name="connsiteY58" fmla="*/ 390525 h 1243012"/>
              <a:gd name="connsiteX59" fmla="*/ 1428750 w 8024812"/>
              <a:gd name="connsiteY59" fmla="*/ 357187 h 1243012"/>
              <a:gd name="connsiteX60" fmla="*/ 1309687 w 8024812"/>
              <a:gd name="connsiteY60" fmla="*/ 357187 h 1243012"/>
              <a:gd name="connsiteX61" fmla="*/ 1309687 w 8024812"/>
              <a:gd name="connsiteY61" fmla="*/ 328612 h 1243012"/>
              <a:gd name="connsiteX62" fmla="*/ 1223962 w 8024812"/>
              <a:gd name="connsiteY62" fmla="*/ 328612 h 1243012"/>
              <a:gd name="connsiteX63" fmla="*/ 1223962 w 8024812"/>
              <a:gd name="connsiteY63" fmla="*/ 300037 h 1243012"/>
              <a:gd name="connsiteX64" fmla="*/ 1128712 w 8024812"/>
              <a:gd name="connsiteY64" fmla="*/ 300037 h 1243012"/>
              <a:gd name="connsiteX65" fmla="*/ 1128712 w 8024812"/>
              <a:gd name="connsiteY65" fmla="*/ 271462 h 1243012"/>
              <a:gd name="connsiteX66" fmla="*/ 1009650 w 8024812"/>
              <a:gd name="connsiteY66" fmla="*/ 271462 h 1243012"/>
              <a:gd name="connsiteX67" fmla="*/ 1009650 w 8024812"/>
              <a:gd name="connsiteY67" fmla="*/ 252412 h 1243012"/>
              <a:gd name="connsiteX68" fmla="*/ 957262 w 8024812"/>
              <a:gd name="connsiteY68" fmla="*/ 252412 h 1243012"/>
              <a:gd name="connsiteX69" fmla="*/ 957262 w 8024812"/>
              <a:gd name="connsiteY69" fmla="*/ 228600 h 1243012"/>
              <a:gd name="connsiteX70" fmla="*/ 838200 w 8024812"/>
              <a:gd name="connsiteY70" fmla="*/ 228600 h 1243012"/>
              <a:gd name="connsiteX71" fmla="*/ 838200 w 8024812"/>
              <a:gd name="connsiteY71" fmla="*/ 195262 h 1243012"/>
              <a:gd name="connsiteX72" fmla="*/ 685800 w 8024812"/>
              <a:gd name="connsiteY72" fmla="*/ 195262 h 1243012"/>
              <a:gd name="connsiteX73" fmla="*/ 685800 w 8024812"/>
              <a:gd name="connsiteY73" fmla="*/ 161925 h 1243012"/>
              <a:gd name="connsiteX74" fmla="*/ 623887 w 8024812"/>
              <a:gd name="connsiteY74" fmla="*/ 161925 h 1243012"/>
              <a:gd name="connsiteX75" fmla="*/ 623887 w 8024812"/>
              <a:gd name="connsiteY75" fmla="*/ 152400 h 1243012"/>
              <a:gd name="connsiteX76" fmla="*/ 552450 w 8024812"/>
              <a:gd name="connsiteY76" fmla="*/ 152400 h 1243012"/>
              <a:gd name="connsiteX77" fmla="*/ 552450 w 8024812"/>
              <a:gd name="connsiteY77" fmla="*/ 138112 h 1243012"/>
              <a:gd name="connsiteX78" fmla="*/ 457200 w 8024812"/>
              <a:gd name="connsiteY78" fmla="*/ 138112 h 1243012"/>
              <a:gd name="connsiteX79" fmla="*/ 438150 w 8024812"/>
              <a:gd name="connsiteY79" fmla="*/ 138112 h 1243012"/>
              <a:gd name="connsiteX80" fmla="*/ 423862 w 8024812"/>
              <a:gd name="connsiteY80" fmla="*/ 123824 h 1243012"/>
              <a:gd name="connsiteX81" fmla="*/ 357187 w 8024812"/>
              <a:gd name="connsiteY81" fmla="*/ 123824 h 1243012"/>
              <a:gd name="connsiteX82" fmla="*/ 354806 w 8024812"/>
              <a:gd name="connsiteY82" fmla="*/ 100012 h 1243012"/>
              <a:gd name="connsiteX83" fmla="*/ 307180 w 8024812"/>
              <a:gd name="connsiteY83" fmla="*/ 102393 h 1243012"/>
              <a:gd name="connsiteX84" fmla="*/ 290512 w 8024812"/>
              <a:gd name="connsiteY84" fmla="*/ 76200 h 1243012"/>
              <a:gd name="connsiteX85" fmla="*/ 271462 w 8024812"/>
              <a:gd name="connsiteY85" fmla="*/ 76200 h 1243012"/>
              <a:gd name="connsiteX86" fmla="*/ 271462 w 8024812"/>
              <a:gd name="connsiteY86" fmla="*/ 33337 h 1243012"/>
              <a:gd name="connsiteX87" fmla="*/ 209550 w 8024812"/>
              <a:gd name="connsiteY87" fmla="*/ 33337 h 1243012"/>
              <a:gd name="connsiteX88" fmla="*/ 211931 w 8024812"/>
              <a:gd name="connsiteY88" fmla="*/ 19050 h 1243012"/>
              <a:gd name="connsiteX89" fmla="*/ 161925 w 8024812"/>
              <a:gd name="connsiteY89" fmla="*/ 19050 h 1243012"/>
              <a:gd name="connsiteX90" fmla="*/ 142875 w 8024812"/>
              <a:gd name="connsiteY90" fmla="*/ 0 h 1243012"/>
              <a:gd name="connsiteX91" fmla="*/ 0 w 8024812"/>
              <a:gd name="connsiteY91" fmla="*/ 0 h 1243012"/>
              <a:gd name="connsiteX0" fmla="*/ 8024812 w 8024812"/>
              <a:gd name="connsiteY0" fmla="*/ 1243012 h 1243012"/>
              <a:gd name="connsiteX1" fmla="*/ 7258050 w 8024812"/>
              <a:gd name="connsiteY1" fmla="*/ 1243012 h 1243012"/>
              <a:gd name="connsiteX2" fmla="*/ 7258050 w 8024812"/>
              <a:gd name="connsiteY2" fmla="*/ 1143000 h 1243012"/>
              <a:gd name="connsiteX3" fmla="*/ 6677025 w 8024812"/>
              <a:gd name="connsiteY3" fmla="*/ 1143000 h 1243012"/>
              <a:gd name="connsiteX4" fmla="*/ 6677025 w 8024812"/>
              <a:gd name="connsiteY4" fmla="*/ 1057275 h 1243012"/>
              <a:gd name="connsiteX5" fmla="*/ 5924550 w 8024812"/>
              <a:gd name="connsiteY5" fmla="*/ 1057275 h 1243012"/>
              <a:gd name="connsiteX6" fmla="*/ 5924550 w 8024812"/>
              <a:gd name="connsiteY6" fmla="*/ 1057275 h 1243012"/>
              <a:gd name="connsiteX7" fmla="*/ 5948363 w 8024812"/>
              <a:gd name="connsiteY7" fmla="*/ 1033462 h 1243012"/>
              <a:gd name="connsiteX8" fmla="*/ 5434012 w 8024812"/>
              <a:gd name="connsiteY8" fmla="*/ 1033462 h 1243012"/>
              <a:gd name="connsiteX9" fmla="*/ 5434012 w 8024812"/>
              <a:gd name="connsiteY9" fmla="*/ 1000125 h 1243012"/>
              <a:gd name="connsiteX10" fmla="*/ 5229225 w 8024812"/>
              <a:gd name="connsiteY10" fmla="*/ 1000125 h 1243012"/>
              <a:gd name="connsiteX11" fmla="*/ 5229225 w 8024812"/>
              <a:gd name="connsiteY11" fmla="*/ 976312 h 1243012"/>
              <a:gd name="connsiteX12" fmla="*/ 4914900 w 8024812"/>
              <a:gd name="connsiteY12" fmla="*/ 976312 h 1243012"/>
              <a:gd name="connsiteX13" fmla="*/ 4914900 w 8024812"/>
              <a:gd name="connsiteY13" fmla="*/ 957262 h 1243012"/>
              <a:gd name="connsiteX14" fmla="*/ 4448175 w 8024812"/>
              <a:gd name="connsiteY14" fmla="*/ 957262 h 1243012"/>
              <a:gd name="connsiteX15" fmla="*/ 4448175 w 8024812"/>
              <a:gd name="connsiteY15" fmla="*/ 942975 h 1243012"/>
              <a:gd name="connsiteX16" fmla="*/ 4276725 w 8024812"/>
              <a:gd name="connsiteY16" fmla="*/ 942975 h 1243012"/>
              <a:gd name="connsiteX17" fmla="*/ 4276725 w 8024812"/>
              <a:gd name="connsiteY17" fmla="*/ 919162 h 1243012"/>
              <a:gd name="connsiteX18" fmla="*/ 4010025 w 8024812"/>
              <a:gd name="connsiteY18" fmla="*/ 919162 h 1243012"/>
              <a:gd name="connsiteX19" fmla="*/ 4010025 w 8024812"/>
              <a:gd name="connsiteY19" fmla="*/ 904875 h 1243012"/>
              <a:gd name="connsiteX20" fmla="*/ 3962400 w 8024812"/>
              <a:gd name="connsiteY20" fmla="*/ 904875 h 1243012"/>
              <a:gd name="connsiteX21" fmla="*/ 3962400 w 8024812"/>
              <a:gd name="connsiteY21" fmla="*/ 895350 h 1243012"/>
              <a:gd name="connsiteX22" fmla="*/ 3700462 w 8024812"/>
              <a:gd name="connsiteY22" fmla="*/ 895350 h 1243012"/>
              <a:gd name="connsiteX23" fmla="*/ 3700462 w 8024812"/>
              <a:gd name="connsiteY23" fmla="*/ 862012 h 1243012"/>
              <a:gd name="connsiteX24" fmla="*/ 3567112 w 8024812"/>
              <a:gd name="connsiteY24" fmla="*/ 862012 h 1243012"/>
              <a:gd name="connsiteX25" fmla="*/ 3567112 w 8024812"/>
              <a:gd name="connsiteY25" fmla="*/ 828675 h 1243012"/>
              <a:gd name="connsiteX26" fmla="*/ 3452812 w 8024812"/>
              <a:gd name="connsiteY26" fmla="*/ 828675 h 1243012"/>
              <a:gd name="connsiteX27" fmla="*/ 3452812 w 8024812"/>
              <a:gd name="connsiteY27" fmla="*/ 781050 h 1243012"/>
              <a:gd name="connsiteX28" fmla="*/ 3248025 w 8024812"/>
              <a:gd name="connsiteY28" fmla="*/ 781050 h 1243012"/>
              <a:gd name="connsiteX29" fmla="*/ 3248025 w 8024812"/>
              <a:gd name="connsiteY29" fmla="*/ 757237 h 1243012"/>
              <a:gd name="connsiteX30" fmla="*/ 3152775 w 8024812"/>
              <a:gd name="connsiteY30" fmla="*/ 757237 h 1243012"/>
              <a:gd name="connsiteX31" fmla="*/ 3152775 w 8024812"/>
              <a:gd name="connsiteY31" fmla="*/ 728662 h 1243012"/>
              <a:gd name="connsiteX32" fmla="*/ 3028950 w 8024812"/>
              <a:gd name="connsiteY32" fmla="*/ 728662 h 1243012"/>
              <a:gd name="connsiteX33" fmla="*/ 3028950 w 8024812"/>
              <a:gd name="connsiteY33" fmla="*/ 704850 h 1243012"/>
              <a:gd name="connsiteX34" fmla="*/ 2947987 w 8024812"/>
              <a:gd name="connsiteY34" fmla="*/ 704850 h 1243012"/>
              <a:gd name="connsiteX35" fmla="*/ 2947987 w 8024812"/>
              <a:gd name="connsiteY35" fmla="*/ 657225 h 1243012"/>
              <a:gd name="connsiteX36" fmla="*/ 2828925 w 8024812"/>
              <a:gd name="connsiteY36" fmla="*/ 657225 h 1243012"/>
              <a:gd name="connsiteX37" fmla="*/ 2828925 w 8024812"/>
              <a:gd name="connsiteY37" fmla="*/ 642937 h 1243012"/>
              <a:gd name="connsiteX38" fmla="*/ 2671762 w 8024812"/>
              <a:gd name="connsiteY38" fmla="*/ 642937 h 1243012"/>
              <a:gd name="connsiteX39" fmla="*/ 2671762 w 8024812"/>
              <a:gd name="connsiteY39" fmla="*/ 609600 h 1243012"/>
              <a:gd name="connsiteX40" fmla="*/ 2538412 w 8024812"/>
              <a:gd name="connsiteY40" fmla="*/ 609600 h 1243012"/>
              <a:gd name="connsiteX41" fmla="*/ 2538412 w 8024812"/>
              <a:gd name="connsiteY41" fmla="*/ 600075 h 1243012"/>
              <a:gd name="connsiteX42" fmla="*/ 2462212 w 8024812"/>
              <a:gd name="connsiteY42" fmla="*/ 600075 h 1243012"/>
              <a:gd name="connsiteX43" fmla="*/ 2462212 w 8024812"/>
              <a:gd name="connsiteY43" fmla="*/ 561975 h 1243012"/>
              <a:gd name="connsiteX44" fmla="*/ 2295525 w 8024812"/>
              <a:gd name="connsiteY44" fmla="*/ 561975 h 1243012"/>
              <a:gd name="connsiteX45" fmla="*/ 2295525 w 8024812"/>
              <a:gd name="connsiteY45" fmla="*/ 547687 h 1243012"/>
              <a:gd name="connsiteX46" fmla="*/ 2214562 w 8024812"/>
              <a:gd name="connsiteY46" fmla="*/ 547687 h 1243012"/>
              <a:gd name="connsiteX47" fmla="*/ 2214562 w 8024812"/>
              <a:gd name="connsiteY47" fmla="*/ 533400 h 1243012"/>
              <a:gd name="connsiteX48" fmla="*/ 2014537 w 8024812"/>
              <a:gd name="connsiteY48" fmla="*/ 533400 h 1243012"/>
              <a:gd name="connsiteX49" fmla="*/ 2014537 w 8024812"/>
              <a:gd name="connsiteY49" fmla="*/ 504825 h 1243012"/>
              <a:gd name="connsiteX50" fmla="*/ 1900237 w 8024812"/>
              <a:gd name="connsiteY50" fmla="*/ 504825 h 1243012"/>
              <a:gd name="connsiteX51" fmla="*/ 1900237 w 8024812"/>
              <a:gd name="connsiteY51" fmla="*/ 466725 h 1243012"/>
              <a:gd name="connsiteX52" fmla="*/ 1824037 w 8024812"/>
              <a:gd name="connsiteY52" fmla="*/ 466725 h 1243012"/>
              <a:gd name="connsiteX53" fmla="*/ 1824037 w 8024812"/>
              <a:gd name="connsiteY53" fmla="*/ 442912 h 1243012"/>
              <a:gd name="connsiteX54" fmla="*/ 1690687 w 8024812"/>
              <a:gd name="connsiteY54" fmla="*/ 442912 h 1243012"/>
              <a:gd name="connsiteX55" fmla="*/ 1690687 w 8024812"/>
              <a:gd name="connsiteY55" fmla="*/ 428625 h 1243012"/>
              <a:gd name="connsiteX56" fmla="*/ 1528762 w 8024812"/>
              <a:gd name="connsiteY56" fmla="*/ 428625 h 1243012"/>
              <a:gd name="connsiteX57" fmla="*/ 1528762 w 8024812"/>
              <a:gd name="connsiteY57" fmla="*/ 390525 h 1243012"/>
              <a:gd name="connsiteX58" fmla="*/ 1428750 w 8024812"/>
              <a:gd name="connsiteY58" fmla="*/ 390525 h 1243012"/>
              <a:gd name="connsiteX59" fmla="*/ 1428750 w 8024812"/>
              <a:gd name="connsiteY59" fmla="*/ 357187 h 1243012"/>
              <a:gd name="connsiteX60" fmla="*/ 1309687 w 8024812"/>
              <a:gd name="connsiteY60" fmla="*/ 357187 h 1243012"/>
              <a:gd name="connsiteX61" fmla="*/ 1309687 w 8024812"/>
              <a:gd name="connsiteY61" fmla="*/ 328612 h 1243012"/>
              <a:gd name="connsiteX62" fmla="*/ 1223962 w 8024812"/>
              <a:gd name="connsiteY62" fmla="*/ 328612 h 1243012"/>
              <a:gd name="connsiteX63" fmla="*/ 1223962 w 8024812"/>
              <a:gd name="connsiteY63" fmla="*/ 300037 h 1243012"/>
              <a:gd name="connsiteX64" fmla="*/ 1128712 w 8024812"/>
              <a:gd name="connsiteY64" fmla="*/ 300037 h 1243012"/>
              <a:gd name="connsiteX65" fmla="*/ 1128712 w 8024812"/>
              <a:gd name="connsiteY65" fmla="*/ 271462 h 1243012"/>
              <a:gd name="connsiteX66" fmla="*/ 1009650 w 8024812"/>
              <a:gd name="connsiteY66" fmla="*/ 271462 h 1243012"/>
              <a:gd name="connsiteX67" fmla="*/ 1009650 w 8024812"/>
              <a:gd name="connsiteY67" fmla="*/ 252412 h 1243012"/>
              <a:gd name="connsiteX68" fmla="*/ 957262 w 8024812"/>
              <a:gd name="connsiteY68" fmla="*/ 252412 h 1243012"/>
              <a:gd name="connsiteX69" fmla="*/ 957262 w 8024812"/>
              <a:gd name="connsiteY69" fmla="*/ 228600 h 1243012"/>
              <a:gd name="connsiteX70" fmla="*/ 838200 w 8024812"/>
              <a:gd name="connsiteY70" fmla="*/ 228600 h 1243012"/>
              <a:gd name="connsiteX71" fmla="*/ 838200 w 8024812"/>
              <a:gd name="connsiteY71" fmla="*/ 195262 h 1243012"/>
              <a:gd name="connsiteX72" fmla="*/ 685800 w 8024812"/>
              <a:gd name="connsiteY72" fmla="*/ 195262 h 1243012"/>
              <a:gd name="connsiteX73" fmla="*/ 685800 w 8024812"/>
              <a:gd name="connsiteY73" fmla="*/ 161925 h 1243012"/>
              <a:gd name="connsiteX74" fmla="*/ 623887 w 8024812"/>
              <a:gd name="connsiteY74" fmla="*/ 161925 h 1243012"/>
              <a:gd name="connsiteX75" fmla="*/ 623887 w 8024812"/>
              <a:gd name="connsiteY75" fmla="*/ 152400 h 1243012"/>
              <a:gd name="connsiteX76" fmla="*/ 552450 w 8024812"/>
              <a:gd name="connsiteY76" fmla="*/ 152400 h 1243012"/>
              <a:gd name="connsiteX77" fmla="*/ 552450 w 8024812"/>
              <a:gd name="connsiteY77" fmla="*/ 138112 h 1243012"/>
              <a:gd name="connsiteX78" fmla="*/ 457200 w 8024812"/>
              <a:gd name="connsiteY78" fmla="*/ 138112 h 1243012"/>
              <a:gd name="connsiteX79" fmla="*/ 438150 w 8024812"/>
              <a:gd name="connsiteY79" fmla="*/ 138112 h 1243012"/>
              <a:gd name="connsiteX80" fmla="*/ 423862 w 8024812"/>
              <a:gd name="connsiteY80" fmla="*/ 123824 h 1243012"/>
              <a:gd name="connsiteX81" fmla="*/ 357187 w 8024812"/>
              <a:gd name="connsiteY81" fmla="*/ 123824 h 1243012"/>
              <a:gd name="connsiteX82" fmla="*/ 354806 w 8024812"/>
              <a:gd name="connsiteY82" fmla="*/ 100012 h 1243012"/>
              <a:gd name="connsiteX83" fmla="*/ 307180 w 8024812"/>
              <a:gd name="connsiteY83" fmla="*/ 102393 h 1243012"/>
              <a:gd name="connsiteX84" fmla="*/ 302419 w 8024812"/>
              <a:gd name="connsiteY84" fmla="*/ 76200 h 1243012"/>
              <a:gd name="connsiteX85" fmla="*/ 271462 w 8024812"/>
              <a:gd name="connsiteY85" fmla="*/ 76200 h 1243012"/>
              <a:gd name="connsiteX86" fmla="*/ 271462 w 8024812"/>
              <a:gd name="connsiteY86" fmla="*/ 33337 h 1243012"/>
              <a:gd name="connsiteX87" fmla="*/ 209550 w 8024812"/>
              <a:gd name="connsiteY87" fmla="*/ 33337 h 1243012"/>
              <a:gd name="connsiteX88" fmla="*/ 211931 w 8024812"/>
              <a:gd name="connsiteY88" fmla="*/ 19050 h 1243012"/>
              <a:gd name="connsiteX89" fmla="*/ 161925 w 8024812"/>
              <a:gd name="connsiteY89" fmla="*/ 19050 h 1243012"/>
              <a:gd name="connsiteX90" fmla="*/ 142875 w 8024812"/>
              <a:gd name="connsiteY90" fmla="*/ 0 h 1243012"/>
              <a:gd name="connsiteX91" fmla="*/ 0 w 8024812"/>
              <a:gd name="connsiteY91" fmla="*/ 0 h 1243012"/>
              <a:gd name="connsiteX0" fmla="*/ 8024812 w 8024812"/>
              <a:gd name="connsiteY0" fmla="*/ 1243012 h 1243012"/>
              <a:gd name="connsiteX1" fmla="*/ 7258050 w 8024812"/>
              <a:gd name="connsiteY1" fmla="*/ 1243012 h 1243012"/>
              <a:gd name="connsiteX2" fmla="*/ 7258050 w 8024812"/>
              <a:gd name="connsiteY2" fmla="*/ 1143000 h 1243012"/>
              <a:gd name="connsiteX3" fmla="*/ 6677025 w 8024812"/>
              <a:gd name="connsiteY3" fmla="*/ 1143000 h 1243012"/>
              <a:gd name="connsiteX4" fmla="*/ 6677025 w 8024812"/>
              <a:gd name="connsiteY4" fmla="*/ 1057275 h 1243012"/>
              <a:gd name="connsiteX5" fmla="*/ 5924550 w 8024812"/>
              <a:gd name="connsiteY5" fmla="*/ 1057275 h 1243012"/>
              <a:gd name="connsiteX6" fmla="*/ 5924550 w 8024812"/>
              <a:gd name="connsiteY6" fmla="*/ 1057275 h 1243012"/>
              <a:gd name="connsiteX7" fmla="*/ 5948363 w 8024812"/>
              <a:gd name="connsiteY7" fmla="*/ 1033462 h 1243012"/>
              <a:gd name="connsiteX8" fmla="*/ 5434012 w 8024812"/>
              <a:gd name="connsiteY8" fmla="*/ 1033462 h 1243012"/>
              <a:gd name="connsiteX9" fmla="*/ 5434012 w 8024812"/>
              <a:gd name="connsiteY9" fmla="*/ 1000125 h 1243012"/>
              <a:gd name="connsiteX10" fmla="*/ 5229225 w 8024812"/>
              <a:gd name="connsiteY10" fmla="*/ 1000125 h 1243012"/>
              <a:gd name="connsiteX11" fmla="*/ 5229225 w 8024812"/>
              <a:gd name="connsiteY11" fmla="*/ 976312 h 1243012"/>
              <a:gd name="connsiteX12" fmla="*/ 4914900 w 8024812"/>
              <a:gd name="connsiteY12" fmla="*/ 976312 h 1243012"/>
              <a:gd name="connsiteX13" fmla="*/ 4914900 w 8024812"/>
              <a:gd name="connsiteY13" fmla="*/ 957262 h 1243012"/>
              <a:gd name="connsiteX14" fmla="*/ 4448175 w 8024812"/>
              <a:gd name="connsiteY14" fmla="*/ 957262 h 1243012"/>
              <a:gd name="connsiteX15" fmla="*/ 4448175 w 8024812"/>
              <a:gd name="connsiteY15" fmla="*/ 942975 h 1243012"/>
              <a:gd name="connsiteX16" fmla="*/ 4276725 w 8024812"/>
              <a:gd name="connsiteY16" fmla="*/ 942975 h 1243012"/>
              <a:gd name="connsiteX17" fmla="*/ 4276725 w 8024812"/>
              <a:gd name="connsiteY17" fmla="*/ 919162 h 1243012"/>
              <a:gd name="connsiteX18" fmla="*/ 4010025 w 8024812"/>
              <a:gd name="connsiteY18" fmla="*/ 919162 h 1243012"/>
              <a:gd name="connsiteX19" fmla="*/ 4010025 w 8024812"/>
              <a:gd name="connsiteY19" fmla="*/ 904875 h 1243012"/>
              <a:gd name="connsiteX20" fmla="*/ 3962400 w 8024812"/>
              <a:gd name="connsiteY20" fmla="*/ 904875 h 1243012"/>
              <a:gd name="connsiteX21" fmla="*/ 3962400 w 8024812"/>
              <a:gd name="connsiteY21" fmla="*/ 895350 h 1243012"/>
              <a:gd name="connsiteX22" fmla="*/ 3700462 w 8024812"/>
              <a:gd name="connsiteY22" fmla="*/ 895350 h 1243012"/>
              <a:gd name="connsiteX23" fmla="*/ 3700462 w 8024812"/>
              <a:gd name="connsiteY23" fmla="*/ 862012 h 1243012"/>
              <a:gd name="connsiteX24" fmla="*/ 3567112 w 8024812"/>
              <a:gd name="connsiteY24" fmla="*/ 862012 h 1243012"/>
              <a:gd name="connsiteX25" fmla="*/ 3567112 w 8024812"/>
              <a:gd name="connsiteY25" fmla="*/ 828675 h 1243012"/>
              <a:gd name="connsiteX26" fmla="*/ 3452812 w 8024812"/>
              <a:gd name="connsiteY26" fmla="*/ 828675 h 1243012"/>
              <a:gd name="connsiteX27" fmla="*/ 3452812 w 8024812"/>
              <a:gd name="connsiteY27" fmla="*/ 781050 h 1243012"/>
              <a:gd name="connsiteX28" fmla="*/ 3248025 w 8024812"/>
              <a:gd name="connsiteY28" fmla="*/ 781050 h 1243012"/>
              <a:gd name="connsiteX29" fmla="*/ 3248025 w 8024812"/>
              <a:gd name="connsiteY29" fmla="*/ 757237 h 1243012"/>
              <a:gd name="connsiteX30" fmla="*/ 3152775 w 8024812"/>
              <a:gd name="connsiteY30" fmla="*/ 757237 h 1243012"/>
              <a:gd name="connsiteX31" fmla="*/ 3152775 w 8024812"/>
              <a:gd name="connsiteY31" fmla="*/ 728662 h 1243012"/>
              <a:gd name="connsiteX32" fmla="*/ 3028950 w 8024812"/>
              <a:gd name="connsiteY32" fmla="*/ 728662 h 1243012"/>
              <a:gd name="connsiteX33" fmla="*/ 3028950 w 8024812"/>
              <a:gd name="connsiteY33" fmla="*/ 704850 h 1243012"/>
              <a:gd name="connsiteX34" fmla="*/ 2947987 w 8024812"/>
              <a:gd name="connsiteY34" fmla="*/ 704850 h 1243012"/>
              <a:gd name="connsiteX35" fmla="*/ 2947987 w 8024812"/>
              <a:gd name="connsiteY35" fmla="*/ 657225 h 1243012"/>
              <a:gd name="connsiteX36" fmla="*/ 2828925 w 8024812"/>
              <a:gd name="connsiteY36" fmla="*/ 657225 h 1243012"/>
              <a:gd name="connsiteX37" fmla="*/ 2828925 w 8024812"/>
              <a:gd name="connsiteY37" fmla="*/ 642937 h 1243012"/>
              <a:gd name="connsiteX38" fmla="*/ 2671762 w 8024812"/>
              <a:gd name="connsiteY38" fmla="*/ 642937 h 1243012"/>
              <a:gd name="connsiteX39" fmla="*/ 2671762 w 8024812"/>
              <a:gd name="connsiteY39" fmla="*/ 609600 h 1243012"/>
              <a:gd name="connsiteX40" fmla="*/ 2538412 w 8024812"/>
              <a:gd name="connsiteY40" fmla="*/ 609600 h 1243012"/>
              <a:gd name="connsiteX41" fmla="*/ 2538412 w 8024812"/>
              <a:gd name="connsiteY41" fmla="*/ 600075 h 1243012"/>
              <a:gd name="connsiteX42" fmla="*/ 2462212 w 8024812"/>
              <a:gd name="connsiteY42" fmla="*/ 600075 h 1243012"/>
              <a:gd name="connsiteX43" fmla="*/ 2462212 w 8024812"/>
              <a:gd name="connsiteY43" fmla="*/ 561975 h 1243012"/>
              <a:gd name="connsiteX44" fmla="*/ 2295525 w 8024812"/>
              <a:gd name="connsiteY44" fmla="*/ 561975 h 1243012"/>
              <a:gd name="connsiteX45" fmla="*/ 2295525 w 8024812"/>
              <a:gd name="connsiteY45" fmla="*/ 547687 h 1243012"/>
              <a:gd name="connsiteX46" fmla="*/ 2214562 w 8024812"/>
              <a:gd name="connsiteY46" fmla="*/ 547687 h 1243012"/>
              <a:gd name="connsiteX47" fmla="*/ 2214562 w 8024812"/>
              <a:gd name="connsiteY47" fmla="*/ 533400 h 1243012"/>
              <a:gd name="connsiteX48" fmla="*/ 2014537 w 8024812"/>
              <a:gd name="connsiteY48" fmla="*/ 533400 h 1243012"/>
              <a:gd name="connsiteX49" fmla="*/ 2014537 w 8024812"/>
              <a:gd name="connsiteY49" fmla="*/ 504825 h 1243012"/>
              <a:gd name="connsiteX50" fmla="*/ 1900237 w 8024812"/>
              <a:gd name="connsiteY50" fmla="*/ 504825 h 1243012"/>
              <a:gd name="connsiteX51" fmla="*/ 1900237 w 8024812"/>
              <a:gd name="connsiteY51" fmla="*/ 466725 h 1243012"/>
              <a:gd name="connsiteX52" fmla="*/ 1824037 w 8024812"/>
              <a:gd name="connsiteY52" fmla="*/ 466725 h 1243012"/>
              <a:gd name="connsiteX53" fmla="*/ 1824037 w 8024812"/>
              <a:gd name="connsiteY53" fmla="*/ 442912 h 1243012"/>
              <a:gd name="connsiteX54" fmla="*/ 1690687 w 8024812"/>
              <a:gd name="connsiteY54" fmla="*/ 442912 h 1243012"/>
              <a:gd name="connsiteX55" fmla="*/ 1690687 w 8024812"/>
              <a:gd name="connsiteY55" fmla="*/ 428625 h 1243012"/>
              <a:gd name="connsiteX56" fmla="*/ 1528762 w 8024812"/>
              <a:gd name="connsiteY56" fmla="*/ 428625 h 1243012"/>
              <a:gd name="connsiteX57" fmla="*/ 1528762 w 8024812"/>
              <a:gd name="connsiteY57" fmla="*/ 390525 h 1243012"/>
              <a:gd name="connsiteX58" fmla="*/ 1428750 w 8024812"/>
              <a:gd name="connsiteY58" fmla="*/ 390525 h 1243012"/>
              <a:gd name="connsiteX59" fmla="*/ 1428750 w 8024812"/>
              <a:gd name="connsiteY59" fmla="*/ 357187 h 1243012"/>
              <a:gd name="connsiteX60" fmla="*/ 1309687 w 8024812"/>
              <a:gd name="connsiteY60" fmla="*/ 357187 h 1243012"/>
              <a:gd name="connsiteX61" fmla="*/ 1309687 w 8024812"/>
              <a:gd name="connsiteY61" fmla="*/ 328612 h 1243012"/>
              <a:gd name="connsiteX62" fmla="*/ 1223962 w 8024812"/>
              <a:gd name="connsiteY62" fmla="*/ 328612 h 1243012"/>
              <a:gd name="connsiteX63" fmla="*/ 1223962 w 8024812"/>
              <a:gd name="connsiteY63" fmla="*/ 300037 h 1243012"/>
              <a:gd name="connsiteX64" fmla="*/ 1128712 w 8024812"/>
              <a:gd name="connsiteY64" fmla="*/ 300037 h 1243012"/>
              <a:gd name="connsiteX65" fmla="*/ 1128712 w 8024812"/>
              <a:gd name="connsiteY65" fmla="*/ 271462 h 1243012"/>
              <a:gd name="connsiteX66" fmla="*/ 1009650 w 8024812"/>
              <a:gd name="connsiteY66" fmla="*/ 271462 h 1243012"/>
              <a:gd name="connsiteX67" fmla="*/ 1009650 w 8024812"/>
              <a:gd name="connsiteY67" fmla="*/ 252412 h 1243012"/>
              <a:gd name="connsiteX68" fmla="*/ 957262 w 8024812"/>
              <a:gd name="connsiteY68" fmla="*/ 252412 h 1243012"/>
              <a:gd name="connsiteX69" fmla="*/ 957262 w 8024812"/>
              <a:gd name="connsiteY69" fmla="*/ 228600 h 1243012"/>
              <a:gd name="connsiteX70" fmla="*/ 838200 w 8024812"/>
              <a:gd name="connsiteY70" fmla="*/ 228600 h 1243012"/>
              <a:gd name="connsiteX71" fmla="*/ 838200 w 8024812"/>
              <a:gd name="connsiteY71" fmla="*/ 195262 h 1243012"/>
              <a:gd name="connsiteX72" fmla="*/ 685800 w 8024812"/>
              <a:gd name="connsiteY72" fmla="*/ 195262 h 1243012"/>
              <a:gd name="connsiteX73" fmla="*/ 685800 w 8024812"/>
              <a:gd name="connsiteY73" fmla="*/ 161925 h 1243012"/>
              <a:gd name="connsiteX74" fmla="*/ 623887 w 8024812"/>
              <a:gd name="connsiteY74" fmla="*/ 161925 h 1243012"/>
              <a:gd name="connsiteX75" fmla="*/ 623887 w 8024812"/>
              <a:gd name="connsiteY75" fmla="*/ 152400 h 1243012"/>
              <a:gd name="connsiteX76" fmla="*/ 552450 w 8024812"/>
              <a:gd name="connsiteY76" fmla="*/ 152400 h 1243012"/>
              <a:gd name="connsiteX77" fmla="*/ 552450 w 8024812"/>
              <a:gd name="connsiteY77" fmla="*/ 138112 h 1243012"/>
              <a:gd name="connsiteX78" fmla="*/ 457200 w 8024812"/>
              <a:gd name="connsiteY78" fmla="*/ 138112 h 1243012"/>
              <a:gd name="connsiteX79" fmla="*/ 438150 w 8024812"/>
              <a:gd name="connsiteY79" fmla="*/ 138112 h 1243012"/>
              <a:gd name="connsiteX80" fmla="*/ 431006 w 8024812"/>
              <a:gd name="connsiteY80" fmla="*/ 123824 h 1243012"/>
              <a:gd name="connsiteX81" fmla="*/ 357187 w 8024812"/>
              <a:gd name="connsiteY81" fmla="*/ 123824 h 1243012"/>
              <a:gd name="connsiteX82" fmla="*/ 354806 w 8024812"/>
              <a:gd name="connsiteY82" fmla="*/ 100012 h 1243012"/>
              <a:gd name="connsiteX83" fmla="*/ 307180 w 8024812"/>
              <a:gd name="connsiteY83" fmla="*/ 102393 h 1243012"/>
              <a:gd name="connsiteX84" fmla="*/ 302419 w 8024812"/>
              <a:gd name="connsiteY84" fmla="*/ 76200 h 1243012"/>
              <a:gd name="connsiteX85" fmla="*/ 271462 w 8024812"/>
              <a:gd name="connsiteY85" fmla="*/ 76200 h 1243012"/>
              <a:gd name="connsiteX86" fmla="*/ 271462 w 8024812"/>
              <a:gd name="connsiteY86" fmla="*/ 33337 h 1243012"/>
              <a:gd name="connsiteX87" fmla="*/ 209550 w 8024812"/>
              <a:gd name="connsiteY87" fmla="*/ 33337 h 1243012"/>
              <a:gd name="connsiteX88" fmla="*/ 211931 w 8024812"/>
              <a:gd name="connsiteY88" fmla="*/ 19050 h 1243012"/>
              <a:gd name="connsiteX89" fmla="*/ 161925 w 8024812"/>
              <a:gd name="connsiteY89" fmla="*/ 19050 h 1243012"/>
              <a:gd name="connsiteX90" fmla="*/ 142875 w 8024812"/>
              <a:gd name="connsiteY90" fmla="*/ 0 h 1243012"/>
              <a:gd name="connsiteX91" fmla="*/ 0 w 8024812"/>
              <a:gd name="connsiteY91" fmla="*/ 0 h 1243012"/>
              <a:gd name="connsiteX0" fmla="*/ 8024812 w 8024812"/>
              <a:gd name="connsiteY0" fmla="*/ 1243012 h 1243012"/>
              <a:gd name="connsiteX1" fmla="*/ 7258050 w 8024812"/>
              <a:gd name="connsiteY1" fmla="*/ 1243012 h 1243012"/>
              <a:gd name="connsiteX2" fmla="*/ 7258050 w 8024812"/>
              <a:gd name="connsiteY2" fmla="*/ 1143000 h 1243012"/>
              <a:gd name="connsiteX3" fmla="*/ 6677025 w 8024812"/>
              <a:gd name="connsiteY3" fmla="*/ 1143000 h 1243012"/>
              <a:gd name="connsiteX4" fmla="*/ 6677025 w 8024812"/>
              <a:gd name="connsiteY4" fmla="*/ 1057275 h 1243012"/>
              <a:gd name="connsiteX5" fmla="*/ 5924550 w 8024812"/>
              <a:gd name="connsiteY5" fmla="*/ 1057275 h 1243012"/>
              <a:gd name="connsiteX6" fmla="*/ 5924550 w 8024812"/>
              <a:gd name="connsiteY6" fmla="*/ 1057275 h 1243012"/>
              <a:gd name="connsiteX7" fmla="*/ 5948363 w 8024812"/>
              <a:gd name="connsiteY7" fmla="*/ 1033462 h 1243012"/>
              <a:gd name="connsiteX8" fmla="*/ 5434012 w 8024812"/>
              <a:gd name="connsiteY8" fmla="*/ 1033462 h 1243012"/>
              <a:gd name="connsiteX9" fmla="*/ 5434012 w 8024812"/>
              <a:gd name="connsiteY9" fmla="*/ 1000125 h 1243012"/>
              <a:gd name="connsiteX10" fmla="*/ 5229225 w 8024812"/>
              <a:gd name="connsiteY10" fmla="*/ 1000125 h 1243012"/>
              <a:gd name="connsiteX11" fmla="*/ 5229225 w 8024812"/>
              <a:gd name="connsiteY11" fmla="*/ 976312 h 1243012"/>
              <a:gd name="connsiteX12" fmla="*/ 4914900 w 8024812"/>
              <a:gd name="connsiteY12" fmla="*/ 976312 h 1243012"/>
              <a:gd name="connsiteX13" fmla="*/ 4914900 w 8024812"/>
              <a:gd name="connsiteY13" fmla="*/ 957262 h 1243012"/>
              <a:gd name="connsiteX14" fmla="*/ 4448175 w 8024812"/>
              <a:gd name="connsiteY14" fmla="*/ 957262 h 1243012"/>
              <a:gd name="connsiteX15" fmla="*/ 4448175 w 8024812"/>
              <a:gd name="connsiteY15" fmla="*/ 942975 h 1243012"/>
              <a:gd name="connsiteX16" fmla="*/ 4276725 w 8024812"/>
              <a:gd name="connsiteY16" fmla="*/ 942975 h 1243012"/>
              <a:gd name="connsiteX17" fmla="*/ 4276725 w 8024812"/>
              <a:gd name="connsiteY17" fmla="*/ 919162 h 1243012"/>
              <a:gd name="connsiteX18" fmla="*/ 4010025 w 8024812"/>
              <a:gd name="connsiteY18" fmla="*/ 919162 h 1243012"/>
              <a:gd name="connsiteX19" fmla="*/ 4010025 w 8024812"/>
              <a:gd name="connsiteY19" fmla="*/ 904875 h 1243012"/>
              <a:gd name="connsiteX20" fmla="*/ 3962400 w 8024812"/>
              <a:gd name="connsiteY20" fmla="*/ 904875 h 1243012"/>
              <a:gd name="connsiteX21" fmla="*/ 3962400 w 8024812"/>
              <a:gd name="connsiteY21" fmla="*/ 895350 h 1243012"/>
              <a:gd name="connsiteX22" fmla="*/ 3700462 w 8024812"/>
              <a:gd name="connsiteY22" fmla="*/ 895350 h 1243012"/>
              <a:gd name="connsiteX23" fmla="*/ 3700462 w 8024812"/>
              <a:gd name="connsiteY23" fmla="*/ 862012 h 1243012"/>
              <a:gd name="connsiteX24" fmla="*/ 3567112 w 8024812"/>
              <a:gd name="connsiteY24" fmla="*/ 862012 h 1243012"/>
              <a:gd name="connsiteX25" fmla="*/ 3567112 w 8024812"/>
              <a:gd name="connsiteY25" fmla="*/ 828675 h 1243012"/>
              <a:gd name="connsiteX26" fmla="*/ 3452812 w 8024812"/>
              <a:gd name="connsiteY26" fmla="*/ 828675 h 1243012"/>
              <a:gd name="connsiteX27" fmla="*/ 3452812 w 8024812"/>
              <a:gd name="connsiteY27" fmla="*/ 781050 h 1243012"/>
              <a:gd name="connsiteX28" fmla="*/ 3248025 w 8024812"/>
              <a:gd name="connsiteY28" fmla="*/ 781050 h 1243012"/>
              <a:gd name="connsiteX29" fmla="*/ 3248025 w 8024812"/>
              <a:gd name="connsiteY29" fmla="*/ 757237 h 1243012"/>
              <a:gd name="connsiteX30" fmla="*/ 3152775 w 8024812"/>
              <a:gd name="connsiteY30" fmla="*/ 757237 h 1243012"/>
              <a:gd name="connsiteX31" fmla="*/ 3152775 w 8024812"/>
              <a:gd name="connsiteY31" fmla="*/ 728662 h 1243012"/>
              <a:gd name="connsiteX32" fmla="*/ 3028950 w 8024812"/>
              <a:gd name="connsiteY32" fmla="*/ 728662 h 1243012"/>
              <a:gd name="connsiteX33" fmla="*/ 3028950 w 8024812"/>
              <a:gd name="connsiteY33" fmla="*/ 704850 h 1243012"/>
              <a:gd name="connsiteX34" fmla="*/ 2947987 w 8024812"/>
              <a:gd name="connsiteY34" fmla="*/ 704850 h 1243012"/>
              <a:gd name="connsiteX35" fmla="*/ 2947987 w 8024812"/>
              <a:gd name="connsiteY35" fmla="*/ 657225 h 1243012"/>
              <a:gd name="connsiteX36" fmla="*/ 2828925 w 8024812"/>
              <a:gd name="connsiteY36" fmla="*/ 657225 h 1243012"/>
              <a:gd name="connsiteX37" fmla="*/ 2828925 w 8024812"/>
              <a:gd name="connsiteY37" fmla="*/ 642937 h 1243012"/>
              <a:gd name="connsiteX38" fmla="*/ 2671762 w 8024812"/>
              <a:gd name="connsiteY38" fmla="*/ 642937 h 1243012"/>
              <a:gd name="connsiteX39" fmla="*/ 2671762 w 8024812"/>
              <a:gd name="connsiteY39" fmla="*/ 609600 h 1243012"/>
              <a:gd name="connsiteX40" fmla="*/ 2538412 w 8024812"/>
              <a:gd name="connsiteY40" fmla="*/ 609600 h 1243012"/>
              <a:gd name="connsiteX41" fmla="*/ 2538412 w 8024812"/>
              <a:gd name="connsiteY41" fmla="*/ 600075 h 1243012"/>
              <a:gd name="connsiteX42" fmla="*/ 2462212 w 8024812"/>
              <a:gd name="connsiteY42" fmla="*/ 600075 h 1243012"/>
              <a:gd name="connsiteX43" fmla="*/ 2462212 w 8024812"/>
              <a:gd name="connsiteY43" fmla="*/ 561975 h 1243012"/>
              <a:gd name="connsiteX44" fmla="*/ 2295525 w 8024812"/>
              <a:gd name="connsiteY44" fmla="*/ 561975 h 1243012"/>
              <a:gd name="connsiteX45" fmla="*/ 2295525 w 8024812"/>
              <a:gd name="connsiteY45" fmla="*/ 547687 h 1243012"/>
              <a:gd name="connsiteX46" fmla="*/ 2214562 w 8024812"/>
              <a:gd name="connsiteY46" fmla="*/ 547687 h 1243012"/>
              <a:gd name="connsiteX47" fmla="*/ 2214562 w 8024812"/>
              <a:gd name="connsiteY47" fmla="*/ 533400 h 1243012"/>
              <a:gd name="connsiteX48" fmla="*/ 2014537 w 8024812"/>
              <a:gd name="connsiteY48" fmla="*/ 533400 h 1243012"/>
              <a:gd name="connsiteX49" fmla="*/ 2014537 w 8024812"/>
              <a:gd name="connsiteY49" fmla="*/ 504825 h 1243012"/>
              <a:gd name="connsiteX50" fmla="*/ 1900237 w 8024812"/>
              <a:gd name="connsiteY50" fmla="*/ 504825 h 1243012"/>
              <a:gd name="connsiteX51" fmla="*/ 1900237 w 8024812"/>
              <a:gd name="connsiteY51" fmla="*/ 466725 h 1243012"/>
              <a:gd name="connsiteX52" fmla="*/ 1824037 w 8024812"/>
              <a:gd name="connsiteY52" fmla="*/ 466725 h 1243012"/>
              <a:gd name="connsiteX53" fmla="*/ 1824037 w 8024812"/>
              <a:gd name="connsiteY53" fmla="*/ 442912 h 1243012"/>
              <a:gd name="connsiteX54" fmla="*/ 1690687 w 8024812"/>
              <a:gd name="connsiteY54" fmla="*/ 442912 h 1243012"/>
              <a:gd name="connsiteX55" fmla="*/ 1690687 w 8024812"/>
              <a:gd name="connsiteY55" fmla="*/ 428625 h 1243012"/>
              <a:gd name="connsiteX56" fmla="*/ 1528762 w 8024812"/>
              <a:gd name="connsiteY56" fmla="*/ 428625 h 1243012"/>
              <a:gd name="connsiteX57" fmla="*/ 1528762 w 8024812"/>
              <a:gd name="connsiteY57" fmla="*/ 390525 h 1243012"/>
              <a:gd name="connsiteX58" fmla="*/ 1428750 w 8024812"/>
              <a:gd name="connsiteY58" fmla="*/ 390525 h 1243012"/>
              <a:gd name="connsiteX59" fmla="*/ 1428750 w 8024812"/>
              <a:gd name="connsiteY59" fmla="*/ 357187 h 1243012"/>
              <a:gd name="connsiteX60" fmla="*/ 1309687 w 8024812"/>
              <a:gd name="connsiteY60" fmla="*/ 357187 h 1243012"/>
              <a:gd name="connsiteX61" fmla="*/ 1309687 w 8024812"/>
              <a:gd name="connsiteY61" fmla="*/ 328612 h 1243012"/>
              <a:gd name="connsiteX62" fmla="*/ 1223962 w 8024812"/>
              <a:gd name="connsiteY62" fmla="*/ 328612 h 1243012"/>
              <a:gd name="connsiteX63" fmla="*/ 1223962 w 8024812"/>
              <a:gd name="connsiteY63" fmla="*/ 300037 h 1243012"/>
              <a:gd name="connsiteX64" fmla="*/ 1128712 w 8024812"/>
              <a:gd name="connsiteY64" fmla="*/ 300037 h 1243012"/>
              <a:gd name="connsiteX65" fmla="*/ 1128712 w 8024812"/>
              <a:gd name="connsiteY65" fmla="*/ 271462 h 1243012"/>
              <a:gd name="connsiteX66" fmla="*/ 1009650 w 8024812"/>
              <a:gd name="connsiteY66" fmla="*/ 271462 h 1243012"/>
              <a:gd name="connsiteX67" fmla="*/ 1009650 w 8024812"/>
              <a:gd name="connsiteY67" fmla="*/ 252412 h 1243012"/>
              <a:gd name="connsiteX68" fmla="*/ 957262 w 8024812"/>
              <a:gd name="connsiteY68" fmla="*/ 252412 h 1243012"/>
              <a:gd name="connsiteX69" fmla="*/ 957262 w 8024812"/>
              <a:gd name="connsiteY69" fmla="*/ 228600 h 1243012"/>
              <a:gd name="connsiteX70" fmla="*/ 838200 w 8024812"/>
              <a:gd name="connsiteY70" fmla="*/ 228600 h 1243012"/>
              <a:gd name="connsiteX71" fmla="*/ 838200 w 8024812"/>
              <a:gd name="connsiteY71" fmla="*/ 195262 h 1243012"/>
              <a:gd name="connsiteX72" fmla="*/ 685800 w 8024812"/>
              <a:gd name="connsiteY72" fmla="*/ 195262 h 1243012"/>
              <a:gd name="connsiteX73" fmla="*/ 685800 w 8024812"/>
              <a:gd name="connsiteY73" fmla="*/ 161925 h 1243012"/>
              <a:gd name="connsiteX74" fmla="*/ 623887 w 8024812"/>
              <a:gd name="connsiteY74" fmla="*/ 161925 h 1243012"/>
              <a:gd name="connsiteX75" fmla="*/ 623887 w 8024812"/>
              <a:gd name="connsiteY75" fmla="*/ 152400 h 1243012"/>
              <a:gd name="connsiteX76" fmla="*/ 552450 w 8024812"/>
              <a:gd name="connsiteY76" fmla="*/ 152400 h 1243012"/>
              <a:gd name="connsiteX77" fmla="*/ 552450 w 8024812"/>
              <a:gd name="connsiteY77" fmla="*/ 138112 h 1243012"/>
              <a:gd name="connsiteX78" fmla="*/ 457200 w 8024812"/>
              <a:gd name="connsiteY78" fmla="*/ 138112 h 1243012"/>
              <a:gd name="connsiteX79" fmla="*/ 438150 w 8024812"/>
              <a:gd name="connsiteY79" fmla="*/ 138112 h 1243012"/>
              <a:gd name="connsiteX80" fmla="*/ 431006 w 8024812"/>
              <a:gd name="connsiteY80" fmla="*/ 123824 h 1243012"/>
              <a:gd name="connsiteX81" fmla="*/ 357187 w 8024812"/>
              <a:gd name="connsiteY81" fmla="*/ 123824 h 1243012"/>
              <a:gd name="connsiteX82" fmla="*/ 354806 w 8024812"/>
              <a:gd name="connsiteY82" fmla="*/ 100012 h 1243012"/>
              <a:gd name="connsiteX83" fmla="*/ 307180 w 8024812"/>
              <a:gd name="connsiteY83" fmla="*/ 102393 h 1243012"/>
              <a:gd name="connsiteX84" fmla="*/ 302419 w 8024812"/>
              <a:gd name="connsiteY84" fmla="*/ 76200 h 1243012"/>
              <a:gd name="connsiteX85" fmla="*/ 271462 w 8024812"/>
              <a:gd name="connsiteY85" fmla="*/ 76200 h 1243012"/>
              <a:gd name="connsiteX86" fmla="*/ 271462 w 8024812"/>
              <a:gd name="connsiteY86" fmla="*/ 33337 h 1243012"/>
              <a:gd name="connsiteX87" fmla="*/ 209550 w 8024812"/>
              <a:gd name="connsiteY87" fmla="*/ 33337 h 1243012"/>
              <a:gd name="connsiteX88" fmla="*/ 211931 w 8024812"/>
              <a:gd name="connsiteY88" fmla="*/ 19050 h 1243012"/>
              <a:gd name="connsiteX89" fmla="*/ 145257 w 8024812"/>
              <a:gd name="connsiteY89" fmla="*/ 16669 h 1243012"/>
              <a:gd name="connsiteX90" fmla="*/ 142875 w 8024812"/>
              <a:gd name="connsiteY90" fmla="*/ 0 h 1243012"/>
              <a:gd name="connsiteX91" fmla="*/ 0 w 8024812"/>
              <a:gd name="connsiteY91" fmla="*/ 0 h 1243012"/>
              <a:gd name="connsiteX0" fmla="*/ 8024812 w 8024812"/>
              <a:gd name="connsiteY0" fmla="*/ 1243012 h 1243012"/>
              <a:gd name="connsiteX1" fmla="*/ 7258050 w 8024812"/>
              <a:gd name="connsiteY1" fmla="*/ 1243012 h 1243012"/>
              <a:gd name="connsiteX2" fmla="*/ 7258050 w 8024812"/>
              <a:gd name="connsiteY2" fmla="*/ 1143000 h 1243012"/>
              <a:gd name="connsiteX3" fmla="*/ 6677025 w 8024812"/>
              <a:gd name="connsiteY3" fmla="*/ 1143000 h 1243012"/>
              <a:gd name="connsiteX4" fmla="*/ 6677025 w 8024812"/>
              <a:gd name="connsiteY4" fmla="*/ 1057275 h 1243012"/>
              <a:gd name="connsiteX5" fmla="*/ 5924550 w 8024812"/>
              <a:gd name="connsiteY5" fmla="*/ 1057275 h 1243012"/>
              <a:gd name="connsiteX6" fmla="*/ 5924550 w 8024812"/>
              <a:gd name="connsiteY6" fmla="*/ 1057275 h 1243012"/>
              <a:gd name="connsiteX7" fmla="*/ 5924551 w 8024812"/>
              <a:gd name="connsiteY7" fmla="*/ 1033462 h 1243012"/>
              <a:gd name="connsiteX8" fmla="*/ 5434012 w 8024812"/>
              <a:gd name="connsiteY8" fmla="*/ 1033462 h 1243012"/>
              <a:gd name="connsiteX9" fmla="*/ 5434012 w 8024812"/>
              <a:gd name="connsiteY9" fmla="*/ 1000125 h 1243012"/>
              <a:gd name="connsiteX10" fmla="*/ 5229225 w 8024812"/>
              <a:gd name="connsiteY10" fmla="*/ 1000125 h 1243012"/>
              <a:gd name="connsiteX11" fmla="*/ 5229225 w 8024812"/>
              <a:gd name="connsiteY11" fmla="*/ 976312 h 1243012"/>
              <a:gd name="connsiteX12" fmla="*/ 4914900 w 8024812"/>
              <a:gd name="connsiteY12" fmla="*/ 976312 h 1243012"/>
              <a:gd name="connsiteX13" fmla="*/ 4914900 w 8024812"/>
              <a:gd name="connsiteY13" fmla="*/ 957262 h 1243012"/>
              <a:gd name="connsiteX14" fmla="*/ 4448175 w 8024812"/>
              <a:gd name="connsiteY14" fmla="*/ 957262 h 1243012"/>
              <a:gd name="connsiteX15" fmla="*/ 4448175 w 8024812"/>
              <a:gd name="connsiteY15" fmla="*/ 942975 h 1243012"/>
              <a:gd name="connsiteX16" fmla="*/ 4276725 w 8024812"/>
              <a:gd name="connsiteY16" fmla="*/ 942975 h 1243012"/>
              <a:gd name="connsiteX17" fmla="*/ 4276725 w 8024812"/>
              <a:gd name="connsiteY17" fmla="*/ 919162 h 1243012"/>
              <a:gd name="connsiteX18" fmla="*/ 4010025 w 8024812"/>
              <a:gd name="connsiteY18" fmla="*/ 919162 h 1243012"/>
              <a:gd name="connsiteX19" fmla="*/ 4010025 w 8024812"/>
              <a:gd name="connsiteY19" fmla="*/ 904875 h 1243012"/>
              <a:gd name="connsiteX20" fmla="*/ 3962400 w 8024812"/>
              <a:gd name="connsiteY20" fmla="*/ 904875 h 1243012"/>
              <a:gd name="connsiteX21" fmla="*/ 3962400 w 8024812"/>
              <a:gd name="connsiteY21" fmla="*/ 895350 h 1243012"/>
              <a:gd name="connsiteX22" fmla="*/ 3700462 w 8024812"/>
              <a:gd name="connsiteY22" fmla="*/ 895350 h 1243012"/>
              <a:gd name="connsiteX23" fmla="*/ 3700462 w 8024812"/>
              <a:gd name="connsiteY23" fmla="*/ 862012 h 1243012"/>
              <a:gd name="connsiteX24" fmla="*/ 3567112 w 8024812"/>
              <a:gd name="connsiteY24" fmla="*/ 862012 h 1243012"/>
              <a:gd name="connsiteX25" fmla="*/ 3567112 w 8024812"/>
              <a:gd name="connsiteY25" fmla="*/ 828675 h 1243012"/>
              <a:gd name="connsiteX26" fmla="*/ 3452812 w 8024812"/>
              <a:gd name="connsiteY26" fmla="*/ 828675 h 1243012"/>
              <a:gd name="connsiteX27" fmla="*/ 3452812 w 8024812"/>
              <a:gd name="connsiteY27" fmla="*/ 781050 h 1243012"/>
              <a:gd name="connsiteX28" fmla="*/ 3248025 w 8024812"/>
              <a:gd name="connsiteY28" fmla="*/ 781050 h 1243012"/>
              <a:gd name="connsiteX29" fmla="*/ 3248025 w 8024812"/>
              <a:gd name="connsiteY29" fmla="*/ 757237 h 1243012"/>
              <a:gd name="connsiteX30" fmla="*/ 3152775 w 8024812"/>
              <a:gd name="connsiteY30" fmla="*/ 757237 h 1243012"/>
              <a:gd name="connsiteX31" fmla="*/ 3152775 w 8024812"/>
              <a:gd name="connsiteY31" fmla="*/ 728662 h 1243012"/>
              <a:gd name="connsiteX32" fmla="*/ 3028950 w 8024812"/>
              <a:gd name="connsiteY32" fmla="*/ 728662 h 1243012"/>
              <a:gd name="connsiteX33" fmla="*/ 3028950 w 8024812"/>
              <a:gd name="connsiteY33" fmla="*/ 704850 h 1243012"/>
              <a:gd name="connsiteX34" fmla="*/ 2947987 w 8024812"/>
              <a:gd name="connsiteY34" fmla="*/ 704850 h 1243012"/>
              <a:gd name="connsiteX35" fmla="*/ 2947987 w 8024812"/>
              <a:gd name="connsiteY35" fmla="*/ 657225 h 1243012"/>
              <a:gd name="connsiteX36" fmla="*/ 2828925 w 8024812"/>
              <a:gd name="connsiteY36" fmla="*/ 657225 h 1243012"/>
              <a:gd name="connsiteX37" fmla="*/ 2828925 w 8024812"/>
              <a:gd name="connsiteY37" fmla="*/ 642937 h 1243012"/>
              <a:gd name="connsiteX38" fmla="*/ 2671762 w 8024812"/>
              <a:gd name="connsiteY38" fmla="*/ 642937 h 1243012"/>
              <a:gd name="connsiteX39" fmla="*/ 2671762 w 8024812"/>
              <a:gd name="connsiteY39" fmla="*/ 609600 h 1243012"/>
              <a:gd name="connsiteX40" fmla="*/ 2538412 w 8024812"/>
              <a:gd name="connsiteY40" fmla="*/ 609600 h 1243012"/>
              <a:gd name="connsiteX41" fmla="*/ 2538412 w 8024812"/>
              <a:gd name="connsiteY41" fmla="*/ 600075 h 1243012"/>
              <a:gd name="connsiteX42" fmla="*/ 2462212 w 8024812"/>
              <a:gd name="connsiteY42" fmla="*/ 600075 h 1243012"/>
              <a:gd name="connsiteX43" fmla="*/ 2462212 w 8024812"/>
              <a:gd name="connsiteY43" fmla="*/ 561975 h 1243012"/>
              <a:gd name="connsiteX44" fmla="*/ 2295525 w 8024812"/>
              <a:gd name="connsiteY44" fmla="*/ 561975 h 1243012"/>
              <a:gd name="connsiteX45" fmla="*/ 2295525 w 8024812"/>
              <a:gd name="connsiteY45" fmla="*/ 547687 h 1243012"/>
              <a:gd name="connsiteX46" fmla="*/ 2214562 w 8024812"/>
              <a:gd name="connsiteY46" fmla="*/ 547687 h 1243012"/>
              <a:gd name="connsiteX47" fmla="*/ 2214562 w 8024812"/>
              <a:gd name="connsiteY47" fmla="*/ 533400 h 1243012"/>
              <a:gd name="connsiteX48" fmla="*/ 2014537 w 8024812"/>
              <a:gd name="connsiteY48" fmla="*/ 533400 h 1243012"/>
              <a:gd name="connsiteX49" fmla="*/ 2014537 w 8024812"/>
              <a:gd name="connsiteY49" fmla="*/ 504825 h 1243012"/>
              <a:gd name="connsiteX50" fmla="*/ 1900237 w 8024812"/>
              <a:gd name="connsiteY50" fmla="*/ 504825 h 1243012"/>
              <a:gd name="connsiteX51" fmla="*/ 1900237 w 8024812"/>
              <a:gd name="connsiteY51" fmla="*/ 466725 h 1243012"/>
              <a:gd name="connsiteX52" fmla="*/ 1824037 w 8024812"/>
              <a:gd name="connsiteY52" fmla="*/ 466725 h 1243012"/>
              <a:gd name="connsiteX53" fmla="*/ 1824037 w 8024812"/>
              <a:gd name="connsiteY53" fmla="*/ 442912 h 1243012"/>
              <a:gd name="connsiteX54" fmla="*/ 1690687 w 8024812"/>
              <a:gd name="connsiteY54" fmla="*/ 442912 h 1243012"/>
              <a:gd name="connsiteX55" fmla="*/ 1690687 w 8024812"/>
              <a:gd name="connsiteY55" fmla="*/ 428625 h 1243012"/>
              <a:gd name="connsiteX56" fmla="*/ 1528762 w 8024812"/>
              <a:gd name="connsiteY56" fmla="*/ 428625 h 1243012"/>
              <a:gd name="connsiteX57" fmla="*/ 1528762 w 8024812"/>
              <a:gd name="connsiteY57" fmla="*/ 390525 h 1243012"/>
              <a:gd name="connsiteX58" fmla="*/ 1428750 w 8024812"/>
              <a:gd name="connsiteY58" fmla="*/ 390525 h 1243012"/>
              <a:gd name="connsiteX59" fmla="*/ 1428750 w 8024812"/>
              <a:gd name="connsiteY59" fmla="*/ 357187 h 1243012"/>
              <a:gd name="connsiteX60" fmla="*/ 1309687 w 8024812"/>
              <a:gd name="connsiteY60" fmla="*/ 357187 h 1243012"/>
              <a:gd name="connsiteX61" fmla="*/ 1309687 w 8024812"/>
              <a:gd name="connsiteY61" fmla="*/ 328612 h 1243012"/>
              <a:gd name="connsiteX62" fmla="*/ 1223962 w 8024812"/>
              <a:gd name="connsiteY62" fmla="*/ 328612 h 1243012"/>
              <a:gd name="connsiteX63" fmla="*/ 1223962 w 8024812"/>
              <a:gd name="connsiteY63" fmla="*/ 300037 h 1243012"/>
              <a:gd name="connsiteX64" fmla="*/ 1128712 w 8024812"/>
              <a:gd name="connsiteY64" fmla="*/ 300037 h 1243012"/>
              <a:gd name="connsiteX65" fmla="*/ 1128712 w 8024812"/>
              <a:gd name="connsiteY65" fmla="*/ 271462 h 1243012"/>
              <a:gd name="connsiteX66" fmla="*/ 1009650 w 8024812"/>
              <a:gd name="connsiteY66" fmla="*/ 271462 h 1243012"/>
              <a:gd name="connsiteX67" fmla="*/ 1009650 w 8024812"/>
              <a:gd name="connsiteY67" fmla="*/ 252412 h 1243012"/>
              <a:gd name="connsiteX68" fmla="*/ 957262 w 8024812"/>
              <a:gd name="connsiteY68" fmla="*/ 252412 h 1243012"/>
              <a:gd name="connsiteX69" fmla="*/ 957262 w 8024812"/>
              <a:gd name="connsiteY69" fmla="*/ 228600 h 1243012"/>
              <a:gd name="connsiteX70" fmla="*/ 838200 w 8024812"/>
              <a:gd name="connsiteY70" fmla="*/ 228600 h 1243012"/>
              <a:gd name="connsiteX71" fmla="*/ 838200 w 8024812"/>
              <a:gd name="connsiteY71" fmla="*/ 195262 h 1243012"/>
              <a:gd name="connsiteX72" fmla="*/ 685800 w 8024812"/>
              <a:gd name="connsiteY72" fmla="*/ 195262 h 1243012"/>
              <a:gd name="connsiteX73" fmla="*/ 685800 w 8024812"/>
              <a:gd name="connsiteY73" fmla="*/ 161925 h 1243012"/>
              <a:gd name="connsiteX74" fmla="*/ 623887 w 8024812"/>
              <a:gd name="connsiteY74" fmla="*/ 161925 h 1243012"/>
              <a:gd name="connsiteX75" fmla="*/ 623887 w 8024812"/>
              <a:gd name="connsiteY75" fmla="*/ 152400 h 1243012"/>
              <a:gd name="connsiteX76" fmla="*/ 552450 w 8024812"/>
              <a:gd name="connsiteY76" fmla="*/ 152400 h 1243012"/>
              <a:gd name="connsiteX77" fmla="*/ 552450 w 8024812"/>
              <a:gd name="connsiteY77" fmla="*/ 138112 h 1243012"/>
              <a:gd name="connsiteX78" fmla="*/ 457200 w 8024812"/>
              <a:gd name="connsiteY78" fmla="*/ 138112 h 1243012"/>
              <a:gd name="connsiteX79" fmla="*/ 438150 w 8024812"/>
              <a:gd name="connsiteY79" fmla="*/ 138112 h 1243012"/>
              <a:gd name="connsiteX80" fmla="*/ 431006 w 8024812"/>
              <a:gd name="connsiteY80" fmla="*/ 123824 h 1243012"/>
              <a:gd name="connsiteX81" fmla="*/ 357187 w 8024812"/>
              <a:gd name="connsiteY81" fmla="*/ 123824 h 1243012"/>
              <a:gd name="connsiteX82" fmla="*/ 354806 w 8024812"/>
              <a:gd name="connsiteY82" fmla="*/ 100012 h 1243012"/>
              <a:gd name="connsiteX83" fmla="*/ 307180 w 8024812"/>
              <a:gd name="connsiteY83" fmla="*/ 102393 h 1243012"/>
              <a:gd name="connsiteX84" fmla="*/ 302419 w 8024812"/>
              <a:gd name="connsiteY84" fmla="*/ 76200 h 1243012"/>
              <a:gd name="connsiteX85" fmla="*/ 271462 w 8024812"/>
              <a:gd name="connsiteY85" fmla="*/ 76200 h 1243012"/>
              <a:gd name="connsiteX86" fmla="*/ 271462 w 8024812"/>
              <a:gd name="connsiteY86" fmla="*/ 33337 h 1243012"/>
              <a:gd name="connsiteX87" fmla="*/ 209550 w 8024812"/>
              <a:gd name="connsiteY87" fmla="*/ 33337 h 1243012"/>
              <a:gd name="connsiteX88" fmla="*/ 211931 w 8024812"/>
              <a:gd name="connsiteY88" fmla="*/ 19050 h 1243012"/>
              <a:gd name="connsiteX89" fmla="*/ 145257 w 8024812"/>
              <a:gd name="connsiteY89" fmla="*/ 16669 h 1243012"/>
              <a:gd name="connsiteX90" fmla="*/ 142875 w 8024812"/>
              <a:gd name="connsiteY90" fmla="*/ 0 h 1243012"/>
              <a:gd name="connsiteX91" fmla="*/ 0 w 8024812"/>
              <a:gd name="connsiteY91" fmla="*/ 0 h 124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8024812" h="1243012">
                <a:moveTo>
                  <a:pt x="8024812" y="1243012"/>
                </a:moveTo>
                <a:lnTo>
                  <a:pt x="7258050" y="1243012"/>
                </a:lnTo>
                <a:lnTo>
                  <a:pt x="7258050" y="1143000"/>
                </a:lnTo>
                <a:lnTo>
                  <a:pt x="6677025" y="1143000"/>
                </a:lnTo>
                <a:lnTo>
                  <a:pt x="6677025" y="1057275"/>
                </a:lnTo>
                <a:lnTo>
                  <a:pt x="5924550" y="1057275"/>
                </a:lnTo>
                <a:lnTo>
                  <a:pt x="5924550" y="1057275"/>
                </a:lnTo>
                <a:cubicBezTo>
                  <a:pt x="5924550" y="1049337"/>
                  <a:pt x="5924551" y="1041400"/>
                  <a:pt x="5924551" y="1033462"/>
                </a:cubicBezTo>
                <a:lnTo>
                  <a:pt x="5434012" y="1033462"/>
                </a:lnTo>
                <a:lnTo>
                  <a:pt x="5434012" y="1000125"/>
                </a:lnTo>
                <a:lnTo>
                  <a:pt x="5229225" y="1000125"/>
                </a:lnTo>
                <a:lnTo>
                  <a:pt x="5229225" y="976312"/>
                </a:lnTo>
                <a:lnTo>
                  <a:pt x="4914900" y="976312"/>
                </a:lnTo>
                <a:lnTo>
                  <a:pt x="4914900" y="957262"/>
                </a:lnTo>
                <a:lnTo>
                  <a:pt x="4448175" y="957262"/>
                </a:lnTo>
                <a:lnTo>
                  <a:pt x="4448175" y="942975"/>
                </a:lnTo>
                <a:lnTo>
                  <a:pt x="4276725" y="942975"/>
                </a:lnTo>
                <a:lnTo>
                  <a:pt x="4276725" y="919162"/>
                </a:lnTo>
                <a:lnTo>
                  <a:pt x="4010025" y="919162"/>
                </a:lnTo>
                <a:lnTo>
                  <a:pt x="4010025" y="904875"/>
                </a:lnTo>
                <a:lnTo>
                  <a:pt x="3962400" y="904875"/>
                </a:lnTo>
                <a:lnTo>
                  <a:pt x="3962400" y="895350"/>
                </a:lnTo>
                <a:lnTo>
                  <a:pt x="3700462" y="895350"/>
                </a:lnTo>
                <a:lnTo>
                  <a:pt x="3700462" y="862012"/>
                </a:lnTo>
                <a:lnTo>
                  <a:pt x="3567112" y="862012"/>
                </a:lnTo>
                <a:lnTo>
                  <a:pt x="3567112" y="828675"/>
                </a:lnTo>
                <a:lnTo>
                  <a:pt x="3452812" y="828675"/>
                </a:lnTo>
                <a:lnTo>
                  <a:pt x="3452812" y="781050"/>
                </a:lnTo>
                <a:lnTo>
                  <a:pt x="3248025" y="781050"/>
                </a:lnTo>
                <a:lnTo>
                  <a:pt x="3248025" y="757237"/>
                </a:lnTo>
                <a:lnTo>
                  <a:pt x="3152775" y="757237"/>
                </a:lnTo>
                <a:lnTo>
                  <a:pt x="3152775" y="728662"/>
                </a:lnTo>
                <a:lnTo>
                  <a:pt x="3028950" y="728662"/>
                </a:lnTo>
                <a:lnTo>
                  <a:pt x="3028950" y="704850"/>
                </a:lnTo>
                <a:lnTo>
                  <a:pt x="2947987" y="704850"/>
                </a:lnTo>
                <a:lnTo>
                  <a:pt x="2947987" y="657225"/>
                </a:lnTo>
                <a:lnTo>
                  <a:pt x="2828925" y="657225"/>
                </a:lnTo>
                <a:lnTo>
                  <a:pt x="2828925" y="642937"/>
                </a:lnTo>
                <a:lnTo>
                  <a:pt x="2671762" y="642937"/>
                </a:lnTo>
                <a:lnTo>
                  <a:pt x="2671762" y="609600"/>
                </a:lnTo>
                <a:lnTo>
                  <a:pt x="2538412" y="609600"/>
                </a:lnTo>
                <a:lnTo>
                  <a:pt x="2538412" y="600075"/>
                </a:lnTo>
                <a:lnTo>
                  <a:pt x="2462212" y="600075"/>
                </a:lnTo>
                <a:lnTo>
                  <a:pt x="2462212" y="561975"/>
                </a:lnTo>
                <a:lnTo>
                  <a:pt x="2295525" y="561975"/>
                </a:lnTo>
                <a:lnTo>
                  <a:pt x="2295525" y="547687"/>
                </a:lnTo>
                <a:lnTo>
                  <a:pt x="2214562" y="547687"/>
                </a:lnTo>
                <a:lnTo>
                  <a:pt x="2214562" y="533400"/>
                </a:lnTo>
                <a:lnTo>
                  <a:pt x="2014537" y="533400"/>
                </a:lnTo>
                <a:lnTo>
                  <a:pt x="2014537" y="504825"/>
                </a:lnTo>
                <a:lnTo>
                  <a:pt x="1900237" y="504825"/>
                </a:lnTo>
                <a:lnTo>
                  <a:pt x="1900237" y="466725"/>
                </a:lnTo>
                <a:lnTo>
                  <a:pt x="1824037" y="466725"/>
                </a:lnTo>
                <a:lnTo>
                  <a:pt x="1824037" y="442912"/>
                </a:lnTo>
                <a:lnTo>
                  <a:pt x="1690687" y="442912"/>
                </a:lnTo>
                <a:lnTo>
                  <a:pt x="1690687" y="428625"/>
                </a:lnTo>
                <a:lnTo>
                  <a:pt x="1528762" y="428625"/>
                </a:lnTo>
                <a:lnTo>
                  <a:pt x="1528762" y="390525"/>
                </a:lnTo>
                <a:lnTo>
                  <a:pt x="1428750" y="390525"/>
                </a:lnTo>
                <a:lnTo>
                  <a:pt x="1428750" y="357187"/>
                </a:lnTo>
                <a:lnTo>
                  <a:pt x="1309687" y="357187"/>
                </a:lnTo>
                <a:lnTo>
                  <a:pt x="1309687" y="328612"/>
                </a:lnTo>
                <a:lnTo>
                  <a:pt x="1223962" y="328612"/>
                </a:lnTo>
                <a:lnTo>
                  <a:pt x="1223962" y="300037"/>
                </a:lnTo>
                <a:lnTo>
                  <a:pt x="1128712" y="300037"/>
                </a:lnTo>
                <a:lnTo>
                  <a:pt x="1128712" y="271462"/>
                </a:lnTo>
                <a:lnTo>
                  <a:pt x="1009650" y="271462"/>
                </a:lnTo>
                <a:lnTo>
                  <a:pt x="1009650" y="252412"/>
                </a:lnTo>
                <a:lnTo>
                  <a:pt x="957262" y="252412"/>
                </a:lnTo>
                <a:lnTo>
                  <a:pt x="957262" y="228600"/>
                </a:lnTo>
                <a:lnTo>
                  <a:pt x="838200" y="228600"/>
                </a:lnTo>
                <a:lnTo>
                  <a:pt x="838200" y="195262"/>
                </a:lnTo>
                <a:lnTo>
                  <a:pt x="685800" y="195262"/>
                </a:lnTo>
                <a:lnTo>
                  <a:pt x="685800" y="161925"/>
                </a:lnTo>
                <a:lnTo>
                  <a:pt x="623887" y="161925"/>
                </a:lnTo>
                <a:lnTo>
                  <a:pt x="623887" y="152400"/>
                </a:lnTo>
                <a:lnTo>
                  <a:pt x="552450" y="152400"/>
                </a:lnTo>
                <a:lnTo>
                  <a:pt x="552450" y="138112"/>
                </a:lnTo>
                <a:lnTo>
                  <a:pt x="457200" y="138112"/>
                </a:lnTo>
                <a:lnTo>
                  <a:pt x="438150" y="138112"/>
                </a:lnTo>
                <a:lnTo>
                  <a:pt x="431006" y="123824"/>
                </a:lnTo>
                <a:lnTo>
                  <a:pt x="357187" y="123824"/>
                </a:lnTo>
                <a:lnTo>
                  <a:pt x="354806" y="100012"/>
                </a:lnTo>
                <a:lnTo>
                  <a:pt x="307180" y="102393"/>
                </a:lnTo>
                <a:lnTo>
                  <a:pt x="302419" y="76200"/>
                </a:lnTo>
                <a:lnTo>
                  <a:pt x="271462" y="76200"/>
                </a:lnTo>
                <a:lnTo>
                  <a:pt x="271462" y="33337"/>
                </a:lnTo>
                <a:lnTo>
                  <a:pt x="209550" y="33337"/>
                </a:lnTo>
                <a:lnTo>
                  <a:pt x="211931" y="19050"/>
                </a:lnTo>
                <a:lnTo>
                  <a:pt x="145257" y="16669"/>
                </a:lnTo>
                <a:lnTo>
                  <a:pt x="142875" y="0"/>
                </a:lnTo>
                <a:lnTo>
                  <a:pt x="0" y="0"/>
                </a:lnTo>
              </a:path>
            </a:pathLst>
          </a:custGeom>
          <a:noFill/>
          <a:ln w="28575">
            <a:solidFill>
              <a:schemeClr val="accent3"/>
            </a:solidFill>
            <a:miter lim="800000"/>
            <a:headEnd/>
            <a:tailEnd/>
          </a:ln>
        </p:spPr>
        <p:txBody>
          <a:bodyPr rtlCol="0" anchor="ctr"/>
          <a:lstStyle/>
          <a:p>
            <a:pPr algn="ctr"/>
            <a:endParaRPr lang="en-US"/>
          </a:p>
        </p:txBody>
      </p:sp>
      <p:grpSp>
        <p:nvGrpSpPr>
          <p:cNvPr id="455" name="Group 454">
            <a:extLst>
              <a:ext uri="{FF2B5EF4-FFF2-40B4-BE49-F238E27FC236}">
                <a16:creationId xmlns:a16="http://schemas.microsoft.com/office/drawing/2014/main" id="{10B6BBF7-FD6C-91BE-F577-6017FEE7CEBD}"/>
              </a:ext>
            </a:extLst>
          </p:cNvPr>
          <p:cNvGrpSpPr/>
          <p:nvPr/>
        </p:nvGrpSpPr>
        <p:grpSpPr>
          <a:xfrm>
            <a:off x="2383837" y="1643129"/>
            <a:ext cx="8070742" cy="1358261"/>
            <a:chOff x="2383837" y="1643129"/>
            <a:chExt cx="8070742" cy="1358261"/>
          </a:xfrm>
        </p:grpSpPr>
        <p:grpSp>
          <p:nvGrpSpPr>
            <p:cNvPr id="83" name="Group 82">
              <a:extLst>
                <a:ext uri="{FF2B5EF4-FFF2-40B4-BE49-F238E27FC236}">
                  <a16:creationId xmlns:a16="http://schemas.microsoft.com/office/drawing/2014/main" id="{2344F039-DB63-F797-0B6B-3E3F7D3AC913}"/>
                </a:ext>
              </a:extLst>
            </p:cNvPr>
            <p:cNvGrpSpPr/>
            <p:nvPr/>
          </p:nvGrpSpPr>
          <p:grpSpPr>
            <a:xfrm>
              <a:off x="2383837" y="1643129"/>
              <a:ext cx="116330" cy="116330"/>
              <a:chOff x="4879533" y="2968771"/>
              <a:chExt cx="198617" cy="198617"/>
            </a:xfrm>
          </p:grpSpPr>
          <p:cxnSp>
            <p:nvCxnSpPr>
              <p:cNvPr id="84" name="Straight Connector 83">
                <a:extLst>
                  <a:ext uri="{FF2B5EF4-FFF2-40B4-BE49-F238E27FC236}">
                    <a16:creationId xmlns:a16="http://schemas.microsoft.com/office/drawing/2014/main" id="{1B1B88E4-3D4B-7969-8E1F-9C1536D8A361}"/>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F40B1AA8-9947-0E4F-AA5D-634C4B787514}"/>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86" name="Group 85">
              <a:extLst>
                <a:ext uri="{FF2B5EF4-FFF2-40B4-BE49-F238E27FC236}">
                  <a16:creationId xmlns:a16="http://schemas.microsoft.com/office/drawing/2014/main" id="{1AB172B7-8DA1-EE65-CB2F-BD3553C061F5}"/>
                </a:ext>
              </a:extLst>
            </p:cNvPr>
            <p:cNvGrpSpPr/>
            <p:nvPr/>
          </p:nvGrpSpPr>
          <p:grpSpPr>
            <a:xfrm>
              <a:off x="2456077" y="1647891"/>
              <a:ext cx="116330" cy="116330"/>
              <a:chOff x="4879533" y="2968771"/>
              <a:chExt cx="198617" cy="198617"/>
            </a:xfrm>
          </p:grpSpPr>
          <p:cxnSp>
            <p:nvCxnSpPr>
              <p:cNvPr id="90" name="Straight Connector 89">
                <a:extLst>
                  <a:ext uri="{FF2B5EF4-FFF2-40B4-BE49-F238E27FC236}">
                    <a16:creationId xmlns:a16="http://schemas.microsoft.com/office/drawing/2014/main" id="{E1FF1E50-F90C-9B69-5360-3132AEADADA4}"/>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D2E01AA5-5A86-D88D-62B1-6EB7270D0E15}"/>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92" name="Group 91">
              <a:extLst>
                <a:ext uri="{FF2B5EF4-FFF2-40B4-BE49-F238E27FC236}">
                  <a16:creationId xmlns:a16="http://schemas.microsoft.com/office/drawing/2014/main" id="{ACBD6C4F-6E9A-9375-B0EE-FA259C32C9DC}"/>
                </a:ext>
              </a:extLst>
            </p:cNvPr>
            <p:cNvGrpSpPr/>
            <p:nvPr/>
          </p:nvGrpSpPr>
          <p:grpSpPr>
            <a:xfrm>
              <a:off x="2572406" y="1682172"/>
              <a:ext cx="116330" cy="116330"/>
              <a:chOff x="4879533" y="2968771"/>
              <a:chExt cx="198617" cy="198617"/>
            </a:xfrm>
          </p:grpSpPr>
          <p:cxnSp>
            <p:nvCxnSpPr>
              <p:cNvPr id="93" name="Straight Connector 92">
                <a:extLst>
                  <a:ext uri="{FF2B5EF4-FFF2-40B4-BE49-F238E27FC236}">
                    <a16:creationId xmlns:a16="http://schemas.microsoft.com/office/drawing/2014/main" id="{1369F2DA-CA6D-543A-266B-7C0DD281CFC1}"/>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ADF8E87D-32EB-6816-ADC1-BDED5E355AF6}"/>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95" name="Group 94">
              <a:extLst>
                <a:ext uri="{FF2B5EF4-FFF2-40B4-BE49-F238E27FC236}">
                  <a16:creationId xmlns:a16="http://schemas.microsoft.com/office/drawing/2014/main" id="{8AD32D69-53A5-F91A-C4C1-C0D5AF95DAF5}"/>
                </a:ext>
              </a:extLst>
            </p:cNvPr>
            <p:cNvGrpSpPr/>
            <p:nvPr/>
          </p:nvGrpSpPr>
          <p:grpSpPr>
            <a:xfrm>
              <a:off x="2692254" y="1754309"/>
              <a:ext cx="116330" cy="116330"/>
              <a:chOff x="4879533" y="2968771"/>
              <a:chExt cx="198617" cy="198617"/>
            </a:xfrm>
          </p:grpSpPr>
          <p:cxnSp>
            <p:nvCxnSpPr>
              <p:cNvPr id="96" name="Straight Connector 95">
                <a:extLst>
                  <a:ext uri="{FF2B5EF4-FFF2-40B4-BE49-F238E27FC236}">
                    <a16:creationId xmlns:a16="http://schemas.microsoft.com/office/drawing/2014/main" id="{D0A83290-D34A-EC0B-0FD2-FD2A7770F310}"/>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330C17D5-EC58-ECB6-0536-CD8B250E9A4A}"/>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98" name="Group 97">
              <a:extLst>
                <a:ext uri="{FF2B5EF4-FFF2-40B4-BE49-F238E27FC236}">
                  <a16:creationId xmlns:a16="http://schemas.microsoft.com/office/drawing/2014/main" id="{389D8388-C7BB-D567-31D3-EC88206AA8B3}"/>
                </a:ext>
              </a:extLst>
            </p:cNvPr>
            <p:cNvGrpSpPr/>
            <p:nvPr/>
          </p:nvGrpSpPr>
          <p:grpSpPr>
            <a:xfrm>
              <a:off x="2735698" y="1766726"/>
              <a:ext cx="116330" cy="116330"/>
              <a:chOff x="4879533" y="2968771"/>
              <a:chExt cx="198617" cy="198617"/>
            </a:xfrm>
          </p:grpSpPr>
          <p:cxnSp>
            <p:nvCxnSpPr>
              <p:cNvPr id="99" name="Straight Connector 98">
                <a:extLst>
                  <a:ext uri="{FF2B5EF4-FFF2-40B4-BE49-F238E27FC236}">
                    <a16:creationId xmlns:a16="http://schemas.microsoft.com/office/drawing/2014/main" id="{64421039-5189-4CEF-D7FE-62AA2B0D6CF4}"/>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2E058CF5-0FA9-A96E-ADC9-7059B958F323}"/>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1" name="Group 100">
              <a:extLst>
                <a:ext uri="{FF2B5EF4-FFF2-40B4-BE49-F238E27FC236}">
                  <a16:creationId xmlns:a16="http://schemas.microsoft.com/office/drawing/2014/main" id="{804CC7FE-56B0-24C0-33D3-9797D785BBED}"/>
                </a:ext>
              </a:extLst>
            </p:cNvPr>
            <p:cNvGrpSpPr/>
            <p:nvPr/>
          </p:nvGrpSpPr>
          <p:grpSpPr>
            <a:xfrm>
              <a:off x="2779501" y="1766726"/>
              <a:ext cx="116330" cy="116330"/>
              <a:chOff x="4879533" y="2968771"/>
              <a:chExt cx="198617" cy="198617"/>
            </a:xfrm>
          </p:grpSpPr>
          <p:cxnSp>
            <p:nvCxnSpPr>
              <p:cNvPr id="102" name="Straight Connector 101">
                <a:extLst>
                  <a:ext uri="{FF2B5EF4-FFF2-40B4-BE49-F238E27FC236}">
                    <a16:creationId xmlns:a16="http://schemas.microsoft.com/office/drawing/2014/main" id="{427AFD87-4A0B-F744-8F1F-8465BC61B81F}"/>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648B14FE-D292-8F13-FE7D-75481CCC46E1}"/>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4" name="Group 103">
              <a:extLst>
                <a:ext uri="{FF2B5EF4-FFF2-40B4-BE49-F238E27FC236}">
                  <a16:creationId xmlns:a16="http://schemas.microsoft.com/office/drawing/2014/main" id="{AFC53C82-12D6-8AF2-81F3-720D6DEC49CF}"/>
                </a:ext>
              </a:extLst>
            </p:cNvPr>
            <p:cNvGrpSpPr/>
            <p:nvPr/>
          </p:nvGrpSpPr>
          <p:grpSpPr>
            <a:xfrm>
              <a:off x="2808584" y="1766726"/>
              <a:ext cx="116330" cy="116330"/>
              <a:chOff x="4879533" y="2968771"/>
              <a:chExt cx="198617" cy="198617"/>
            </a:xfrm>
          </p:grpSpPr>
          <p:cxnSp>
            <p:nvCxnSpPr>
              <p:cNvPr id="105" name="Straight Connector 104">
                <a:extLst>
                  <a:ext uri="{FF2B5EF4-FFF2-40B4-BE49-F238E27FC236}">
                    <a16:creationId xmlns:a16="http://schemas.microsoft.com/office/drawing/2014/main" id="{EE1B5556-3E56-0CB4-3CFB-7FDC12076A05}"/>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8FF6C30B-03FF-9F4F-288E-6832C0994A11}"/>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7" name="Group 106">
              <a:extLst>
                <a:ext uri="{FF2B5EF4-FFF2-40B4-BE49-F238E27FC236}">
                  <a16:creationId xmlns:a16="http://schemas.microsoft.com/office/drawing/2014/main" id="{5880C932-DF5D-C81D-EF3A-421DA6E59B36}"/>
                </a:ext>
              </a:extLst>
            </p:cNvPr>
            <p:cNvGrpSpPr/>
            <p:nvPr/>
          </p:nvGrpSpPr>
          <p:grpSpPr>
            <a:xfrm>
              <a:off x="2858579" y="1785488"/>
              <a:ext cx="116330" cy="116330"/>
              <a:chOff x="4879533" y="2968771"/>
              <a:chExt cx="198617" cy="198617"/>
            </a:xfrm>
          </p:grpSpPr>
          <p:cxnSp>
            <p:nvCxnSpPr>
              <p:cNvPr id="108" name="Straight Connector 107">
                <a:extLst>
                  <a:ext uri="{FF2B5EF4-FFF2-40B4-BE49-F238E27FC236}">
                    <a16:creationId xmlns:a16="http://schemas.microsoft.com/office/drawing/2014/main" id="{BA822F23-1451-9D24-BE1B-3C45E75F2361}"/>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3B0F4EC0-E8B2-D0C0-4264-4E09EF26D304}"/>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0" name="Group 109">
              <a:extLst>
                <a:ext uri="{FF2B5EF4-FFF2-40B4-BE49-F238E27FC236}">
                  <a16:creationId xmlns:a16="http://schemas.microsoft.com/office/drawing/2014/main" id="{3AC1FD49-B439-B775-4890-DCAB6E0D007E}"/>
                </a:ext>
              </a:extLst>
            </p:cNvPr>
            <p:cNvGrpSpPr/>
            <p:nvPr/>
          </p:nvGrpSpPr>
          <p:grpSpPr>
            <a:xfrm>
              <a:off x="2921436" y="1785488"/>
              <a:ext cx="116330" cy="116330"/>
              <a:chOff x="4879533" y="2968771"/>
              <a:chExt cx="198617" cy="198617"/>
            </a:xfrm>
          </p:grpSpPr>
          <p:cxnSp>
            <p:nvCxnSpPr>
              <p:cNvPr id="111" name="Straight Connector 110">
                <a:extLst>
                  <a:ext uri="{FF2B5EF4-FFF2-40B4-BE49-F238E27FC236}">
                    <a16:creationId xmlns:a16="http://schemas.microsoft.com/office/drawing/2014/main" id="{D1D7CA7A-C6B4-85C8-071B-055B1B55AD38}"/>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4E122FA5-6AFB-B33D-3BC8-455FE704697C}"/>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3" name="Group 112">
              <a:extLst>
                <a:ext uri="{FF2B5EF4-FFF2-40B4-BE49-F238E27FC236}">
                  <a16:creationId xmlns:a16="http://schemas.microsoft.com/office/drawing/2014/main" id="{FC5786AA-F739-CA1E-388F-C8C563BCD8A9}"/>
                </a:ext>
              </a:extLst>
            </p:cNvPr>
            <p:cNvGrpSpPr/>
            <p:nvPr/>
          </p:nvGrpSpPr>
          <p:grpSpPr>
            <a:xfrm>
              <a:off x="2937970" y="1785488"/>
              <a:ext cx="116330" cy="116330"/>
              <a:chOff x="4879533" y="2968771"/>
              <a:chExt cx="198617" cy="198617"/>
            </a:xfrm>
          </p:grpSpPr>
          <p:cxnSp>
            <p:nvCxnSpPr>
              <p:cNvPr id="114" name="Straight Connector 113">
                <a:extLst>
                  <a:ext uri="{FF2B5EF4-FFF2-40B4-BE49-F238E27FC236}">
                    <a16:creationId xmlns:a16="http://schemas.microsoft.com/office/drawing/2014/main" id="{8B5E46C6-0BB9-3F47-6420-156EF98CC256}"/>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81BEB6B2-F4D8-EBF5-1861-95FBEE4A4B5E}"/>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6" name="Group 115">
              <a:extLst>
                <a:ext uri="{FF2B5EF4-FFF2-40B4-BE49-F238E27FC236}">
                  <a16:creationId xmlns:a16="http://schemas.microsoft.com/office/drawing/2014/main" id="{A51225A1-32CA-15A6-0B18-9BC05408934C}"/>
                </a:ext>
              </a:extLst>
            </p:cNvPr>
            <p:cNvGrpSpPr/>
            <p:nvPr/>
          </p:nvGrpSpPr>
          <p:grpSpPr>
            <a:xfrm>
              <a:off x="2975928" y="1798502"/>
              <a:ext cx="116330" cy="116330"/>
              <a:chOff x="4879533" y="2968771"/>
              <a:chExt cx="198617" cy="198617"/>
            </a:xfrm>
          </p:grpSpPr>
          <p:cxnSp>
            <p:nvCxnSpPr>
              <p:cNvPr id="117" name="Straight Connector 116">
                <a:extLst>
                  <a:ext uri="{FF2B5EF4-FFF2-40B4-BE49-F238E27FC236}">
                    <a16:creationId xmlns:a16="http://schemas.microsoft.com/office/drawing/2014/main" id="{AC00132F-B975-713B-7315-0920976A0FD0}"/>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52A913C0-9D8A-557F-0C07-8C0A1A94FEC7}"/>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9" name="Group 118">
              <a:extLst>
                <a:ext uri="{FF2B5EF4-FFF2-40B4-BE49-F238E27FC236}">
                  <a16:creationId xmlns:a16="http://schemas.microsoft.com/office/drawing/2014/main" id="{826C8BA7-0E6B-F28A-9668-2796EEE7F397}"/>
                </a:ext>
              </a:extLst>
            </p:cNvPr>
            <p:cNvGrpSpPr/>
            <p:nvPr/>
          </p:nvGrpSpPr>
          <p:grpSpPr>
            <a:xfrm>
              <a:off x="3017361" y="1801134"/>
              <a:ext cx="116330" cy="116330"/>
              <a:chOff x="4879533" y="2968771"/>
              <a:chExt cx="198617" cy="198617"/>
            </a:xfrm>
          </p:grpSpPr>
          <p:cxnSp>
            <p:nvCxnSpPr>
              <p:cNvPr id="120" name="Straight Connector 119">
                <a:extLst>
                  <a:ext uri="{FF2B5EF4-FFF2-40B4-BE49-F238E27FC236}">
                    <a16:creationId xmlns:a16="http://schemas.microsoft.com/office/drawing/2014/main" id="{9C8B74B8-D7D7-D55E-6E68-61DF2C0ABA73}"/>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8385D58B-995F-153B-8835-0331EBBD6562}"/>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2" name="Group 121">
              <a:extLst>
                <a:ext uri="{FF2B5EF4-FFF2-40B4-BE49-F238E27FC236}">
                  <a16:creationId xmlns:a16="http://schemas.microsoft.com/office/drawing/2014/main" id="{2BA750F5-FB3A-0C10-37F2-FE1A15049D02}"/>
                </a:ext>
              </a:extLst>
            </p:cNvPr>
            <p:cNvGrpSpPr/>
            <p:nvPr/>
          </p:nvGrpSpPr>
          <p:grpSpPr>
            <a:xfrm>
              <a:off x="3088512" y="1826562"/>
              <a:ext cx="116330" cy="116330"/>
              <a:chOff x="4879533" y="2968771"/>
              <a:chExt cx="198617" cy="198617"/>
            </a:xfrm>
          </p:grpSpPr>
          <p:cxnSp>
            <p:nvCxnSpPr>
              <p:cNvPr id="123" name="Straight Connector 122">
                <a:extLst>
                  <a:ext uri="{FF2B5EF4-FFF2-40B4-BE49-F238E27FC236}">
                    <a16:creationId xmlns:a16="http://schemas.microsoft.com/office/drawing/2014/main" id="{E82C4511-CD3B-0987-351B-1D5C9705DD8A}"/>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4F5B4231-AB7E-E7ED-0433-39A76C65AC38}"/>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5" name="Group 124">
              <a:extLst>
                <a:ext uri="{FF2B5EF4-FFF2-40B4-BE49-F238E27FC236}">
                  <a16:creationId xmlns:a16="http://schemas.microsoft.com/office/drawing/2014/main" id="{CF7986CE-1878-2D0B-DB0C-6F7E794FE326}"/>
                </a:ext>
              </a:extLst>
            </p:cNvPr>
            <p:cNvGrpSpPr/>
            <p:nvPr/>
          </p:nvGrpSpPr>
          <p:grpSpPr>
            <a:xfrm>
              <a:off x="3150691" y="1843652"/>
              <a:ext cx="116330" cy="116330"/>
              <a:chOff x="4879533" y="2968771"/>
              <a:chExt cx="198617" cy="198617"/>
            </a:xfrm>
          </p:grpSpPr>
          <p:cxnSp>
            <p:nvCxnSpPr>
              <p:cNvPr id="126" name="Straight Connector 125">
                <a:extLst>
                  <a:ext uri="{FF2B5EF4-FFF2-40B4-BE49-F238E27FC236}">
                    <a16:creationId xmlns:a16="http://schemas.microsoft.com/office/drawing/2014/main" id="{D03B3DBB-EA12-1E76-2280-16897E3E6186}"/>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AEC5A59E-5806-ED6C-522E-3A38304B3070}"/>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8" name="Group 127">
              <a:extLst>
                <a:ext uri="{FF2B5EF4-FFF2-40B4-BE49-F238E27FC236}">
                  <a16:creationId xmlns:a16="http://schemas.microsoft.com/office/drawing/2014/main" id="{E93CCE8A-4D20-9E4D-8CF4-7DF0AFEB55D9}"/>
                </a:ext>
              </a:extLst>
            </p:cNvPr>
            <p:cNvGrpSpPr/>
            <p:nvPr/>
          </p:nvGrpSpPr>
          <p:grpSpPr>
            <a:xfrm>
              <a:off x="3178637" y="1878499"/>
              <a:ext cx="116330" cy="116330"/>
              <a:chOff x="4879533" y="2968771"/>
              <a:chExt cx="198617" cy="198617"/>
            </a:xfrm>
          </p:grpSpPr>
          <p:cxnSp>
            <p:nvCxnSpPr>
              <p:cNvPr id="129" name="Straight Connector 128">
                <a:extLst>
                  <a:ext uri="{FF2B5EF4-FFF2-40B4-BE49-F238E27FC236}">
                    <a16:creationId xmlns:a16="http://schemas.microsoft.com/office/drawing/2014/main" id="{5D3BA449-366A-3DF5-4639-3552D9808A59}"/>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A58A127B-99C0-2F7A-2544-DE6AC2C1D21F}"/>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1" name="Group 130">
              <a:extLst>
                <a:ext uri="{FF2B5EF4-FFF2-40B4-BE49-F238E27FC236}">
                  <a16:creationId xmlns:a16="http://schemas.microsoft.com/office/drawing/2014/main" id="{9A28C241-0BB2-52A1-D0B0-397D58465B43}"/>
                </a:ext>
              </a:extLst>
            </p:cNvPr>
            <p:cNvGrpSpPr/>
            <p:nvPr/>
          </p:nvGrpSpPr>
          <p:grpSpPr>
            <a:xfrm>
              <a:off x="3348659" y="1914188"/>
              <a:ext cx="116330" cy="116330"/>
              <a:chOff x="4879533" y="2968771"/>
              <a:chExt cx="198617" cy="198617"/>
            </a:xfrm>
          </p:grpSpPr>
          <p:cxnSp>
            <p:nvCxnSpPr>
              <p:cNvPr id="132" name="Straight Connector 131">
                <a:extLst>
                  <a:ext uri="{FF2B5EF4-FFF2-40B4-BE49-F238E27FC236}">
                    <a16:creationId xmlns:a16="http://schemas.microsoft.com/office/drawing/2014/main" id="{81B19713-937F-3F35-1A8E-21676B65A3DE}"/>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ED7D4900-23C3-339D-7219-A7F7F2ADB4DB}"/>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4" name="Group 133">
              <a:extLst>
                <a:ext uri="{FF2B5EF4-FFF2-40B4-BE49-F238E27FC236}">
                  <a16:creationId xmlns:a16="http://schemas.microsoft.com/office/drawing/2014/main" id="{0F3D3EEF-4B73-6936-E329-7999A0DE3E79}"/>
                </a:ext>
              </a:extLst>
            </p:cNvPr>
            <p:cNvGrpSpPr/>
            <p:nvPr/>
          </p:nvGrpSpPr>
          <p:grpSpPr>
            <a:xfrm>
              <a:off x="3885221" y="2063453"/>
              <a:ext cx="116330" cy="116330"/>
              <a:chOff x="4879533" y="2968771"/>
              <a:chExt cx="198617" cy="198617"/>
            </a:xfrm>
          </p:grpSpPr>
          <p:cxnSp>
            <p:nvCxnSpPr>
              <p:cNvPr id="135" name="Straight Connector 134">
                <a:extLst>
                  <a:ext uri="{FF2B5EF4-FFF2-40B4-BE49-F238E27FC236}">
                    <a16:creationId xmlns:a16="http://schemas.microsoft.com/office/drawing/2014/main" id="{3FF94087-3F08-5938-31F2-377B65FF2A23}"/>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EDBB9838-0365-4614-B063-7FCEAF828FC9}"/>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7" name="Group 136">
              <a:extLst>
                <a:ext uri="{FF2B5EF4-FFF2-40B4-BE49-F238E27FC236}">
                  <a16:creationId xmlns:a16="http://schemas.microsoft.com/office/drawing/2014/main" id="{54057367-4087-FE91-92C7-959ACFEEB46D}"/>
                </a:ext>
              </a:extLst>
            </p:cNvPr>
            <p:cNvGrpSpPr/>
            <p:nvPr/>
          </p:nvGrpSpPr>
          <p:grpSpPr>
            <a:xfrm>
              <a:off x="3977758" y="2063453"/>
              <a:ext cx="116330" cy="116330"/>
              <a:chOff x="4879533" y="2968771"/>
              <a:chExt cx="198617" cy="198617"/>
            </a:xfrm>
          </p:grpSpPr>
          <p:cxnSp>
            <p:nvCxnSpPr>
              <p:cNvPr id="138" name="Straight Connector 137">
                <a:extLst>
                  <a:ext uri="{FF2B5EF4-FFF2-40B4-BE49-F238E27FC236}">
                    <a16:creationId xmlns:a16="http://schemas.microsoft.com/office/drawing/2014/main" id="{B09A022E-FF33-AE89-6435-788DA5D05A12}"/>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6A26DF0B-6886-2834-67CC-169DAFE0EAB4}"/>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0" name="Group 139">
              <a:extLst>
                <a:ext uri="{FF2B5EF4-FFF2-40B4-BE49-F238E27FC236}">
                  <a16:creationId xmlns:a16="http://schemas.microsoft.com/office/drawing/2014/main" id="{CFB32753-A5E4-C910-D658-D7D7F1FFD4C5}"/>
                </a:ext>
              </a:extLst>
            </p:cNvPr>
            <p:cNvGrpSpPr/>
            <p:nvPr/>
          </p:nvGrpSpPr>
          <p:grpSpPr>
            <a:xfrm>
              <a:off x="4077867" y="2063453"/>
              <a:ext cx="116330" cy="116330"/>
              <a:chOff x="4879533" y="2968771"/>
              <a:chExt cx="198617" cy="198617"/>
            </a:xfrm>
          </p:grpSpPr>
          <p:cxnSp>
            <p:nvCxnSpPr>
              <p:cNvPr id="141" name="Straight Connector 140">
                <a:extLst>
                  <a:ext uri="{FF2B5EF4-FFF2-40B4-BE49-F238E27FC236}">
                    <a16:creationId xmlns:a16="http://schemas.microsoft.com/office/drawing/2014/main" id="{43A6F981-4922-97A1-6B88-3875E527F3E5}"/>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5C1252D8-3F0D-E5F4-EA15-98AD4F927676}"/>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3" name="Group 142">
              <a:extLst>
                <a:ext uri="{FF2B5EF4-FFF2-40B4-BE49-F238E27FC236}">
                  <a16:creationId xmlns:a16="http://schemas.microsoft.com/office/drawing/2014/main" id="{C48B658C-4992-53E8-971C-CCDE8737D343}"/>
                </a:ext>
              </a:extLst>
            </p:cNvPr>
            <p:cNvGrpSpPr/>
            <p:nvPr/>
          </p:nvGrpSpPr>
          <p:grpSpPr>
            <a:xfrm>
              <a:off x="4119302" y="2063453"/>
              <a:ext cx="116330" cy="116330"/>
              <a:chOff x="4879533" y="2968771"/>
              <a:chExt cx="198617" cy="198617"/>
            </a:xfrm>
          </p:grpSpPr>
          <p:cxnSp>
            <p:nvCxnSpPr>
              <p:cNvPr id="144" name="Straight Connector 143">
                <a:extLst>
                  <a:ext uri="{FF2B5EF4-FFF2-40B4-BE49-F238E27FC236}">
                    <a16:creationId xmlns:a16="http://schemas.microsoft.com/office/drawing/2014/main" id="{B95C6D5B-DCA8-5247-0459-204FBF829F5E}"/>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CBB5D127-7898-4F3E-D786-376CE035E952}"/>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6" name="Group 145">
              <a:extLst>
                <a:ext uri="{FF2B5EF4-FFF2-40B4-BE49-F238E27FC236}">
                  <a16:creationId xmlns:a16="http://schemas.microsoft.com/office/drawing/2014/main" id="{35F69C09-6D1D-7477-7FAB-E162D6F8CB12}"/>
                </a:ext>
              </a:extLst>
            </p:cNvPr>
            <p:cNvGrpSpPr/>
            <p:nvPr/>
          </p:nvGrpSpPr>
          <p:grpSpPr>
            <a:xfrm>
              <a:off x="4331170" y="2136851"/>
              <a:ext cx="116330" cy="116330"/>
              <a:chOff x="4879533" y="2968771"/>
              <a:chExt cx="198617" cy="198617"/>
            </a:xfrm>
          </p:grpSpPr>
          <p:cxnSp>
            <p:nvCxnSpPr>
              <p:cNvPr id="147" name="Straight Connector 146">
                <a:extLst>
                  <a:ext uri="{FF2B5EF4-FFF2-40B4-BE49-F238E27FC236}">
                    <a16:creationId xmlns:a16="http://schemas.microsoft.com/office/drawing/2014/main" id="{09CDBD93-2B03-7036-37B2-2DA3B454CCCD}"/>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99CAD48D-DFAA-D0AD-F6E4-A802155A24A6}"/>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9" name="Group 148">
              <a:extLst>
                <a:ext uri="{FF2B5EF4-FFF2-40B4-BE49-F238E27FC236}">
                  <a16:creationId xmlns:a16="http://schemas.microsoft.com/office/drawing/2014/main" id="{DBDA5A3D-5FAA-DF53-59BE-D01AEB6A9CC0}"/>
                </a:ext>
              </a:extLst>
            </p:cNvPr>
            <p:cNvGrpSpPr/>
            <p:nvPr/>
          </p:nvGrpSpPr>
          <p:grpSpPr>
            <a:xfrm>
              <a:off x="4594008" y="2194314"/>
              <a:ext cx="116330" cy="116330"/>
              <a:chOff x="4879533" y="2968771"/>
              <a:chExt cx="198617" cy="198617"/>
            </a:xfrm>
          </p:grpSpPr>
          <p:cxnSp>
            <p:nvCxnSpPr>
              <p:cNvPr id="150" name="Straight Connector 149">
                <a:extLst>
                  <a:ext uri="{FF2B5EF4-FFF2-40B4-BE49-F238E27FC236}">
                    <a16:creationId xmlns:a16="http://schemas.microsoft.com/office/drawing/2014/main" id="{A8E0D9BC-FE20-3231-286D-3284B67AF366}"/>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60C86E4C-C0C1-A119-0899-D80001DDEE74}"/>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2" name="Group 151">
              <a:extLst>
                <a:ext uri="{FF2B5EF4-FFF2-40B4-BE49-F238E27FC236}">
                  <a16:creationId xmlns:a16="http://schemas.microsoft.com/office/drawing/2014/main" id="{EC7DA555-CEBD-8D7C-E6D6-5CBAD19A1306}"/>
                </a:ext>
              </a:extLst>
            </p:cNvPr>
            <p:cNvGrpSpPr/>
            <p:nvPr/>
          </p:nvGrpSpPr>
          <p:grpSpPr>
            <a:xfrm>
              <a:off x="4751719" y="2211683"/>
              <a:ext cx="116330" cy="116330"/>
              <a:chOff x="4879533" y="2968771"/>
              <a:chExt cx="198617" cy="198617"/>
            </a:xfrm>
          </p:grpSpPr>
          <p:cxnSp>
            <p:nvCxnSpPr>
              <p:cNvPr id="153" name="Straight Connector 152">
                <a:extLst>
                  <a:ext uri="{FF2B5EF4-FFF2-40B4-BE49-F238E27FC236}">
                    <a16:creationId xmlns:a16="http://schemas.microsoft.com/office/drawing/2014/main" id="{51D37065-0908-4312-DD4E-054FB4F220D9}"/>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62A4ADBB-C352-FE5B-7FBD-D972084621DD}"/>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5" name="Group 154">
              <a:extLst>
                <a:ext uri="{FF2B5EF4-FFF2-40B4-BE49-F238E27FC236}">
                  <a16:creationId xmlns:a16="http://schemas.microsoft.com/office/drawing/2014/main" id="{DA3B180C-5AF8-0ACE-84F9-579519E4CF60}"/>
                </a:ext>
              </a:extLst>
            </p:cNvPr>
            <p:cNvGrpSpPr/>
            <p:nvPr/>
          </p:nvGrpSpPr>
          <p:grpSpPr>
            <a:xfrm>
              <a:off x="4841753" y="2240571"/>
              <a:ext cx="116330" cy="116330"/>
              <a:chOff x="4879533" y="2968771"/>
              <a:chExt cx="198617" cy="198617"/>
            </a:xfrm>
          </p:grpSpPr>
          <p:cxnSp>
            <p:nvCxnSpPr>
              <p:cNvPr id="156" name="Straight Connector 155">
                <a:extLst>
                  <a:ext uri="{FF2B5EF4-FFF2-40B4-BE49-F238E27FC236}">
                    <a16:creationId xmlns:a16="http://schemas.microsoft.com/office/drawing/2014/main" id="{49B1F7FE-1E55-8CFA-093F-7E8DCF376E74}"/>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57B86713-F28C-B660-2CB4-D627FDEF3BF7}"/>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8" name="Group 157">
              <a:extLst>
                <a:ext uri="{FF2B5EF4-FFF2-40B4-BE49-F238E27FC236}">
                  <a16:creationId xmlns:a16="http://schemas.microsoft.com/office/drawing/2014/main" id="{4850844E-C378-DC67-5FAC-1EEF42B93152}"/>
                </a:ext>
              </a:extLst>
            </p:cNvPr>
            <p:cNvGrpSpPr/>
            <p:nvPr/>
          </p:nvGrpSpPr>
          <p:grpSpPr>
            <a:xfrm>
              <a:off x="4967594" y="2258851"/>
              <a:ext cx="116330" cy="116330"/>
              <a:chOff x="4879533" y="2968771"/>
              <a:chExt cx="198617" cy="198617"/>
            </a:xfrm>
          </p:grpSpPr>
          <p:cxnSp>
            <p:nvCxnSpPr>
              <p:cNvPr id="159" name="Straight Connector 158">
                <a:extLst>
                  <a:ext uri="{FF2B5EF4-FFF2-40B4-BE49-F238E27FC236}">
                    <a16:creationId xmlns:a16="http://schemas.microsoft.com/office/drawing/2014/main" id="{42D08E5B-6996-0C56-D820-FF24E456B933}"/>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E833F6DE-D07F-3F12-63C7-8FAAF63B5CA7}"/>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1" name="Group 160">
              <a:extLst>
                <a:ext uri="{FF2B5EF4-FFF2-40B4-BE49-F238E27FC236}">
                  <a16:creationId xmlns:a16="http://schemas.microsoft.com/office/drawing/2014/main" id="{EA44817F-FE2C-0934-B770-7B3F6FE648C1}"/>
                </a:ext>
              </a:extLst>
            </p:cNvPr>
            <p:cNvGrpSpPr/>
            <p:nvPr/>
          </p:nvGrpSpPr>
          <p:grpSpPr>
            <a:xfrm>
              <a:off x="4986554" y="2263554"/>
              <a:ext cx="116330" cy="116330"/>
              <a:chOff x="4879533" y="2968771"/>
              <a:chExt cx="198617" cy="198617"/>
            </a:xfrm>
          </p:grpSpPr>
          <p:cxnSp>
            <p:nvCxnSpPr>
              <p:cNvPr id="162" name="Straight Connector 161">
                <a:extLst>
                  <a:ext uri="{FF2B5EF4-FFF2-40B4-BE49-F238E27FC236}">
                    <a16:creationId xmlns:a16="http://schemas.microsoft.com/office/drawing/2014/main" id="{6EBA46E2-5941-0C5F-2916-DE95D8D12F67}"/>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8D5AB655-21AF-F558-3456-FF60F9284780}"/>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4" name="Group 163">
              <a:extLst>
                <a:ext uri="{FF2B5EF4-FFF2-40B4-BE49-F238E27FC236}">
                  <a16:creationId xmlns:a16="http://schemas.microsoft.com/office/drawing/2014/main" id="{548D71F5-D953-BD1A-A0C8-4EBDD29CF1B7}"/>
                </a:ext>
              </a:extLst>
            </p:cNvPr>
            <p:cNvGrpSpPr/>
            <p:nvPr/>
          </p:nvGrpSpPr>
          <p:grpSpPr>
            <a:xfrm>
              <a:off x="5079872" y="2298736"/>
              <a:ext cx="116330" cy="116330"/>
              <a:chOff x="4879533" y="2968771"/>
              <a:chExt cx="198617" cy="198617"/>
            </a:xfrm>
          </p:grpSpPr>
          <p:cxnSp>
            <p:nvCxnSpPr>
              <p:cNvPr id="165" name="Straight Connector 164">
                <a:extLst>
                  <a:ext uri="{FF2B5EF4-FFF2-40B4-BE49-F238E27FC236}">
                    <a16:creationId xmlns:a16="http://schemas.microsoft.com/office/drawing/2014/main" id="{F2EC9BA2-18B9-7A0A-BA7C-F401A42CC495}"/>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2273F4A6-58F7-D913-E10B-3DCFBEB93751}"/>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7" name="Group 166">
              <a:extLst>
                <a:ext uri="{FF2B5EF4-FFF2-40B4-BE49-F238E27FC236}">
                  <a16:creationId xmlns:a16="http://schemas.microsoft.com/office/drawing/2014/main" id="{29D5F7D9-B440-3560-F5EC-CEBAD1068000}"/>
                </a:ext>
              </a:extLst>
            </p:cNvPr>
            <p:cNvGrpSpPr/>
            <p:nvPr/>
          </p:nvGrpSpPr>
          <p:grpSpPr>
            <a:xfrm>
              <a:off x="5113465" y="2298736"/>
              <a:ext cx="116330" cy="116330"/>
              <a:chOff x="4879533" y="2968771"/>
              <a:chExt cx="198617" cy="198617"/>
            </a:xfrm>
          </p:grpSpPr>
          <p:cxnSp>
            <p:nvCxnSpPr>
              <p:cNvPr id="168" name="Straight Connector 167">
                <a:extLst>
                  <a:ext uri="{FF2B5EF4-FFF2-40B4-BE49-F238E27FC236}">
                    <a16:creationId xmlns:a16="http://schemas.microsoft.com/office/drawing/2014/main" id="{B8FB0248-27BB-1780-DCA1-A1E59B8ABFC0}"/>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EA3F460B-12BE-F15F-1B66-A598614EB1E7}"/>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70" name="Group 169">
              <a:extLst>
                <a:ext uri="{FF2B5EF4-FFF2-40B4-BE49-F238E27FC236}">
                  <a16:creationId xmlns:a16="http://schemas.microsoft.com/office/drawing/2014/main" id="{C683FCEB-1230-3B70-16AD-41BE5364E894}"/>
                </a:ext>
              </a:extLst>
            </p:cNvPr>
            <p:cNvGrpSpPr/>
            <p:nvPr/>
          </p:nvGrpSpPr>
          <p:grpSpPr>
            <a:xfrm>
              <a:off x="5206782" y="2292400"/>
              <a:ext cx="116330" cy="116330"/>
              <a:chOff x="4879533" y="2968771"/>
              <a:chExt cx="198617" cy="198617"/>
            </a:xfrm>
          </p:grpSpPr>
          <p:cxnSp>
            <p:nvCxnSpPr>
              <p:cNvPr id="171" name="Straight Connector 170">
                <a:extLst>
                  <a:ext uri="{FF2B5EF4-FFF2-40B4-BE49-F238E27FC236}">
                    <a16:creationId xmlns:a16="http://schemas.microsoft.com/office/drawing/2014/main" id="{A62255E8-BCC8-3906-D482-E81E915B2837}"/>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BA131679-7332-278E-2D0C-8512DFC7BA3B}"/>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73" name="Group 172">
              <a:extLst>
                <a:ext uri="{FF2B5EF4-FFF2-40B4-BE49-F238E27FC236}">
                  <a16:creationId xmlns:a16="http://schemas.microsoft.com/office/drawing/2014/main" id="{966D75C7-CF56-FB6C-3B17-FE138E20EC02}"/>
                </a:ext>
              </a:extLst>
            </p:cNvPr>
            <p:cNvGrpSpPr/>
            <p:nvPr/>
          </p:nvGrpSpPr>
          <p:grpSpPr>
            <a:xfrm>
              <a:off x="5292464" y="2339733"/>
              <a:ext cx="116330" cy="116330"/>
              <a:chOff x="4879533" y="2968771"/>
              <a:chExt cx="198617" cy="198617"/>
            </a:xfrm>
          </p:grpSpPr>
          <p:cxnSp>
            <p:nvCxnSpPr>
              <p:cNvPr id="174" name="Straight Connector 173">
                <a:extLst>
                  <a:ext uri="{FF2B5EF4-FFF2-40B4-BE49-F238E27FC236}">
                    <a16:creationId xmlns:a16="http://schemas.microsoft.com/office/drawing/2014/main" id="{37EBAE4B-C961-2CB0-60F5-11A0B8EDDDBA}"/>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8F252F42-4F7E-A88E-4DC0-14FD3F65EB51}"/>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76" name="Group 175">
              <a:extLst>
                <a:ext uri="{FF2B5EF4-FFF2-40B4-BE49-F238E27FC236}">
                  <a16:creationId xmlns:a16="http://schemas.microsoft.com/office/drawing/2014/main" id="{A17FD72A-9FAF-50BD-45D5-88EA2ED7503D}"/>
                </a:ext>
              </a:extLst>
            </p:cNvPr>
            <p:cNvGrpSpPr/>
            <p:nvPr/>
          </p:nvGrpSpPr>
          <p:grpSpPr>
            <a:xfrm>
              <a:off x="5549414" y="2402017"/>
              <a:ext cx="116330" cy="116330"/>
              <a:chOff x="4879533" y="2968771"/>
              <a:chExt cx="198617" cy="198617"/>
            </a:xfrm>
          </p:grpSpPr>
          <p:cxnSp>
            <p:nvCxnSpPr>
              <p:cNvPr id="177" name="Straight Connector 176">
                <a:extLst>
                  <a:ext uri="{FF2B5EF4-FFF2-40B4-BE49-F238E27FC236}">
                    <a16:creationId xmlns:a16="http://schemas.microsoft.com/office/drawing/2014/main" id="{EBFAAF75-B20D-9359-6B2F-92CA8F95E8B5}"/>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67FD0E2E-BB0B-3AAE-FFA4-442B4629EA03}"/>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79" name="Group 178">
              <a:extLst>
                <a:ext uri="{FF2B5EF4-FFF2-40B4-BE49-F238E27FC236}">
                  <a16:creationId xmlns:a16="http://schemas.microsoft.com/office/drawing/2014/main" id="{49B2B554-A376-FBB8-FEFC-F680AEA3F8F0}"/>
                </a:ext>
              </a:extLst>
            </p:cNvPr>
            <p:cNvGrpSpPr/>
            <p:nvPr/>
          </p:nvGrpSpPr>
          <p:grpSpPr>
            <a:xfrm>
              <a:off x="5584840" y="2402017"/>
              <a:ext cx="116330" cy="116330"/>
              <a:chOff x="4879533" y="2968771"/>
              <a:chExt cx="198617" cy="198617"/>
            </a:xfrm>
          </p:grpSpPr>
          <p:cxnSp>
            <p:nvCxnSpPr>
              <p:cNvPr id="180" name="Straight Connector 179">
                <a:extLst>
                  <a:ext uri="{FF2B5EF4-FFF2-40B4-BE49-F238E27FC236}">
                    <a16:creationId xmlns:a16="http://schemas.microsoft.com/office/drawing/2014/main" id="{D188DD34-636A-4E67-30C1-01A293E8EC30}"/>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DA7104E9-C130-B2E5-F30A-421E37100334}"/>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82" name="Group 181">
              <a:extLst>
                <a:ext uri="{FF2B5EF4-FFF2-40B4-BE49-F238E27FC236}">
                  <a16:creationId xmlns:a16="http://schemas.microsoft.com/office/drawing/2014/main" id="{DD6F21B5-673D-1C50-45CC-9F56F84CAFF2}"/>
                </a:ext>
              </a:extLst>
            </p:cNvPr>
            <p:cNvGrpSpPr/>
            <p:nvPr/>
          </p:nvGrpSpPr>
          <p:grpSpPr>
            <a:xfrm>
              <a:off x="5720599" y="2428748"/>
              <a:ext cx="116330" cy="116330"/>
              <a:chOff x="4879533" y="2968771"/>
              <a:chExt cx="198617" cy="198617"/>
            </a:xfrm>
          </p:grpSpPr>
          <p:cxnSp>
            <p:nvCxnSpPr>
              <p:cNvPr id="183" name="Straight Connector 182">
                <a:extLst>
                  <a:ext uri="{FF2B5EF4-FFF2-40B4-BE49-F238E27FC236}">
                    <a16:creationId xmlns:a16="http://schemas.microsoft.com/office/drawing/2014/main" id="{72F7E616-B34D-560B-2C15-74DBBCC63F2A}"/>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1FC20704-DFCA-C1EC-8C9B-90D1173A14A8}"/>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85" name="Group 184">
              <a:extLst>
                <a:ext uri="{FF2B5EF4-FFF2-40B4-BE49-F238E27FC236}">
                  <a16:creationId xmlns:a16="http://schemas.microsoft.com/office/drawing/2014/main" id="{DF7DD2D8-9B94-4ED2-B2B4-AB13C5840107}"/>
                </a:ext>
              </a:extLst>
            </p:cNvPr>
            <p:cNvGrpSpPr/>
            <p:nvPr/>
          </p:nvGrpSpPr>
          <p:grpSpPr>
            <a:xfrm>
              <a:off x="5845079" y="2473307"/>
              <a:ext cx="116330" cy="116330"/>
              <a:chOff x="4879533" y="2968771"/>
              <a:chExt cx="198617" cy="198617"/>
            </a:xfrm>
          </p:grpSpPr>
          <p:cxnSp>
            <p:nvCxnSpPr>
              <p:cNvPr id="186" name="Straight Connector 185">
                <a:extLst>
                  <a:ext uri="{FF2B5EF4-FFF2-40B4-BE49-F238E27FC236}">
                    <a16:creationId xmlns:a16="http://schemas.microsoft.com/office/drawing/2014/main" id="{818A667F-8941-819F-9E98-61D01676762E}"/>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467B790F-10BA-4B04-9ECB-BC48256947F8}"/>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88" name="Group 187">
              <a:extLst>
                <a:ext uri="{FF2B5EF4-FFF2-40B4-BE49-F238E27FC236}">
                  <a16:creationId xmlns:a16="http://schemas.microsoft.com/office/drawing/2014/main" id="{FB0B54F9-1F15-32C8-91DC-7DCEF0BBE4E8}"/>
                </a:ext>
              </a:extLst>
            </p:cNvPr>
            <p:cNvGrpSpPr/>
            <p:nvPr/>
          </p:nvGrpSpPr>
          <p:grpSpPr>
            <a:xfrm>
              <a:off x="5891689" y="2487546"/>
              <a:ext cx="116330" cy="116330"/>
              <a:chOff x="4879533" y="2968771"/>
              <a:chExt cx="198617" cy="198617"/>
            </a:xfrm>
          </p:grpSpPr>
          <p:cxnSp>
            <p:nvCxnSpPr>
              <p:cNvPr id="189" name="Straight Connector 188">
                <a:extLst>
                  <a:ext uri="{FF2B5EF4-FFF2-40B4-BE49-F238E27FC236}">
                    <a16:creationId xmlns:a16="http://schemas.microsoft.com/office/drawing/2014/main" id="{E1C2801F-4FB1-ECDA-9AC6-675D28D077AA}"/>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1E417290-CE8D-AE29-17A9-FA383B04F82A}"/>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91" name="Group 190">
              <a:extLst>
                <a:ext uri="{FF2B5EF4-FFF2-40B4-BE49-F238E27FC236}">
                  <a16:creationId xmlns:a16="http://schemas.microsoft.com/office/drawing/2014/main" id="{E0CB1FBD-2F54-B372-40EA-F16C1DA01068}"/>
                </a:ext>
              </a:extLst>
            </p:cNvPr>
            <p:cNvGrpSpPr/>
            <p:nvPr/>
          </p:nvGrpSpPr>
          <p:grpSpPr>
            <a:xfrm>
              <a:off x="5954733" y="2505073"/>
              <a:ext cx="116330" cy="116330"/>
              <a:chOff x="4879533" y="2968771"/>
              <a:chExt cx="198617" cy="198617"/>
            </a:xfrm>
          </p:grpSpPr>
          <p:cxnSp>
            <p:nvCxnSpPr>
              <p:cNvPr id="192" name="Straight Connector 191">
                <a:extLst>
                  <a:ext uri="{FF2B5EF4-FFF2-40B4-BE49-F238E27FC236}">
                    <a16:creationId xmlns:a16="http://schemas.microsoft.com/office/drawing/2014/main" id="{82B98336-6A0A-5DA9-2081-2517AB46EB07}"/>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2B22E661-8AD2-8CE6-261A-A58126FE6720}"/>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94" name="Group 193">
              <a:extLst>
                <a:ext uri="{FF2B5EF4-FFF2-40B4-BE49-F238E27FC236}">
                  <a16:creationId xmlns:a16="http://schemas.microsoft.com/office/drawing/2014/main" id="{9AACFD8B-045B-5194-AD98-26DC51C407B4}"/>
                </a:ext>
              </a:extLst>
            </p:cNvPr>
            <p:cNvGrpSpPr/>
            <p:nvPr/>
          </p:nvGrpSpPr>
          <p:grpSpPr>
            <a:xfrm>
              <a:off x="5986390" y="2505073"/>
              <a:ext cx="116330" cy="116330"/>
              <a:chOff x="4879533" y="2968771"/>
              <a:chExt cx="198617" cy="198617"/>
            </a:xfrm>
          </p:grpSpPr>
          <p:cxnSp>
            <p:nvCxnSpPr>
              <p:cNvPr id="195" name="Straight Connector 194">
                <a:extLst>
                  <a:ext uri="{FF2B5EF4-FFF2-40B4-BE49-F238E27FC236}">
                    <a16:creationId xmlns:a16="http://schemas.microsoft.com/office/drawing/2014/main" id="{ADA1AF64-B6BE-EC47-0290-7B80CB8C4420}"/>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7E853DA6-D971-FF85-BFA4-B9279D52D682}"/>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197" name="Group 196">
              <a:extLst>
                <a:ext uri="{FF2B5EF4-FFF2-40B4-BE49-F238E27FC236}">
                  <a16:creationId xmlns:a16="http://schemas.microsoft.com/office/drawing/2014/main" id="{6B634C48-B5C2-3DFD-7A65-E732448B7674}"/>
                </a:ext>
              </a:extLst>
            </p:cNvPr>
            <p:cNvGrpSpPr/>
            <p:nvPr/>
          </p:nvGrpSpPr>
          <p:grpSpPr>
            <a:xfrm>
              <a:off x="6092289" y="2524695"/>
              <a:ext cx="116330" cy="116330"/>
              <a:chOff x="4879533" y="2968771"/>
              <a:chExt cx="198617" cy="198617"/>
            </a:xfrm>
          </p:grpSpPr>
          <p:cxnSp>
            <p:nvCxnSpPr>
              <p:cNvPr id="198" name="Straight Connector 197">
                <a:extLst>
                  <a:ext uri="{FF2B5EF4-FFF2-40B4-BE49-F238E27FC236}">
                    <a16:creationId xmlns:a16="http://schemas.microsoft.com/office/drawing/2014/main" id="{E689BD61-4048-74F0-D0B7-8037D8E3392D}"/>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D9948230-1D79-57FD-1E8E-539BE9271E81}"/>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00" name="Group 199">
              <a:extLst>
                <a:ext uri="{FF2B5EF4-FFF2-40B4-BE49-F238E27FC236}">
                  <a16:creationId xmlns:a16="http://schemas.microsoft.com/office/drawing/2014/main" id="{20B82F34-1790-312F-8F94-E50FDF9DE737}"/>
                </a:ext>
              </a:extLst>
            </p:cNvPr>
            <p:cNvGrpSpPr/>
            <p:nvPr/>
          </p:nvGrpSpPr>
          <p:grpSpPr>
            <a:xfrm>
              <a:off x="6127450" y="2524695"/>
              <a:ext cx="116330" cy="116330"/>
              <a:chOff x="4879533" y="2968771"/>
              <a:chExt cx="198617" cy="198617"/>
            </a:xfrm>
          </p:grpSpPr>
          <p:cxnSp>
            <p:nvCxnSpPr>
              <p:cNvPr id="201" name="Straight Connector 200">
                <a:extLst>
                  <a:ext uri="{FF2B5EF4-FFF2-40B4-BE49-F238E27FC236}">
                    <a16:creationId xmlns:a16="http://schemas.microsoft.com/office/drawing/2014/main" id="{53BC32A7-74E4-0C28-9582-9E628A9571D7}"/>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2EADBC7E-3788-2B7E-E1B2-DEC1C229C74C}"/>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03" name="Group 202">
              <a:extLst>
                <a:ext uri="{FF2B5EF4-FFF2-40B4-BE49-F238E27FC236}">
                  <a16:creationId xmlns:a16="http://schemas.microsoft.com/office/drawing/2014/main" id="{13A30CE7-3018-1E5B-B509-A109C6450E31}"/>
                </a:ext>
              </a:extLst>
            </p:cNvPr>
            <p:cNvGrpSpPr/>
            <p:nvPr/>
          </p:nvGrpSpPr>
          <p:grpSpPr>
            <a:xfrm>
              <a:off x="6256352" y="2533828"/>
              <a:ext cx="116330" cy="116330"/>
              <a:chOff x="4879533" y="2968771"/>
              <a:chExt cx="198617" cy="198617"/>
            </a:xfrm>
          </p:grpSpPr>
          <p:cxnSp>
            <p:nvCxnSpPr>
              <p:cNvPr id="204" name="Straight Connector 203">
                <a:extLst>
                  <a:ext uri="{FF2B5EF4-FFF2-40B4-BE49-F238E27FC236}">
                    <a16:creationId xmlns:a16="http://schemas.microsoft.com/office/drawing/2014/main" id="{614E1633-10E6-03D5-196A-CC54244CFAFB}"/>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4F0B59B0-3F87-E5D0-2EE5-989E5D5C2376}"/>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06" name="Group 205">
              <a:extLst>
                <a:ext uri="{FF2B5EF4-FFF2-40B4-BE49-F238E27FC236}">
                  <a16:creationId xmlns:a16="http://schemas.microsoft.com/office/drawing/2014/main" id="{0A2B6752-5765-4B90-364C-23D6EC47BD26}"/>
                </a:ext>
              </a:extLst>
            </p:cNvPr>
            <p:cNvGrpSpPr/>
            <p:nvPr/>
          </p:nvGrpSpPr>
          <p:grpSpPr>
            <a:xfrm>
              <a:off x="6290741" y="2533828"/>
              <a:ext cx="116330" cy="116330"/>
              <a:chOff x="4879533" y="2968771"/>
              <a:chExt cx="198617" cy="198617"/>
            </a:xfrm>
          </p:grpSpPr>
          <p:cxnSp>
            <p:nvCxnSpPr>
              <p:cNvPr id="207" name="Straight Connector 206">
                <a:extLst>
                  <a:ext uri="{FF2B5EF4-FFF2-40B4-BE49-F238E27FC236}">
                    <a16:creationId xmlns:a16="http://schemas.microsoft.com/office/drawing/2014/main" id="{348B9EF7-9B86-30E3-6577-81B618400A43}"/>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47155FBB-18A1-DDE7-7C12-B8D41FA0AB66}"/>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09" name="Group 208">
              <a:extLst>
                <a:ext uri="{FF2B5EF4-FFF2-40B4-BE49-F238E27FC236}">
                  <a16:creationId xmlns:a16="http://schemas.microsoft.com/office/drawing/2014/main" id="{D39F0284-3442-551B-FB51-8B7845996CFA}"/>
                </a:ext>
              </a:extLst>
            </p:cNvPr>
            <p:cNvGrpSpPr/>
            <p:nvPr/>
          </p:nvGrpSpPr>
          <p:grpSpPr>
            <a:xfrm>
              <a:off x="6800736" y="2598966"/>
              <a:ext cx="116330" cy="116330"/>
              <a:chOff x="4879533" y="2968771"/>
              <a:chExt cx="198617" cy="198617"/>
            </a:xfrm>
          </p:grpSpPr>
          <p:cxnSp>
            <p:nvCxnSpPr>
              <p:cNvPr id="210" name="Straight Connector 209">
                <a:extLst>
                  <a:ext uri="{FF2B5EF4-FFF2-40B4-BE49-F238E27FC236}">
                    <a16:creationId xmlns:a16="http://schemas.microsoft.com/office/drawing/2014/main" id="{1341A23D-F4C2-50F6-CF9C-199AF33CAD37}"/>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5E0D76C3-A144-02E6-0BF9-D5FAA86AD675}"/>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12" name="Group 211">
              <a:extLst>
                <a:ext uri="{FF2B5EF4-FFF2-40B4-BE49-F238E27FC236}">
                  <a16:creationId xmlns:a16="http://schemas.microsoft.com/office/drawing/2014/main" id="{E232DD62-482D-53CE-D33A-9FCA131F3A7C}"/>
                </a:ext>
              </a:extLst>
            </p:cNvPr>
            <p:cNvGrpSpPr/>
            <p:nvPr/>
          </p:nvGrpSpPr>
          <p:grpSpPr>
            <a:xfrm>
              <a:off x="6840232" y="2598966"/>
              <a:ext cx="116330" cy="116330"/>
              <a:chOff x="4879533" y="2968771"/>
              <a:chExt cx="198617" cy="198617"/>
            </a:xfrm>
          </p:grpSpPr>
          <p:cxnSp>
            <p:nvCxnSpPr>
              <p:cNvPr id="213" name="Straight Connector 212">
                <a:extLst>
                  <a:ext uri="{FF2B5EF4-FFF2-40B4-BE49-F238E27FC236}">
                    <a16:creationId xmlns:a16="http://schemas.microsoft.com/office/drawing/2014/main" id="{C70E6F18-6A5D-C258-7389-975EF6024127}"/>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A490AD27-F002-CDDA-E85B-D7E0D55E118E}"/>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15" name="Group 214">
              <a:extLst>
                <a:ext uri="{FF2B5EF4-FFF2-40B4-BE49-F238E27FC236}">
                  <a16:creationId xmlns:a16="http://schemas.microsoft.com/office/drawing/2014/main" id="{01F364D6-792B-F9E4-6137-BBF0549B949A}"/>
                </a:ext>
              </a:extLst>
            </p:cNvPr>
            <p:cNvGrpSpPr/>
            <p:nvPr/>
          </p:nvGrpSpPr>
          <p:grpSpPr>
            <a:xfrm>
              <a:off x="6872321" y="2598966"/>
              <a:ext cx="116330" cy="116330"/>
              <a:chOff x="4879533" y="2968771"/>
              <a:chExt cx="198617" cy="198617"/>
            </a:xfrm>
          </p:grpSpPr>
          <p:cxnSp>
            <p:nvCxnSpPr>
              <p:cNvPr id="216" name="Straight Connector 215">
                <a:extLst>
                  <a:ext uri="{FF2B5EF4-FFF2-40B4-BE49-F238E27FC236}">
                    <a16:creationId xmlns:a16="http://schemas.microsoft.com/office/drawing/2014/main" id="{0A011060-D1BA-2AE3-5AF7-CA0F0D98A8EA}"/>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9E24E396-33EA-1C59-77FC-05494F6606A1}"/>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18" name="Group 217">
              <a:extLst>
                <a:ext uri="{FF2B5EF4-FFF2-40B4-BE49-F238E27FC236}">
                  <a16:creationId xmlns:a16="http://schemas.microsoft.com/office/drawing/2014/main" id="{E62ECBAE-4A9B-27E9-880B-2919F25A20B5}"/>
                </a:ext>
              </a:extLst>
            </p:cNvPr>
            <p:cNvGrpSpPr/>
            <p:nvPr/>
          </p:nvGrpSpPr>
          <p:grpSpPr>
            <a:xfrm>
              <a:off x="6904215" y="2598966"/>
              <a:ext cx="116330" cy="116330"/>
              <a:chOff x="4879533" y="2968771"/>
              <a:chExt cx="198617" cy="198617"/>
            </a:xfrm>
          </p:grpSpPr>
          <p:cxnSp>
            <p:nvCxnSpPr>
              <p:cNvPr id="219" name="Straight Connector 218">
                <a:extLst>
                  <a:ext uri="{FF2B5EF4-FFF2-40B4-BE49-F238E27FC236}">
                    <a16:creationId xmlns:a16="http://schemas.microsoft.com/office/drawing/2014/main" id="{B3572C15-4551-6021-6040-61F5D83D1FD0}"/>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A73CB5E1-EC9A-7EEF-ABAD-60F0D2F5E3CB}"/>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21" name="Group 220">
              <a:extLst>
                <a:ext uri="{FF2B5EF4-FFF2-40B4-BE49-F238E27FC236}">
                  <a16:creationId xmlns:a16="http://schemas.microsoft.com/office/drawing/2014/main" id="{BD8186C1-EB8E-A906-C0E6-A9DC4291BA97}"/>
                </a:ext>
              </a:extLst>
            </p:cNvPr>
            <p:cNvGrpSpPr/>
            <p:nvPr/>
          </p:nvGrpSpPr>
          <p:grpSpPr>
            <a:xfrm>
              <a:off x="6934933" y="2598966"/>
              <a:ext cx="116330" cy="116330"/>
              <a:chOff x="4879533" y="2968771"/>
              <a:chExt cx="198617" cy="198617"/>
            </a:xfrm>
          </p:grpSpPr>
          <p:cxnSp>
            <p:nvCxnSpPr>
              <p:cNvPr id="222" name="Straight Connector 221">
                <a:extLst>
                  <a:ext uri="{FF2B5EF4-FFF2-40B4-BE49-F238E27FC236}">
                    <a16:creationId xmlns:a16="http://schemas.microsoft.com/office/drawing/2014/main" id="{5AD86891-F7F3-467B-B914-1E8E4216F7B5}"/>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91686A05-C949-81D2-CD62-A584DABE4369}"/>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24" name="Group 223">
              <a:extLst>
                <a:ext uri="{FF2B5EF4-FFF2-40B4-BE49-F238E27FC236}">
                  <a16:creationId xmlns:a16="http://schemas.microsoft.com/office/drawing/2014/main" id="{FDB6FE8F-B1D7-4441-B1A9-2E0FD391FA57}"/>
                </a:ext>
              </a:extLst>
            </p:cNvPr>
            <p:cNvGrpSpPr/>
            <p:nvPr/>
          </p:nvGrpSpPr>
          <p:grpSpPr>
            <a:xfrm>
              <a:off x="6972993" y="2598966"/>
              <a:ext cx="116330" cy="116330"/>
              <a:chOff x="4879533" y="2968771"/>
              <a:chExt cx="198617" cy="198617"/>
            </a:xfrm>
          </p:grpSpPr>
          <p:cxnSp>
            <p:nvCxnSpPr>
              <p:cNvPr id="225" name="Straight Connector 224">
                <a:extLst>
                  <a:ext uri="{FF2B5EF4-FFF2-40B4-BE49-F238E27FC236}">
                    <a16:creationId xmlns:a16="http://schemas.microsoft.com/office/drawing/2014/main" id="{414362A1-4FC3-6295-3798-12892C314CDF}"/>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E77626C9-04F8-94D2-89E2-674D6E810560}"/>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27" name="Group 226">
              <a:extLst>
                <a:ext uri="{FF2B5EF4-FFF2-40B4-BE49-F238E27FC236}">
                  <a16:creationId xmlns:a16="http://schemas.microsoft.com/office/drawing/2014/main" id="{538D5218-CA5F-50B7-3A18-F1E23BB81831}"/>
                </a:ext>
              </a:extLst>
            </p:cNvPr>
            <p:cNvGrpSpPr/>
            <p:nvPr/>
          </p:nvGrpSpPr>
          <p:grpSpPr>
            <a:xfrm>
              <a:off x="7019368" y="2598966"/>
              <a:ext cx="116330" cy="116330"/>
              <a:chOff x="4879533" y="2968771"/>
              <a:chExt cx="198617" cy="198617"/>
            </a:xfrm>
          </p:grpSpPr>
          <p:cxnSp>
            <p:nvCxnSpPr>
              <p:cNvPr id="228" name="Straight Connector 227">
                <a:extLst>
                  <a:ext uri="{FF2B5EF4-FFF2-40B4-BE49-F238E27FC236}">
                    <a16:creationId xmlns:a16="http://schemas.microsoft.com/office/drawing/2014/main" id="{AD7458D8-D90A-4851-3506-2BCC2F97A10D}"/>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B7E7888B-E5E1-8982-82E0-E62AC3A4D6E9}"/>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30" name="Group 229">
              <a:extLst>
                <a:ext uri="{FF2B5EF4-FFF2-40B4-BE49-F238E27FC236}">
                  <a16:creationId xmlns:a16="http://schemas.microsoft.com/office/drawing/2014/main" id="{E0C42603-62F9-C363-9615-9901C8AA2AFE}"/>
                </a:ext>
              </a:extLst>
            </p:cNvPr>
            <p:cNvGrpSpPr/>
            <p:nvPr/>
          </p:nvGrpSpPr>
          <p:grpSpPr>
            <a:xfrm>
              <a:off x="7061688" y="2598966"/>
              <a:ext cx="116330" cy="116330"/>
              <a:chOff x="4879533" y="2968771"/>
              <a:chExt cx="198617" cy="198617"/>
            </a:xfrm>
          </p:grpSpPr>
          <p:cxnSp>
            <p:nvCxnSpPr>
              <p:cNvPr id="231" name="Straight Connector 230">
                <a:extLst>
                  <a:ext uri="{FF2B5EF4-FFF2-40B4-BE49-F238E27FC236}">
                    <a16:creationId xmlns:a16="http://schemas.microsoft.com/office/drawing/2014/main" id="{921E5449-09B9-7A14-FFCE-9CC792178C9D}"/>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1BA59EE5-314D-3DC8-B637-773E073B63E3}"/>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33" name="Group 232">
              <a:extLst>
                <a:ext uri="{FF2B5EF4-FFF2-40B4-BE49-F238E27FC236}">
                  <a16:creationId xmlns:a16="http://schemas.microsoft.com/office/drawing/2014/main" id="{B91CB53C-B00A-64F4-58BF-D391CC530830}"/>
                </a:ext>
              </a:extLst>
            </p:cNvPr>
            <p:cNvGrpSpPr/>
            <p:nvPr/>
          </p:nvGrpSpPr>
          <p:grpSpPr>
            <a:xfrm>
              <a:off x="7077533" y="2598966"/>
              <a:ext cx="116330" cy="116330"/>
              <a:chOff x="4879533" y="2968771"/>
              <a:chExt cx="198617" cy="198617"/>
            </a:xfrm>
          </p:grpSpPr>
          <p:cxnSp>
            <p:nvCxnSpPr>
              <p:cNvPr id="234" name="Straight Connector 233">
                <a:extLst>
                  <a:ext uri="{FF2B5EF4-FFF2-40B4-BE49-F238E27FC236}">
                    <a16:creationId xmlns:a16="http://schemas.microsoft.com/office/drawing/2014/main" id="{8A651C35-06B9-5ED2-A959-23F2B62E91DE}"/>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15BF8F8F-5908-1CC0-F833-718210A2A039}"/>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36" name="Group 235">
              <a:extLst>
                <a:ext uri="{FF2B5EF4-FFF2-40B4-BE49-F238E27FC236}">
                  <a16:creationId xmlns:a16="http://schemas.microsoft.com/office/drawing/2014/main" id="{C50369BE-3513-43EC-5ABF-0EAE2308477B}"/>
                </a:ext>
              </a:extLst>
            </p:cNvPr>
            <p:cNvGrpSpPr/>
            <p:nvPr/>
          </p:nvGrpSpPr>
          <p:grpSpPr>
            <a:xfrm>
              <a:off x="7106137" y="2598966"/>
              <a:ext cx="116330" cy="116330"/>
              <a:chOff x="4879533" y="2968771"/>
              <a:chExt cx="198617" cy="198617"/>
            </a:xfrm>
          </p:grpSpPr>
          <p:cxnSp>
            <p:nvCxnSpPr>
              <p:cNvPr id="237" name="Straight Connector 236">
                <a:extLst>
                  <a:ext uri="{FF2B5EF4-FFF2-40B4-BE49-F238E27FC236}">
                    <a16:creationId xmlns:a16="http://schemas.microsoft.com/office/drawing/2014/main" id="{0E3386BB-BBC2-1813-9C43-AD7A68DBC40F}"/>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C2EDA8CE-9ED7-DF51-6E73-7A8819E89BB7}"/>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39" name="Group 238">
              <a:extLst>
                <a:ext uri="{FF2B5EF4-FFF2-40B4-BE49-F238E27FC236}">
                  <a16:creationId xmlns:a16="http://schemas.microsoft.com/office/drawing/2014/main" id="{4A8D2955-93FE-41BB-34F7-3E6E73F81A2A}"/>
                </a:ext>
              </a:extLst>
            </p:cNvPr>
            <p:cNvGrpSpPr/>
            <p:nvPr/>
          </p:nvGrpSpPr>
          <p:grpSpPr>
            <a:xfrm>
              <a:off x="7139034" y="2598966"/>
              <a:ext cx="116330" cy="116330"/>
              <a:chOff x="4879533" y="2968771"/>
              <a:chExt cx="198617" cy="198617"/>
            </a:xfrm>
          </p:grpSpPr>
          <p:cxnSp>
            <p:nvCxnSpPr>
              <p:cNvPr id="240" name="Straight Connector 239">
                <a:extLst>
                  <a:ext uri="{FF2B5EF4-FFF2-40B4-BE49-F238E27FC236}">
                    <a16:creationId xmlns:a16="http://schemas.microsoft.com/office/drawing/2014/main" id="{476748D8-1322-177E-4EED-99D88C13C25A}"/>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84DC91D2-9429-0AE9-43E8-44FC92F9F003}"/>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42" name="Group 241">
              <a:extLst>
                <a:ext uri="{FF2B5EF4-FFF2-40B4-BE49-F238E27FC236}">
                  <a16:creationId xmlns:a16="http://schemas.microsoft.com/office/drawing/2014/main" id="{01F516C4-F5C9-628F-AFA0-C7DD8C5E6808}"/>
                </a:ext>
              </a:extLst>
            </p:cNvPr>
            <p:cNvGrpSpPr/>
            <p:nvPr/>
          </p:nvGrpSpPr>
          <p:grpSpPr>
            <a:xfrm>
              <a:off x="7199793" y="2598966"/>
              <a:ext cx="116330" cy="116330"/>
              <a:chOff x="4879533" y="2968771"/>
              <a:chExt cx="198617" cy="198617"/>
            </a:xfrm>
          </p:grpSpPr>
          <p:cxnSp>
            <p:nvCxnSpPr>
              <p:cNvPr id="243" name="Straight Connector 242">
                <a:extLst>
                  <a:ext uri="{FF2B5EF4-FFF2-40B4-BE49-F238E27FC236}">
                    <a16:creationId xmlns:a16="http://schemas.microsoft.com/office/drawing/2014/main" id="{2E88761E-7922-2E1F-1BDA-B43397FF9A39}"/>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2EF7E5AC-E798-CEA8-3991-D8EE164D169E}"/>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45" name="Group 244">
              <a:extLst>
                <a:ext uri="{FF2B5EF4-FFF2-40B4-BE49-F238E27FC236}">
                  <a16:creationId xmlns:a16="http://schemas.microsoft.com/office/drawing/2014/main" id="{1FEC969B-7C1B-4960-B510-52DE0E5D4ED1}"/>
                </a:ext>
              </a:extLst>
            </p:cNvPr>
            <p:cNvGrpSpPr/>
            <p:nvPr/>
          </p:nvGrpSpPr>
          <p:grpSpPr>
            <a:xfrm>
              <a:off x="7297960" y="2621403"/>
              <a:ext cx="116330" cy="116330"/>
              <a:chOff x="4879533" y="2968771"/>
              <a:chExt cx="198617" cy="198617"/>
            </a:xfrm>
          </p:grpSpPr>
          <p:cxnSp>
            <p:nvCxnSpPr>
              <p:cNvPr id="246" name="Straight Connector 245">
                <a:extLst>
                  <a:ext uri="{FF2B5EF4-FFF2-40B4-BE49-F238E27FC236}">
                    <a16:creationId xmlns:a16="http://schemas.microsoft.com/office/drawing/2014/main" id="{79BEAF4C-0039-FA41-95B6-427CD2F1A72B}"/>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50F5C537-BEF9-4DF4-C3BA-D7D9313D744B}"/>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48" name="Group 247">
              <a:extLst>
                <a:ext uri="{FF2B5EF4-FFF2-40B4-BE49-F238E27FC236}">
                  <a16:creationId xmlns:a16="http://schemas.microsoft.com/office/drawing/2014/main" id="{75D04FED-FC04-3B15-5315-4B144C41303B}"/>
                </a:ext>
              </a:extLst>
            </p:cNvPr>
            <p:cNvGrpSpPr/>
            <p:nvPr/>
          </p:nvGrpSpPr>
          <p:grpSpPr>
            <a:xfrm>
              <a:off x="7322107" y="2621403"/>
              <a:ext cx="116330" cy="116330"/>
              <a:chOff x="4879533" y="2968771"/>
              <a:chExt cx="198617" cy="198617"/>
            </a:xfrm>
          </p:grpSpPr>
          <p:cxnSp>
            <p:nvCxnSpPr>
              <p:cNvPr id="249" name="Straight Connector 248">
                <a:extLst>
                  <a:ext uri="{FF2B5EF4-FFF2-40B4-BE49-F238E27FC236}">
                    <a16:creationId xmlns:a16="http://schemas.microsoft.com/office/drawing/2014/main" id="{3B01ED75-1EED-4B7A-E934-4B0E2148F889}"/>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38E42F5F-E969-D937-2914-0EA21DE4ABAF}"/>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51" name="Group 250">
              <a:extLst>
                <a:ext uri="{FF2B5EF4-FFF2-40B4-BE49-F238E27FC236}">
                  <a16:creationId xmlns:a16="http://schemas.microsoft.com/office/drawing/2014/main" id="{F72820F5-D501-FFA9-E0E2-AC26613D39AA}"/>
                </a:ext>
              </a:extLst>
            </p:cNvPr>
            <p:cNvGrpSpPr/>
            <p:nvPr/>
          </p:nvGrpSpPr>
          <p:grpSpPr>
            <a:xfrm>
              <a:off x="7364952" y="2621403"/>
              <a:ext cx="116330" cy="116330"/>
              <a:chOff x="4879533" y="2968771"/>
              <a:chExt cx="198617" cy="198617"/>
            </a:xfrm>
          </p:grpSpPr>
          <p:cxnSp>
            <p:nvCxnSpPr>
              <p:cNvPr id="252" name="Straight Connector 251">
                <a:extLst>
                  <a:ext uri="{FF2B5EF4-FFF2-40B4-BE49-F238E27FC236}">
                    <a16:creationId xmlns:a16="http://schemas.microsoft.com/office/drawing/2014/main" id="{4548EE7A-579B-32B2-7826-16337CB78B21}"/>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B1E8CD91-3112-B620-529C-E0256870E7FA}"/>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54" name="Group 253">
              <a:extLst>
                <a:ext uri="{FF2B5EF4-FFF2-40B4-BE49-F238E27FC236}">
                  <a16:creationId xmlns:a16="http://schemas.microsoft.com/office/drawing/2014/main" id="{CF44DF27-6378-BF45-A81A-15D63BBA8B41}"/>
                </a:ext>
              </a:extLst>
            </p:cNvPr>
            <p:cNvGrpSpPr/>
            <p:nvPr/>
          </p:nvGrpSpPr>
          <p:grpSpPr>
            <a:xfrm>
              <a:off x="7405024" y="2621403"/>
              <a:ext cx="116330" cy="116330"/>
              <a:chOff x="4879533" y="2968771"/>
              <a:chExt cx="198617" cy="198617"/>
            </a:xfrm>
          </p:grpSpPr>
          <p:cxnSp>
            <p:nvCxnSpPr>
              <p:cNvPr id="255" name="Straight Connector 254">
                <a:extLst>
                  <a:ext uri="{FF2B5EF4-FFF2-40B4-BE49-F238E27FC236}">
                    <a16:creationId xmlns:a16="http://schemas.microsoft.com/office/drawing/2014/main" id="{BD256222-1DF8-804B-999D-712608A84224}"/>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D871D791-E6A0-6A02-D51F-ADBD5FDAB680}"/>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57" name="Group 256">
              <a:extLst>
                <a:ext uri="{FF2B5EF4-FFF2-40B4-BE49-F238E27FC236}">
                  <a16:creationId xmlns:a16="http://schemas.microsoft.com/office/drawing/2014/main" id="{E607E118-6E01-1463-0A42-48FD5DA22C26}"/>
                </a:ext>
              </a:extLst>
            </p:cNvPr>
            <p:cNvGrpSpPr/>
            <p:nvPr/>
          </p:nvGrpSpPr>
          <p:grpSpPr>
            <a:xfrm>
              <a:off x="7450256" y="2621403"/>
              <a:ext cx="116330" cy="116330"/>
              <a:chOff x="4879533" y="2968771"/>
              <a:chExt cx="198617" cy="198617"/>
            </a:xfrm>
          </p:grpSpPr>
          <p:cxnSp>
            <p:nvCxnSpPr>
              <p:cNvPr id="258" name="Straight Connector 257">
                <a:extLst>
                  <a:ext uri="{FF2B5EF4-FFF2-40B4-BE49-F238E27FC236}">
                    <a16:creationId xmlns:a16="http://schemas.microsoft.com/office/drawing/2014/main" id="{3539633D-5453-A67D-BB2C-39347A2A782F}"/>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18822D67-2D70-6220-F655-A211ED3F2387}"/>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60" name="Group 259">
              <a:extLst>
                <a:ext uri="{FF2B5EF4-FFF2-40B4-BE49-F238E27FC236}">
                  <a16:creationId xmlns:a16="http://schemas.microsoft.com/office/drawing/2014/main" id="{AFE142B5-140F-2036-FD9E-4126E8FB8DBF}"/>
                </a:ext>
              </a:extLst>
            </p:cNvPr>
            <p:cNvGrpSpPr/>
            <p:nvPr/>
          </p:nvGrpSpPr>
          <p:grpSpPr>
            <a:xfrm>
              <a:off x="7490427" y="2621403"/>
              <a:ext cx="116330" cy="116330"/>
              <a:chOff x="4879533" y="2968771"/>
              <a:chExt cx="198617" cy="198617"/>
            </a:xfrm>
          </p:grpSpPr>
          <p:cxnSp>
            <p:nvCxnSpPr>
              <p:cNvPr id="261" name="Straight Connector 260">
                <a:extLst>
                  <a:ext uri="{FF2B5EF4-FFF2-40B4-BE49-F238E27FC236}">
                    <a16:creationId xmlns:a16="http://schemas.microsoft.com/office/drawing/2014/main" id="{515758B3-9AF9-4CA2-C23D-1267DCCA17D2}"/>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D304A257-2F6D-3E3E-8866-054BD61A249B}"/>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63" name="Group 262">
              <a:extLst>
                <a:ext uri="{FF2B5EF4-FFF2-40B4-BE49-F238E27FC236}">
                  <a16:creationId xmlns:a16="http://schemas.microsoft.com/office/drawing/2014/main" id="{3870DCF3-3631-B1D5-51EA-11A0B808557E}"/>
                </a:ext>
              </a:extLst>
            </p:cNvPr>
            <p:cNvGrpSpPr/>
            <p:nvPr/>
          </p:nvGrpSpPr>
          <p:grpSpPr>
            <a:xfrm>
              <a:off x="7516270" y="2621403"/>
              <a:ext cx="116330" cy="116330"/>
              <a:chOff x="4879533" y="2968771"/>
              <a:chExt cx="198617" cy="198617"/>
            </a:xfrm>
          </p:grpSpPr>
          <p:cxnSp>
            <p:nvCxnSpPr>
              <p:cNvPr id="264" name="Straight Connector 263">
                <a:extLst>
                  <a:ext uri="{FF2B5EF4-FFF2-40B4-BE49-F238E27FC236}">
                    <a16:creationId xmlns:a16="http://schemas.microsoft.com/office/drawing/2014/main" id="{F385628A-CFD1-9898-191C-E00DE7F73935}"/>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BACB1AC0-C123-01F7-3CDB-8211029C506B}"/>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66" name="Group 265">
              <a:extLst>
                <a:ext uri="{FF2B5EF4-FFF2-40B4-BE49-F238E27FC236}">
                  <a16:creationId xmlns:a16="http://schemas.microsoft.com/office/drawing/2014/main" id="{AF51407F-0A71-6212-CCF7-F6D21127FBDE}"/>
                </a:ext>
              </a:extLst>
            </p:cNvPr>
            <p:cNvGrpSpPr/>
            <p:nvPr/>
          </p:nvGrpSpPr>
          <p:grpSpPr>
            <a:xfrm>
              <a:off x="7526415" y="2621403"/>
              <a:ext cx="116330" cy="116330"/>
              <a:chOff x="4879533" y="2968771"/>
              <a:chExt cx="198617" cy="198617"/>
            </a:xfrm>
          </p:grpSpPr>
          <p:cxnSp>
            <p:nvCxnSpPr>
              <p:cNvPr id="267" name="Straight Connector 266">
                <a:extLst>
                  <a:ext uri="{FF2B5EF4-FFF2-40B4-BE49-F238E27FC236}">
                    <a16:creationId xmlns:a16="http://schemas.microsoft.com/office/drawing/2014/main" id="{16CBD66E-73CC-7245-F79D-51553F8B2E3C}"/>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D20178FD-3A20-61F7-A84B-762BD776FF60}"/>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69" name="Group 268">
              <a:extLst>
                <a:ext uri="{FF2B5EF4-FFF2-40B4-BE49-F238E27FC236}">
                  <a16:creationId xmlns:a16="http://schemas.microsoft.com/office/drawing/2014/main" id="{B5061043-5314-890D-158F-8CAEE2F9EDD1}"/>
                </a:ext>
              </a:extLst>
            </p:cNvPr>
            <p:cNvGrpSpPr/>
            <p:nvPr/>
          </p:nvGrpSpPr>
          <p:grpSpPr>
            <a:xfrm>
              <a:off x="7598832" y="2641025"/>
              <a:ext cx="116330" cy="116330"/>
              <a:chOff x="4879533" y="2968771"/>
              <a:chExt cx="198617" cy="198617"/>
            </a:xfrm>
          </p:grpSpPr>
          <p:cxnSp>
            <p:nvCxnSpPr>
              <p:cNvPr id="270" name="Straight Connector 269">
                <a:extLst>
                  <a:ext uri="{FF2B5EF4-FFF2-40B4-BE49-F238E27FC236}">
                    <a16:creationId xmlns:a16="http://schemas.microsoft.com/office/drawing/2014/main" id="{F9F0CA09-335C-3FA5-D5B3-82696CB49BF6}"/>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B60417C7-5398-E710-A89E-0707DC95E938}"/>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72" name="Group 271">
              <a:extLst>
                <a:ext uri="{FF2B5EF4-FFF2-40B4-BE49-F238E27FC236}">
                  <a16:creationId xmlns:a16="http://schemas.microsoft.com/office/drawing/2014/main" id="{B9109110-9764-7C20-2CC7-1087DAF794B5}"/>
                </a:ext>
              </a:extLst>
            </p:cNvPr>
            <p:cNvGrpSpPr/>
            <p:nvPr/>
          </p:nvGrpSpPr>
          <p:grpSpPr>
            <a:xfrm>
              <a:off x="7626264" y="2641025"/>
              <a:ext cx="116330" cy="116330"/>
              <a:chOff x="4879533" y="2968771"/>
              <a:chExt cx="198617" cy="198617"/>
            </a:xfrm>
          </p:grpSpPr>
          <p:cxnSp>
            <p:nvCxnSpPr>
              <p:cNvPr id="273" name="Straight Connector 272">
                <a:extLst>
                  <a:ext uri="{FF2B5EF4-FFF2-40B4-BE49-F238E27FC236}">
                    <a16:creationId xmlns:a16="http://schemas.microsoft.com/office/drawing/2014/main" id="{2B1FDCB6-557E-BC4D-E10D-6A14FA48DF1A}"/>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DC635010-F286-E72D-E8D5-AE5860D13F27}"/>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75" name="Group 274">
              <a:extLst>
                <a:ext uri="{FF2B5EF4-FFF2-40B4-BE49-F238E27FC236}">
                  <a16:creationId xmlns:a16="http://schemas.microsoft.com/office/drawing/2014/main" id="{ED005F2F-FC93-F8CE-2E5C-883C184E4780}"/>
                </a:ext>
              </a:extLst>
            </p:cNvPr>
            <p:cNvGrpSpPr/>
            <p:nvPr/>
          </p:nvGrpSpPr>
          <p:grpSpPr>
            <a:xfrm>
              <a:off x="7654886" y="2641025"/>
              <a:ext cx="116330" cy="116330"/>
              <a:chOff x="4879533" y="2968771"/>
              <a:chExt cx="198617" cy="198617"/>
            </a:xfrm>
          </p:grpSpPr>
          <p:cxnSp>
            <p:nvCxnSpPr>
              <p:cNvPr id="276" name="Straight Connector 275">
                <a:extLst>
                  <a:ext uri="{FF2B5EF4-FFF2-40B4-BE49-F238E27FC236}">
                    <a16:creationId xmlns:a16="http://schemas.microsoft.com/office/drawing/2014/main" id="{25D15C99-576B-ABA9-BE29-1A56A6C64BD4}"/>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87266CDF-6967-9596-92F4-A67165CE5F18}"/>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78" name="Group 277">
              <a:extLst>
                <a:ext uri="{FF2B5EF4-FFF2-40B4-BE49-F238E27FC236}">
                  <a16:creationId xmlns:a16="http://schemas.microsoft.com/office/drawing/2014/main" id="{852F81AD-B431-27C9-F226-1666621BFE28}"/>
                </a:ext>
              </a:extLst>
            </p:cNvPr>
            <p:cNvGrpSpPr/>
            <p:nvPr/>
          </p:nvGrpSpPr>
          <p:grpSpPr>
            <a:xfrm>
              <a:off x="7717104" y="2641025"/>
              <a:ext cx="116330" cy="116330"/>
              <a:chOff x="4879533" y="2968771"/>
              <a:chExt cx="198617" cy="198617"/>
            </a:xfrm>
          </p:grpSpPr>
          <p:cxnSp>
            <p:nvCxnSpPr>
              <p:cNvPr id="279" name="Straight Connector 278">
                <a:extLst>
                  <a:ext uri="{FF2B5EF4-FFF2-40B4-BE49-F238E27FC236}">
                    <a16:creationId xmlns:a16="http://schemas.microsoft.com/office/drawing/2014/main" id="{D68457B5-8107-A78D-6DC3-DD2A4390A6C8}"/>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9F6CB07D-5464-0B7F-019A-4110166F2ACD}"/>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81" name="Group 280">
              <a:extLst>
                <a:ext uri="{FF2B5EF4-FFF2-40B4-BE49-F238E27FC236}">
                  <a16:creationId xmlns:a16="http://schemas.microsoft.com/office/drawing/2014/main" id="{A431053E-DE78-5C42-52B7-DD4F081F9321}"/>
                </a:ext>
              </a:extLst>
            </p:cNvPr>
            <p:cNvGrpSpPr/>
            <p:nvPr/>
          </p:nvGrpSpPr>
          <p:grpSpPr>
            <a:xfrm>
              <a:off x="7755181" y="2641025"/>
              <a:ext cx="116330" cy="116330"/>
              <a:chOff x="4879533" y="2968771"/>
              <a:chExt cx="198617" cy="198617"/>
            </a:xfrm>
          </p:grpSpPr>
          <p:cxnSp>
            <p:nvCxnSpPr>
              <p:cNvPr id="282" name="Straight Connector 281">
                <a:extLst>
                  <a:ext uri="{FF2B5EF4-FFF2-40B4-BE49-F238E27FC236}">
                    <a16:creationId xmlns:a16="http://schemas.microsoft.com/office/drawing/2014/main" id="{84DF1B13-2260-93CD-0C89-66B84782C086}"/>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011663B7-04C1-7E22-EA55-8469A4B5E495}"/>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84" name="Group 283">
              <a:extLst>
                <a:ext uri="{FF2B5EF4-FFF2-40B4-BE49-F238E27FC236}">
                  <a16:creationId xmlns:a16="http://schemas.microsoft.com/office/drawing/2014/main" id="{89B2BEF4-7690-B3F5-8F31-D9A3603E2EEF}"/>
                </a:ext>
              </a:extLst>
            </p:cNvPr>
            <p:cNvGrpSpPr/>
            <p:nvPr/>
          </p:nvGrpSpPr>
          <p:grpSpPr>
            <a:xfrm>
              <a:off x="7802701" y="2676280"/>
              <a:ext cx="116330" cy="116330"/>
              <a:chOff x="4879533" y="2968771"/>
              <a:chExt cx="198617" cy="198617"/>
            </a:xfrm>
          </p:grpSpPr>
          <p:cxnSp>
            <p:nvCxnSpPr>
              <p:cNvPr id="285" name="Straight Connector 284">
                <a:extLst>
                  <a:ext uri="{FF2B5EF4-FFF2-40B4-BE49-F238E27FC236}">
                    <a16:creationId xmlns:a16="http://schemas.microsoft.com/office/drawing/2014/main" id="{D5149F73-FBD5-49F8-DCDA-4FC21DE30F23}"/>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D5852118-167E-2069-48AC-6E69A33F6EFF}"/>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87" name="Group 286">
              <a:extLst>
                <a:ext uri="{FF2B5EF4-FFF2-40B4-BE49-F238E27FC236}">
                  <a16:creationId xmlns:a16="http://schemas.microsoft.com/office/drawing/2014/main" id="{64254715-A548-8B8C-8209-FD421C23CCE0}"/>
                </a:ext>
              </a:extLst>
            </p:cNvPr>
            <p:cNvGrpSpPr/>
            <p:nvPr/>
          </p:nvGrpSpPr>
          <p:grpSpPr>
            <a:xfrm>
              <a:off x="7827106" y="2676280"/>
              <a:ext cx="116330" cy="116330"/>
              <a:chOff x="4879533" y="2968771"/>
              <a:chExt cx="198617" cy="198617"/>
            </a:xfrm>
          </p:grpSpPr>
          <p:cxnSp>
            <p:nvCxnSpPr>
              <p:cNvPr id="288" name="Straight Connector 287">
                <a:extLst>
                  <a:ext uri="{FF2B5EF4-FFF2-40B4-BE49-F238E27FC236}">
                    <a16:creationId xmlns:a16="http://schemas.microsoft.com/office/drawing/2014/main" id="{AA907B66-516D-9C29-58B3-34643E7A4DC8}"/>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14C7E634-1A0D-125F-6BB9-F9347971FD88}"/>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90" name="Group 289">
              <a:extLst>
                <a:ext uri="{FF2B5EF4-FFF2-40B4-BE49-F238E27FC236}">
                  <a16:creationId xmlns:a16="http://schemas.microsoft.com/office/drawing/2014/main" id="{C2B396D1-0FF8-1AAC-467E-ABFFE52F6390}"/>
                </a:ext>
              </a:extLst>
            </p:cNvPr>
            <p:cNvGrpSpPr/>
            <p:nvPr/>
          </p:nvGrpSpPr>
          <p:grpSpPr>
            <a:xfrm>
              <a:off x="7853349" y="2676280"/>
              <a:ext cx="116330" cy="116330"/>
              <a:chOff x="4879533" y="2968771"/>
              <a:chExt cx="198617" cy="198617"/>
            </a:xfrm>
          </p:grpSpPr>
          <p:cxnSp>
            <p:nvCxnSpPr>
              <p:cNvPr id="291" name="Straight Connector 290">
                <a:extLst>
                  <a:ext uri="{FF2B5EF4-FFF2-40B4-BE49-F238E27FC236}">
                    <a16:creationId xmlns:a16="http://schemas.microsoft.com/office/drawing/2014/main" id="{8F1811F9-668F-E27F-7DBA-95652339E81B}"/>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4C3FC226-3835-B9E2-CE06-382C134272A6}"/>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93" name="Group 292">
              <a:extLst>
                <a:ext uri="{FF2B5EF4-FFF2-40B4-BE49-F238E27FC236}">
                  <a16:creationId xmlns:a16="http://schemas.microsoft.com/office/drawing/2014/main" id="{CE3DB935-ACB7-5572-0006-960BFB5480BD}"/>
                </a:ext>
              </a:extLst>
            </p:cNvPr>
            <p:cNvGrpSpPr/>
            <p:nvPr/>
          </p:nvGrpSpPr>
          <p:grpSpPr>
            <a:xfrm>
              <a:off x="7912702" y="2676280"/>
              <a:ext cx="116330" cy="116330"/>
              <a:chOff x="4879533" y="2968771"/>
              <a:chExt cx="198617" cy="198617"/>
            </a:xfrm>
          </p:grpSpPr>
          <p:cxnSp>
            <p:nvCxnSpPr>
              <p:cNvPr id="294" name="Straight Connector 293">
                <a:extLst>
                  <a:ext uri="{FF2B5EF4-FFF2-40B4-BE49-F238E27FC236}">
                    <a16:creationId xmlns:a16="http://schemas.microsoft.com/office/drawing/2014/main" id="{1100DE38-E8AA-51C5-756F-468AB8CF0A15}"/>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6173712D-33D7-DD8D-6788-879478E6EB32}"/>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96" name="Group 295">
              <a:extLst>
                <a:ext uri="{FF2B5EF4-FFF2-40B4-BE49-F238E27FC236}">
                  <a16:creationId xmlns:a16="http://schemas.microsoft.com/office/drawing/2014/main" id="{C4513F83-A285-A1BE-5E27-ADD0DC392C3E}"/>
                </a:ext>
              </a:extLst>
            </p:cNvPr>
            <p:cNvGrpSpPr/>
            <p:nvPr/>
          </p:nvGrpSpPr>
          <p:grpSpPr>
            <a:xfrm>
              <a:off x="7931618" y="2676280"/>
              <a:ext cx="116330" cy="116330"/>
              <a:chOff x="4879533" y="2968771"/>
              <a:chExt cx="198617" cy="198617"/>
            </a:xfrm>
          </p:grpSpPr>
          <p:cxnSp>
            <p:nvCxnSpPr>
              <p:cNvPr id="297" name="Straight Connector 296">
                <a:extLst>
                  <a:ext uri="{FF2B5EF4-FFF2-40B4-BE49-F238E27FC236}">
                    <a16:creationId xmlns:a16="http://schemas.microsoft.com/office/drawing/2014/main" id="{40D191BD-69A3-6F79-E0DC-19B15586FA8D}"/>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BABD40DB-DF6B-AAEF-5036-3631284C0C5C}"/>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99" name="Group 298">
              <a:extLst>
                <a:ext uri="{FF2B5EF4-FFF2-40B4-BE49-F238E27FC236}">
                  <a16:creationId xmlns:a16="http://schemas.microsoft.com/office/drawing/2014/main" id="{DA765461-43AA-FAD7-043A-27ED20E50F2B}"/>
                </a:ext>
              </a:extLst>
            </p:cNvPr>
            <p:cNvGrpSpPr/>
            <p:nvPr/>
          </p:nvGrpSpPr>
          <p:grpSpPr>
            <a:xfrm>
              <a:off x="7968107" y="2676280"/>
              <a:ext cx="116330" cy="116330"/>
              <a:chOff x="4879533" y="2968771"/>
              <a:chExt cx="198617" cy="198617"/>
            </a:xfrm>
          </p:grpSpPr>
          <p:cxnSp>
            <p:nvCxnSpPr>
              <p:cNvPr id="300" name="Straight Connector 299">
                <a:extLst>
                  <a:ext uri="{FF2B5EF4-FFF2-40B4-BE49-F238E27FC236}">
                    <a16:creationId xmlns:a16="http://schemas.microsoft.com/office/drawing/2014/main" id="{7CB668D5-2A7E-4E34-A9B7-C3ADB3AC1F5E}"/>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6F811AF8-4CA6-429B-A4C2-8E95ADF2E456}"/>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02" name="Group 301">
              <a:extLst>
                <a:ext uri="{FF2B5EF4-FFF2-40B4-BE49-F238E27FC236}">
                  <a16:creationId xmlns:a16="http://schemas.microsoft.com/office/drawing/2014/main" id="{255DF04F-B4A1-0729-34D3-DDB3EA825DDF}"/>
                </a:ext>
              </a:extLst>
            </p:cNvPr>
            <p:cNvGrpSpPr/>
            <p:nvPr/>
          </p:nvGrpSpPr>
          <p:grpSpPr>
            <a:xfrm>
              <a:off x="7987631" y="2676280"/>
              <a:ext cx="116330" cy="116330"/>
              <a:chOff x="4879533" y="2968771"/>
              <a:chExt cx="198617" cy="198617"/>
            </a:xfrm>
          </p:grpSpPr>
          <p:cxnSp>
            <p:nvCxnSpPr>
              <p:cNvPr id="303" name="Straight Connector 302">
                <a:extLst>
                  <a:ext uri="{FF2B5EF4-FFF2-40B4-BE49-F238E27FC236}">
                    <a16:creationId xmlns:a16="http://schemas.microsoft.com/office/drawing/2014/main" id="{945559B5-52CA-7A51-16FA-3FCC638C58A2}"/>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FDDFF770-E235-D64B-9179-B7A69FA6E3E6}"/>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05" name="Group 304">
              <a:extLst>
                <a:ext uri="{FF2B5EF4-FFF2-40B4-BE49-F238E27FC236}">
                  <a16:creationId xmlns:a16="http://schemas.microsoft.com/office/drawing/2014/main" id="{3D08FA24-6242-BF76-3F32-6F19D69EA039}"/>
                </a:ext>
              </a:extLst>
            </p:cNvPr>
            <p:cNvGrpSpPr/>
            <p:nvPr/>
          </p:nvGrpSpPr>
          <p:grpSpPr>
            <a:xfrm>
              <a:off x="8004354" y="2676280"/>
              <a:ext cx="116330" cy="116330"/>
              <a:chOff x="4879533" y="2968771"/>
              <a:chExt cx="198617" cy="198617"/>
            </a:xfrm>
          </p:grpSpPr>
          <p:cxnSp>
            <p:nvCxnSpPr>
              <p:cNvPr id="306" name="Straight Connector 305">
                <a:extLst>
                  <a:ext uri="{FF2B5EF4-FFF2-40B4-BE49-F238E27FC236}">
                    <a16:creationId xmlns:a16="http://schemas.microsoft.com/office/drawing/2014/main" id="{CD02B3DF-2B85-7D36-A0E9-089F12EBD71B}"/>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847E51D7-F347-18A7-7CC1-BE8E8A10D34C}"/>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08" name="Group 307">
              <a:extLst>
                <a:ext uri="{FF2B5EF4-FFF2-40B4-BE49-F238E27FC236}">
                  <a16:creationId xmlns:a16="http://schemas.microsoft.com/office/drawing/2014/main" id="{8B3159D5-48EF-7B14-2724-2614EB480BD1}"/>
                </a:ext>
              </a:extLst>
            </p:cNvPr>
            <p:cNvGrpSpPr/>
            <p:nvPr/>
          </p:nvGrpSpPr>
          <p:grpSpPr>
            <a:xfrm>
              <a:off x="8029458" y="2676280"/>
              <a:ext cx="116330" cy="116330"/>
              <a:chOff x="4879533" y="2968771"/>
              <a:chExt cx="198617" cy="198617"/>
            </a:xfrm>
          </p:grpSpPr>
          <p:cxnSp>
            <p:nvCxnSpPr>
              <p:cNvPr id="309" name="Straight Connector 308">
                <a:extLst>
                  <a:ext uri="{FF2B5EF4-FFF2-40B4-BE49-F238E27FC236}">
                    <a16:creationId xmlns:a16="http://schemas.microsoft.com/office/drawing/2014/main" id="{C5BFD0AD-FA5B-DF67-08BB-6CB86E0AEAC9}"/>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E7B7093D-9EA0-0E0F-06DE-4BA3C0F49607}"/>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1" name="Group 310">
              <a:extLst>
                <a:ext uri="{FF2B5EF4-FFF2-40B4-BE49-F238E27FC236}">
                  <a16:creationId xmlns:a16="http://schemas.microsoft.com/office/drawing/2014/main" id="{507F9E56-F7B1-DB02-2F9D-3713F22FF345}"/>
                </a:ext>
              </a:extLst>
            </p:cNvPr>
            <p:cNvGrpSpPr/>
            <p:nvPr/>
          </p:nvGrpSpPr>
          <p:grpSpPr>
            <a:xfrm>
              <a:off x="8062518" y="2676280"/>
              <a:ext cx="116330" cy="116330"/>
              <a:chOff x="4879533" y="2968771"/>
              <a:chExt cx="198617" cy="198617"/>
            </a:xfrm>
          </p:grpSpPr>
          <p:cxnSp>
            <p:nvCxnSpPr>
              <p:cNvPr id="312" name="Straight Connector 311">
                <a:extLst>
                  <a:ext uri="{FF2B5EF4-FFF2-40B4-BE49-F238E27FC236}">
                    <a16:creationId xmlns:a16="http://schemas.microsoft.com/office/drawing/2014/main" id="{3010D7F0-4210-0A08-3453-9D1DDBE28C83}"/>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8B789909-A547-E3EA-7049-D95B4FCEF849}"/>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4" name="Group 313">
              <a:extLst>
                <a:ext uri="{FF2B5EF4-FFF2-40B4-BE49-F238E27FC236}">
                  <a16:creationId xmlns:a16="http://schemas.microsoft.com/office/drawing/2014/main" id="{9C36CC77-5A8F-71EB-8BE7-F7A7FB660CF3}"/>
                </a:ext>
              </a:extLst>
            </p:cNvPr>
            <p:cNvGrpSpPr/>
            <p:nvPr/>
          </p:nvGrpSpPr>
          <p:grpSpPr>
            <a:xfrm>
              <a:off x="8080385" y="2676280"/>
              <a:ext cx="116330" cy="116330"/>
              <a:chOff x="4879533" y="2968771"/>
              <a:chExt cx="198617" cy="198617"/>
            </a:xfrm>
          </p:grpSpPr>
          <p:cxnSp>
            <p:nvCxnSpPr>
              <p:cNvPr id="315" name="Straight Connector 314">
                <a:extLst>
                  <a:ext uri="{FF2B5EF4-FFF2-40B4-BE49-F238E27FC236}">
                    <a16:creationId xmlns:a16="http://schemas.microsoft.com/office/drawing/2014/main" id="{66D95999-FE18-6AA5-EB53-41897149CA44}"/>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9850D6B0-C374-D56C-F5E5-C8A8E9F0ACBA}"/>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7" name="Group 316">
              <a:extLst>
                <a:ext uri="{FF2B5EF4-FFF2-40B4-BE49-F238E27FC236}">
                  <a16:creationId xmlns:a16="http://schemas.microsoft.com/office/drawing/2014/main" id="{E3EE989E-6E68-E66A-8A2B-CDFCD9A894EC}"/>
                </a:ext>
              </a:extLst>
            </p:cNvPr>
            <p:cNvGrpSpPr/>
            <p:nvPr/>
          </p:nvGrpSpPr>
          <p:grpSpPr>
            <a:xfrm>
              <a:off x="8127589" y="2676280"/>
              <a:ext cx="116330" cy="116330"/>
              <a:chOff x="4879533" y="2968771"/>
              <a:chExt cx="198617" cy="198617"/>
            </a:xfrm>
          </p:grpSpPr>
          <p:cxnSp>
            <p:nvCxnSpPr>
              <p:cNvPr id="318" name="Straight Connector 317">
                <a:extLst>
                  <a:ext uri="{FF2B5EF4-FFF2-40B4-BE49-F238E27FC236}">
                    <a16:creationId xmlns:a16="http://schemas.microsoft.com/office/drawing/2014/main" id="{684C5DDA-C181-5A91-5BD9-C82C5D15B4CD}"/>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27B0728F-7A58-0A01-972C-42B9F534DD2E}"/>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0" name="Group 319">
              <a:extLst>
                <a:ext uri="{FF2B5EF4-FFF2-40B4-BE49-F238E27FC236}">
                  <a16:creationId xmlns:a16="http://schemas.microsoft.com/office/drawing/2014/main" id="{223562D1-62EF-4BAB-6AD7-EC55FE32124A}"/>
                </a:ext>
              </a:extLst>
            </p:cNvPr>
            <p:cNvGrpSpPr/>
            <p:nvPr/>
          </p:nvGrpSpPr>
          <p:grpSpPr>
            <a:xfrm>
              <a:off x="8164928" y="2676280"/>
              <a:ext cx="116330" cy="116330"/>
              <a:chOff x="4879533" y="2968771"/>
              <a:chExt cx="198617" cy="198617"/>
            </a:xfrm>
          </p:grpSpPr>
          <p:cxnSp>
            <p:nvCxnSpPr>
              <p:cNvPr id="321" name="Straight Connector 320">
                <a:extLst>
                  <a:ext uri="{FF2B5EF4-FFF2-40B4-BE49-F238E27FC236}">
                    <a16:creationId xmlns:a16="http://schemas.microsoft.com/office/drawing/2014/main" id="{59F193E8-8D8A-BFE8-904B-91EDFEB08B61}"/>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4D6338CC-7B93-403E-94B4-EEB9D6C89538}"/>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3" name="Group 322">
              <a:extLst>
                <a:ext uri="{FF2B5EF4-FFF2-40B4-BE49-F238E27FC236}">
                  <a16:creationId xmlns:a16="http://schemas.microsoft.com/office/drawing/2014/main" id="{31092155-C701-DA0A-6E3D-914BE2F07992}"/>
                </a:ext>
              </a:extLst>
            </p:cNvPr>
            <p:cNvGrpSpPr/>
            <p:nvPr/>
          </p:nvGrpSpPr>
          <p:grpSpPr>
            <a:xfrm>
              <a:off x="8196104" y="2676280"/>
              <a:ext cx="116330" cy="116330"/>
              <a:chOff x="4879533" y="2968771"/>
              <a:chExt cx="198617" cy="198617"/>
            </a:xfrm>
          </p:grpSpPr>
          <p:cxnSp>
            <p:nvCxnSpPr>
              <p:cNvPr id="324" name="Straight Connector 323">
                <a:extLst>
                  <a:ext uri="{FF2B5EF4-FFF2-40B4-BE49-F238E27FC236}">
                    <a16:creationId xmlns:a16="http://schemas.microsoft.com/office/drawing/2014/main" id="{051E66B6-DBBD-8C96-1923-A3A2DD11AB9E}"/>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9EA320A8-4348-C28C-7D3C-1CE9F9E68560}"/>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6" name="Group 325">
              <a:extLst>
                <a:ext uri="{FF2B5EF4-FFF2-40B4-BE49-F238E27FC236}">
                  <a16:creationId xmlns:a16="http://schemas.microsoft.com/office/drawing/2014/main" id="{302F2F81-EBA6-88F9-92E1-4EB7FA939111}"/>
                </a:ext>
              </a:extLst>
            </p:cNvPr>
            <p:cNvGrpSpPr/>
            <p:nvPr/>
          </p:nvGrpSpPr>
          <p:grpSpPr>
            <a:xfrm>
              <a:off x="8250914" y="2676280"/>
              <a:ext cx="116330" cy="116330"/>
              <a:chOff x="4879533" y="2968771"/>
              <a:chExt cx="198617" cy="198617"/>
            </a:xfrm>
          </p:grpSpPr>
          <p:cxnSp>
            <p:nvCxnSpPr>
              <p:cNvPr id="327" name="Straight Connector 326">
                <a:extLst>
                  <a:ext uri="{FF2B5EF4-FFF2-40B4-BE49-F238E27FC236}">
                    <a16:creationId xmlns:a16="http://schemas.microsoft.com/office/drawing/2014/main" id="{AA80586E-083F-BC07-78B9-D4F28FFFA921}"/>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3C365DC1-861F-6536-3C48-77CB68750275}"/>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9" name="Group 328">
              <a:extLst>
                <a:ext uri="{FF2B5EF4-FFF2-40B4-BE49-F238E27FC236}">
                  <a16:creationId xmlns:a16="http://schemas.microsoft.com/office/drawing/2014/main" id="{70F6C91F-A141-C52E-001D-033621C97C15}"/>
                </a:ext>
              </a:extLst>
            </p:cNvPr>
            <p:cNvGrpSpPr/>
            <p:nvPr/>
          </p:nvGrpSpPr>
          <p:grpSpPr>
            <a:xfrm>
              <a:off x="8292535" y="2697547"/>
              <a:ext cx="116330" cy="116330"/>
              <a:chOff x="4879533" y="2968771"/>
              <a:chExt cx="198617" cy="198617"/>
            </a:xfrm>
          </p:grpSpPr>
          <p:cxnSp>
            <p:nvCxnSpPr>
              <p:cNvPr id="330" name="Straight Connector 329">
                <a:extLst>
                  <a:ext uri="{FF2B5EF4-FFF2-40B4-BE49-F238E27FC236}">
                    <a16:creationId xmlns:a16="http://schemas.microsoft.com/office/drawing/2014/main" id="{0083DDFC-D8F9-5327-28E2-04DEE56CA517}"/>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B0CF6B58-1530-D31D-15D5-40605F1182BF}"/>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32" name="Group 331">
              <a:extLst>
                <a:ext uri="{FF2B5EF4-FFF2-40B4-BE49-F238E27FC236}">
                  <a16:creationId xmlns:a16="http://schemas.microsoft.com/office/drawing/2014/main" id="{006605DE-348D-F259-6D34-59DA505686A5}"/>
                </a:ext>
              </a:extLst>
            </p:cNvPr>
            <p:cNvGrpSpPr/>
            <p:nvPr/>
          </p:nvGrpSpPr>
          <p:grpSpPr>
            <a:xfrm>
              <a:off x="8333660" y="2697547"/>
              <a:ext cx="116330" cy="116330"/>
              <a:chOff x="4879533" y="2968771"/>
              <a:chExt cx="198617" cy="198617"/>
            </a:xfrm>
          </p:grpSpPr>
          <p:cxnSp>
            <p:nvCxnSpPr>
              <p:cNvPr id="333" name="Straight Connector 332">
                <a:extLst>
                  <a:ext uri="{FF2B5EF4-FFF2-40B4-BE49-F238E27FC236}">
                    <a16:creationId xmlns:a16="http://schemas.microsoft.com/office/drawing/2014/main" id="{41188399-5FCB-03D1-A200-F8E439A49F2D}"/>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3EC6B745-CD71-7317-450E-FDEDB8E77882}"/>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35" name="Group 334">
              <a:extLst>
                <a:ext uri="{FF2B5EF4-FFF2-40B4-BE49-F238E27FC236}">
                  <a16:creationId xmlns:a16="http://schemas.microsoft.com/office/drawing/2014/main" id="{8E7B6544-72B5-7207-626F-43D0A6B8757D}"/>
                </a:ext>
              </a:extLst>
            </p:cNvPr>
            <p:cNvGrpSpPr/>
            <p:nvPr/>
          </p:nvGrpSpPr>
          <p:grpSpPr>
            <a:xfrm>
              <a:off x="8373844" y="2697547"/>
              <a:ext cx="116330" cy="116330"/>
              <a:chOff x="4879533" y="2968771"/>
              <a:chExt cx="198617" cy="198617"/>
            </a:xfrm>
          </p:grpSpPr>
          <p:cxnSp>
            <p:nvCxnSpPr>
              <p:cNvPr id="336" name="Straight Connector 335">
                <a:extLst>
                  <a:ext uri="{FF2B5EF4-FFF2-40B4-BE49-F238E27FC236}">
                    <a16:creationId xmlns:a16="http://schemas.microsoft.com/office/drawing/2014/main" id="{F3ADCA77-E513-15D9-B913-2091D2F9E8DB}"/>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B8DDB523-CDD5-4C64-548B-23CF4F25C918}"/>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38" name="Group 337">
              <a:extLst>
                <a:ext uri="{FF2B5EF4-FFF2-40B4-BE49-F238E27FC236}">
                  <a16:creationId xmlns:a16="http://schemas.microsoft.com/office/drawing/2014/main" id="{0B67E4C0-0F99-5438-DEDD-2349E72DE34B}"/>
                </a:ext>
              </a:extLst>
            </p:cNvPr>
            <p:cNvGrpSpPr/>
            <p:nvPr/>
          </p:nvGrpSpPr>
          <p:grpSpPr>
            <a:xfrm>
              <a:off x="8409926" y="2697547"/>
              <a:ext cx="116330" cy="116330"/>
              <a:chOff x="4879533" y="2968771"/>
              <a:chExt cx="198617" cy="198617"/>
            </a:xfrm>
          </p:grpSpPr>
          <p:cxnSp>
            <p:nvCxnSpPr>
              <p:cNvPr id="339" name="Straight Connector 338">
                <a:extLst>
                  <a:ext uri="{FF2B5EF4-FFF2-40B4-BE49-F238E27FC236}">
                    <a16:creationId xmlns:a16="http://schemas.microsoft.com/office/drawing/2014/main" id="{96DFD2B4-B843-43FE-1F45-AE30F9A4CE88}"/>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24BA7C51-AB2B-899B-A861-95E3DBAEA6D4}"/>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41" name="Group 340">
              <a:extLst>
                <a:ext uri="{FF2B5EF4-FFF2-40B4-BE49-F238E27FC236}">
                  <a16:creationId xmlns:a16="http://schemas.microsoft.com/office/drawing/2014/main" id="{172E7C17-CE93-6621-5D8C-2AE888AE373F}"/>
                </a:ext>
              </a:extLst>
            </p:cNvPr>
            <p:cNvGrpSpPr/>
            <p:nvPr/>
          </p:nvGrpSpPr>
          <p:grpSpPr>
            <a:xfrm>
              <a:off x="8435107" y="2697547"/>
              <a:ext cx="116330" cy="116330"/>
              <a:chOff x="4879533" y="2968771"/>
              <a:chExt cx="198617" cy="198617"/>
            </a:xfrm>
          </p:grpSpPr>
          <p:cxnSp>
            <p:nvCxnSpPr>
              <p:cNvPr id="342" name="Straight Connector 341">
                <a:extLst>
                  <a:ext uri="{FF2B5EF4-FFF2-40B4-BE49-F238E27FC236}">
                    <a16:creationId xmlns:a16="http://schemas.microsoft.com/office/drawing/2014/main" id="{7CF3CC86-F472-7C2A-CA48-6156CF412C0B}"/>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8B9619F2-8CB1-37B7-B8E7-85961BFAE623}"/>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44" name="Group 343">
              <a:extLst>
                <a:ext uri="{FF2B5EF4-FFF2-40B4-BE49-F238E27FC236}">
                  <a16:creationId xmlns:a16="http://schemas.microsoft.com/office/drawing/2014/main" id="{DDB525C4-FC01-67BD-9B4C-F59DBA4371CA}"/>
                </a:ext>
              </a:extLst>
            </p:cNvPr>
            <p:cNvGrpSpPr/>
            <p:nvPr/>
          </p:nvGrpSpPr>
          <p:grpSpPr>
            <a:xfrm>
              <a:off x="8469737" y="2697547"/>
              <a:ext cx="116330" cy="116330"/>
              <a:chOff x="4879533" y="2968771"/>
              <a:chExt cx="198617" cy="198617"/>
            </a:xfrm>
          </p:grpSpPr>
          <p:cxnSp>
            <p:nvCxnSpPr>
              <p:cNvPr id="345" name="Straight Connector 344">
                <a:extLst>
                  <a:ext uri="{FF2B5EF4-FFF2-40B4-BE49-F238E27FC236}">
                    <a16:creationId xmlns:a16="http://schemas.microsoft.com/office/drawing/2014/main" id="{6C3169BE-3DD4-E1AE-43CC-6AE20D91028E}"/>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F07DEDC0-FC23-45CB-FF55-AECDCA6D2E02}"/>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47" name="Group 346">
              <a:extLst>
                <a:ext uri="{FF2B5EF4-FFF2-40B4-BE49-F238E27FC236}">
                  <a16:creationId xmlns:a16="http://schemas.microsoft.com/office/drawing/2014/main" id="{A17A803F-D45F-F1B5-683D-9C32E8CC4832}"/>
                </a:ext>
              </a:extLst>
            </p:cNvPr>
            <p:cNvGrpSpPr/>
            <p:nvPr/>
          </p:nvGrpSpPr>
          <p:grpSpPr>
            <a:xfrm>
              <a:off x="8500503" y="2697547"/>
              <a:ext cx="116330" cy="116330"/>
              <a:chOff x="4879533" y="2968771"/>
              <a:chExt cx="198617" cy="198617"/>
            </a:xfrm>
          </p:grpSpPr>
          <p:cxnSp>
            <p:nvCxnSpPr>
              <p:cNvPr id="348" name="Straight Connector 347">
                <a:extLst>
                  <a:ext uri="{FF2B5EF4-FFF2-40B4-BE49-F238E27FC236}">
                    <a16:creationId xmlns:a16="http://schemas.microsoft.com/office/drawing/2014/main" id="{FDE9BC70-8C1C-3028-66C7-70345133F32F}"/>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4A9DDA9B-720A-4CE6-1AB2-21F159EAB245}"/>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50" name="Group 349">
              <a:extLst>
                <a:ext uri="{FF2B5EF4-FFF2-40B4-BE49-F238E27FC236}">
                  <a16:creationId xmlns:a16="http://schemas.microsoft.com/office/drawing/2014/main" id="{4514B7C1-AAE2-8CAC-A7C3-3BE9AB2646B3}"/>
                </a:ext>
              </a:extLst>
            </p:cNvPr>
            <p:cNvGrpSpPr/>
            <p:nvPr/>
          </p:nvGrpSpPr>
          <p:grpSpPr>
            <a:xfrm>
              <a:off x="8520737" y="2697547"/>
              <a:ext cx="116330" cy="116330"/>
              <a:chOff x="4879533" y="2968771"/>
              <a:chExt cx="198617" cy="198617"/>
            </a:xfrm>
          </p:grpSpPr>
          <p:cxnSp>
            <p:nvCxnSpPr>
              <p:cNvPr id="351" name="Straight Connector 350">
                <a:extLst>
                  <a:ext uri="{FF2B5EF4-FFF2-40B4-BE49-F238E27FC236}">
                    <a16:creationId xmlns:a16="http://schemas.microsoft.com/office/drawing/2014/main" id="{2E54F1E5-347A-E1B5-BEEA-C830E3AE725C}"/>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0E48D257-6006-2E2F-91F8-CA5F49AB6257}"/>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53" name="Group 352">
              <a:extLst>
                <a:ext uri="{FF2B5EF4-FFF2-40B4-BE49-F238E27FC236}">
                  <a16:creationId xmlns:a16="http://schemas.microsoft.com/office/drawing/2014/main" id="{175E06A4-2BC8-C66B-F026-1DAC8FD8A1F0}"/>
                </a:ext>
              </a:extLst>
            </p:cNvPr>
            <p:cNvGrpSpPr/>
            <p:nvPr/>
          </p:nvGrpSpPr>
          <p:grpSpPr>
            <a:xfrm>
              <a:off x="8607410" y="2697547"/>
              <a:ext cx="116330" cy="116330"/>
              <a:chOff x="4879533" y="2968771"/>
              <a:chExt cx="198617" cy="198617"/>
            </a:xfrm>
          </p:grpSpPr>
          <p:cxnSp>
            <p:nvCxnSpPr>
              <p:cNvPr id="354" name="Straight Connector 353">
                <a:extLst>
                  <a:ext uri="{FF2B5EF4-FFF2-40B4-BE49-F238E27FC236}">
                    <a16:creationId xmlns:a16="http://schemas.microsoft.com/office/drawing/2014/main" id="{7ABD1162-5174-098E-438B-2A1CE5A415A5}"/>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45F15915-8DCB-A828-3146-ACF026AE1D41}"/>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56" name="Group 355">
              <a:extLst>
                <a:ext uri="{FF2B5EF4-FFF2-40B4-BE49-F238E27FC236}">
                  <a16:creationId xmlns:a16="http://schemas.microsoft.com/office/drawing/2014/main" id="{874C197E-CF72-8135-2CE6-E3B6F48E7F6A}"/>
                </a:ext>
              </a:extLst>
            </p:cNvPr>
            <p:cNvGrpSpPr/>
            <p:nvPr/>
          </p:nvGrpSpPr>
          <p:grpSpPr>
            <a:xfrm>
              <a:off x="8642174" y="2697547"/>
              <a:ext cx="116330" cy="116330"/>
              <a:chOff x="4879533" y="2968771"/>
              <a:chExt cx="198617" cy="198617"/>
            </a:xfrm>
          </p:grpSpPr>
          <p:cxnSp>
            <p:nvCxnSpPr>
              <p:cNvPr id="357" name="Straight Connector 356">
                <a:extLst>
                  <a:ext uri="{FF2B5EF4-FFF2-40B4-BE49-F238E27FC236}">
                    <a16:creationId xmlns:a16="http://schemas.microsoft.com/office/drawing/2014/main" id="{80E0638E-17F8-4CB9-E5F3-68B09C313B96}"/>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D5735530-5ACF-3F8D-397C-23FA43B8387B}"/>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59" name="Group 358">
              <a:extLst>
                <a:ext uri="{FF2B5EF4-FFF2-40B4-BE49-F238E27FC236}">
                  <a16:creationId xmlns:a16="http://schemas.microsoft.com/office/drawing/2014/main" id="{8AD31784-5BBB-85D4-7510-8711CE42636D}"/>
                </a:ext>
              </a:extLst>
            </p:cNvPr>
            <p:cNvGrpSpPr/>
            <p:nvPr/>
          </p:nvGrpSpPr>
          <p:grpSpPr>
            <a:xfrm>
              <a:off x="8674798" y="2697547"/>
              <a:ext cx="116330" cy="116330"/>
              <a:chOff x="4879533" y="2968771"/>
              <a:chExt cx="198617" cy="198617"/>
            </a:xfrm>
          </p:grpSpPr>
          <p:cxnSp>
            <p:nvCxnSpPr>
              <p:cNvPr id="360" name="Straight Connector 359">
                <a:extLst>
                  <a:ext uri="{FF2B5EF4-FFF2-40B4-BE49-F238E27FC236}">
                    <a16:creationId xmlns:a16="http://schemas.microsoft.com/office/drawing/2014/main" id="{5B7266C4-F9CD-3069-B7DE-389B86069570}"/>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1F185011-7A04-AF1E-E190-C48ACD9D7DD6}"/>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62" name="Group 361">
              <a:extLst>
                <a:ext uri="{FF2B5EF4-FFF2-40B4-BE49-F238E27FC236}">
                  <a16:creationId xmlns:a16="http://schemas.microsoft.com/office/drawing/2014/main" id="{C9DB763B-4523-0B4F-2F74-D9C5085E23CB}"/>
                </a:ext>
              </a:extLst>
            </p:cNvPr>
            <p:cNvGrpSpPr/>
            <p:nvPr/>
          </p:nvGrpSpPr>
          <p:grpSpPr>
            <a:xfrm>
              <a:off x="8705812" y="2697547"/>
              <a:ext cx="116330" cy="116330"/>
              <a:chOff x="4879533" y="2968771"/>
              <a:chExt cx="198617" cy="198617"/>
            </a:xfrm>
          </p:grpSpPr>
          <p:cxnSp>
            <p:nvCxnSpPr>
              <p:cNvPr id="363" name="Straight Connector 362">
                <a:extLst>
                  <a:ext uri="{FF2B5EF4-FFF2-40B4-BE49-F238E27FC236}">
                    <a16:creationId xmlns:a16="http://schemas.microsoft.com/office/drawing/2014/main" id="{4218C0C1-5E9C-BDFE-8399-495DDFAE1EB6}"/>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BD3ADD45-7E93-390E-E315-903B9CF86793}"/>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65" name="Group 364">
              <a:extLst>
                <a:ext uri="{FF2B5EF4-FFF2-40B4-BE49-F238E27FC236}">
                  <a16:creationId xmlns:a16="http://schemas.microsoft.com/office/drawing/2014/main" id="{2D0214B8-45C8-1D81-96D2-3AAD2A4B7B03}"/>
                </a:ext>
              </a:extLst>
            </p:cNvPr>
            <p:cNvGrpSpPr/>
            <p:nvPr/>
          </p:nvGrpSpPr>
          <p:grpSpPr>
            <a:xfrm>
              <a:off x="8738632" y="2697547"/>
              <a:ext cx="116330" cy="116330"/>
              <a:chOff x="4879533" y="2968771"/>
              <a:chExt cx="198617" cy="198617"/>
            </a:xfrm>
          </p:grpSpPr>
          <p:cxnSp>
            <p:nvCxnSpPr>
              <p:cNvPr id="366" name="Straight Connector 365">
                <a:extLst>
                  <a:ext uri="{FF2B5EF4-FFF2-40B4-BE49-F238E27FC236}">
                    <a16:creationId xmlns:a16="http://schemas.microsoft.com/office/drawing/2014/main" id="{875122ED-9AF8-AC3C-E663-4C909EF6E6B7}"/>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3567C1B3-DB70-D71C-6F92-8036C0D0D9A5}"/>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68" name="Group 367">
              <a:extLst>
                <a:ext uri="{FF2B5EF4-FFF2-40B4-BE49-F238E27FC236}">
                  <a16:creationId xmlns:a16="http://schemas.microsoft.com/office/drawing/2014/main" id="{B21F8495-6F2E-C9D6-6036-77C321641FF2}"/>
                </a:ext>
              </a:extLst>
            </p:cNvPr>
            <p:cNvGrpSpPr/>
            <p:nvPr/>
          </p:nvGrpSpPr>
          <p:grpSpPr>
            <a:xfrm>
              <a:off x="8782369" y="2697547"/>
              <a:ext cx="116330" cy="116330"/>
              <a:chOff x="4879533" y="2968771"/>
              <a:chExt cx="198617" cy="198617"/>
            </a:xfrm>
          </p:grpSpPr>
          <p:cxnSp>
            <p:nvCxnSpPr>
              <p:cNvPr id="369" name="Straight Connector 368">
                <a:extLst>
                  <a:ext uri="{FF2B5EF4-FFF2-40B4-BE49-F238E27FC236}">
                    <a16:creationId xmlns:a16="http://schemas.microsoft.com/office/drawing/2014/main" id="{3E35A324-E748-437D-5407-18B1A259DF2D}"/>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9CDD3657-BA4E-C1F0-07C6-F73DCBE02813}"/>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71" name="Group 370">
              <a:extLst>
                <a:ext uri="{FF2B5EF4-FFF2-40B4-BE49-F238E27FC236}">
                  <a16:creationId xmlns:a16="http://schemas.microsoft.com/office/drawing/2014/main" id="{42AFA020-6EC2-1AB4-1A72-AA39B35A3273}"/>
                </a:ext>
              </a:extLst>
            </p:cNvPr>
            <p:cNvGrpSpPr/>
            <p:nvPr/>
          </p:nvGrpSpPr>
          <p:grpSpPr>
            <a:xfrm>
              <a:off x="8854055" y="2697547"/>
              <a:ext cx="116330" cy="116330"/>
              <a:chOff x="4879533" y="2968771"/>
              <a:chExt cx="198617" cy="198617"/>
            </a:xfrm>
          </p:grpSpPr>
          <p:cxnSp>
            <p:nvCxnSpPr>
              <p:cNvPr id="372" name="Straight Connector 371">
                <a:extLst>
                  <a:ext uri="{FF2B5EF4-FFF2-40B4-BE49-F238E27FC236}">
                    <a16:creationId xmlns:a16="http://schemas.microsoft.com/office/drawing/2014/main" id="{2F0DA020-44AD-4240-6267-E3A0A6F5A364}"/>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4C07E653-D8C7-EDED-C86E-375530CD1202}"/>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74" name="Group 373">
              <a:extLst>
                <a:ext uri="{FF2B5EF4-FFF2-40B4-BE49-F238E27FC236}">
                  <a16:creationId xmlns:a16="http://schemas.microsoft.com/office/drawing/2014/main" id="{665D21C8-24FD-2741-1E21-A3E2A7CF9C13}"/>
                </a:ext>
              </a:extLst>
            </p:cNvPr>
            <p:cNvGrpSpPr/>
            <p:nvPr/>
          </p:nvGrpSpPr>
          <p:grpSpPr>
            <a:xfrm>
              <a:off x="8896255" y="2697547"/>
              <a:ext cx="116330" cy="116330"/>
              <a:chOff x="4879533" y="2968771"/>
              <a:chExt cx="198617" cy="198617"/>
            </a:xfrm>
          </p:grpSpPr>
          <p:cxnSp>
            <p:nvCxnSpPr>
              <p:cNvPr id="375" name="Straight Connector 374">
                <a:extLst>
                  <a:ext uri="{FF2B5EF4-FFF2-40B4-BE49-F238E27FC236}">
                    <a16:creationId xmlns:a16="http://schemas.microsoft.com/office/drawing/2014/main" id="{8D4DF2AA-95A7-5002-741B-92ADE3A7EE50}"/>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E860C1BE-D576-E58E-3E99-58950F6B438D}"/>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77" name="Group 376">
              <a:extLst>
                <a:ext uri="{FF2B5EF4-FFF2-40B4-BE49-F238E27FC236}">
                  <a16:creationId xmlns:a16="http://schemas.microsoft.com/office/drawing/2014/main" id="{CCA9653E-BAF3-6D07-D1AA-058F5B3CD01E}"/>
                </a:ext>
              </a:extLst>
            </p:cNvPr>
            <p:cNvGrpSpPr/>
            <p:nvPr/>
          </p:nvGrpSpPr>
          <p:grpSpPr>
            <a:xfrm>
              <a:off x="8943821" y="2697547"/>
              <a:ext cx="116330" cy="116330"/>
              <a:chOff x="4879533" y="2968771"/>
              <a:chExt cx="198617" cy="198617"/>
            </a:xfrm>
          </p:grpSpPr>
          <p:cxnSp>
            <p:nvCxnSpPr>
              <p:cNvPr id="378" name="Straight Connector 377">
                <a:extLst>
                  <a:ext uri="{FF2B5EF4-FFF2-40B4-BE49-F238E27FC236}">
                    <a16:creationId xmlns:a16="http://schemas.microsoft.com/office/drawing/2014/main" id="{D678F6F6-1527-4C99-160E-E825E1CF6268}"/>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2E6C008D-36BD-9C69-EA8C-84B36CB9849B}"/>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80" name="Group 379">
              <a:extLst>
                <a:ext uri="{FF2B5EF4-FFF2-40B4-BE49-F238E27FC236}">
                  <a16:creationId xmlns:a16="http://schemas.microsoft.com/office/drawing/2014/main" id="{9C6CC5E2-28BC-D4DE-F319-C29FA3BF1DF6}"/>
                </a:ext>
              </a:extLst>
            </p:cNvPr>
            <p:cNvGrpSpPr/>
            <p:nvPr/>
          </p:nvGrpSpPr>
          <p:grpSpPr>
            <a:xfrm>
              <a:off x="8988641" y="2697547"/>
              <a:ext cx="116330" cy="116330"/>
              <a:chOff x="4879533" y="2968771"/>
              <a:chExt cx="198617" cy="198617"/>
            </a:xfrm>
          </p:grpSpPr>
          <p:cxnSp>
            <p:nvCxnSpPr>
              <p:cNvPr id="381" name="Straight Connector 380">
                <a:extLst>
                  <a:ext uri="{FF2B5EF4-FFF2-40B4-BE49-F238E27FC236}">
                    <a16:creationId xmlns:a16="http://schemas.microsoft.com/office/drawing/2014/main" id="{BE26A2BF-414C-3D97-32B2-05879A46DEF3}"/>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1E0C9BE3-3E32-CB14-1842-DF221B65102F}"/>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83" name="Group 382">
              <a:extLst>
                <a:ext uri="{FF2B5EF4-FFF2-40B4-BE49-F238E27FC236}">
                  <a16:creationId xmlns:a16="http://schemas.microsoft.com/office/drawing/2014/main" id="{1B80F113-4CA1-EB72-D384-C908A856C1A4}"/>
                </a:ext>
              </a:extLst>
            </p:cNvPr>
            <p:cNvGrpSpPr/>
            <p:nvPr/>
          </p:nvGrpSpPr>
          <p:grpSpPr>
            <a:xfrm>
              <a:off x="9023166" y="2734445"/>
              <a:ext cx="116330" cy="116330"/>
              <a:chOff x="4879533" y="2968771"/>
              <a:chExt cx="198617" cy="198617"/>
            </a:xfrm>
          </p:grpSpPr>
          <p:cxnSp>
            <p:nvCxnSpPr>
              <p:cNvPr id="384" name="Straight Connector 383">
                <a:extLst>
                  <a:ext uri="{FF2B5EF4-FFF2-40B4-BE49-F238E27FC236}">
                    <a16:creationId xmlns:a16="http://schemas.microsoft.com/office/drawing/2014/main" id="{B55E650C-E844-885F-E932-4381304A3C26}"/>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021CD7CD-9A5D-8B0D-DA8C-CB501FA717EC}"/>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86" name="Group 385">
              <a:extLst>
                <a:ext uri="{FF2B5EF4-FFF2-40B4-BE49-F238E27FC236}">
                  <a16:creationId xmlns:a16="http://schemas.microsoft.com/office/drawing/2014/main" id="{968F98C8-8119-49CF-E6B5-58C4415F7312}"/>
                </a:ext>
              </a:extLst>
            </p:cNvPr>
            <p:cNvGrpSpPr/>
            <p:nvPr/>
          </p:nvGrpSpPr>
          <p:grpSpPr>
            <a:xfrm>
              <a:off x="9023166" y="2779876"/>
              <a:ext cx="116330" cy="116330"/>
              <a:chOff x="4879533" y="2968771"/>
              <a:chExt cx="198617" cy="198617"/>
            </a:xfrm>
          </p:grpSpPr>
          <p:cxnSp>
            <p:nvCxnSpPr>
              <p:cNvPr id="387" name="Straight Connector 386">
                <a:extLst>
                  <a:ext uri="{FF2B5EF4-FFF2-40B4-BE49-F238E27FC236}">
                    <a16:creationId xmlns:a16="http://schemas.microsoft.com/office/drawing/2014/main" id="{E6F28019-36DD-36EC-3265-875A30F380BF}"/>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18DFA39B-A129-DF61-26F3-F58F73C293C9}"/>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89" name="Group 388">
              <a:extLst>
                <a:ext uri="{FF2B5EF4-FFF2-40B4-BE49-F238E27FC236}">
                  <a16:creationId xmlns:a16="http://schemas.microsoft.com/office/drawing/2014/main" id="{8B77ED86-D371-6087-A1DE-3B9DE2CFFACB}"/>
                </a:ext>
              </a:extLst>
            </p:cNvPr>
            <p:cNvGrpSpPr/>
            <p:nvPr/>
          </p:nvGrpSpPr>
          <p:grpSpPr>
            <a:xfrm>
              <a:off x="9107113" y="2779876"/>
              <a:ext cx="116330" cy="116330"/>
              <a:chOff x="4879533" y="2968771"/>
              <a:chExt cx="198617" cy="198617"/>
            </a:xfrm>
          </p:grpSpPr>
          <p:cxnSp>
            <p:nvCxnSpPr>
              <p:cNvPr id="390" name="Straight Connector 389">
                <a:extLst>
                  <a:ext uri="{FF2B5EF4-FFF2-40B4-BE49-F238E27FC236}">
                    <a16:creationId xmlns:a16="http://schemas.microsoft.com/office/drawing/2014/main" id="{8BEF3DF6-DCD6-F526-6775-8A27CA8744B7}"/>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9766E47E-7A64-AAD6-AA7B-309A9BE9DF30}"/>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92" name="Group 391">
              <a:extLst>
                <a:ext uri="{FF2B5EF4-FFF2-40B4-BE49-F238E27FC236}">
                  <a16:creationId xmlns:a16="http://schemas.microsoft.com/office/drawing/2014/main" id="{E08A9067-2CE2-3786-9173-CF6DD8B7B0DD}"/>
                </a:ext>
              </a:extLst>
            </p:cNvPr>
            <p:cNvGrpSpPr/>
            <p:nvPr/>
          </p:nvGrpSpPr>
          <p:grpSpPr>
            <a:xfrm>
              <a:off x="9193203" y="2779876"/>
              <a:ext cx="116330" cy="116330"/>
              <a:chOff x="4879533" y="2968771"/>
              <a:chExt cx="198617" cy="198617"/>
            </a:xfrm>
          </p:grpSpPr>
          <p:cxnSp>
            <p:nvCxnSpPr>
              <p:cNvPr id="393" name="Straight Connector 392">
                <a:extLst>
                  <a:ext uri="{FF2B5EF4-FFF2-40B4-BE49-F238E27FC236}">
                    <a16:creationId xmlns:a16="http://schemas.microsoft.com/office/drawing/2014/main" id="{7A77685D-C9C5-A960-3D00-0B204DF34536}"/>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DA99D26D-F19D-29AA-B0D2-E7F23EDA97E0}"/>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95" name="Group 394">
              <a:extLst>
                <a:ext uri="{FF2B5EF4-FFF2-40B4-BE49-F238E27FC236}">
                  <a16:creationId xmlns:a16="http://schemas.microsoft.com/office/drawing/2014/main" id="{F4875B59-0E2F-4D74-4EA6-F5B996D9D6D4}"/>
                </a:ext>
              </a:extLst>
            </p:cNvPr>
            <p:cNvGrpSpPr/>
            <p:nvPr/>
          </p:nvGrpSpPr>
          <p:grpSpPr>
            <a:xfrm>
              <a:off x="9229438" y="2779876"/>
              <a:ext cx="116330" cy="116330"/>
              <a:chOff x="4879533" y="2968771"/>
              <a:chExt cx="198617" cy="198617"/>
            </a:xfrm>
          </p:grpSpPr>
          <p:cxnSp>
            <p:nvCxnSpPr>
              <p:cNvPr id="396" name="Straight Connector 395">
                <a:extLst>
                  <a:ext uri="{FF2B5EF4-FFF2-40B4-BE49-F238E27FC236}">
                    <a16:creationId xmlns:a16="http://schemas.microsoft.com/office/drawing/2014/main" id="{AB22EF31-131D-B846-D9BE-E5CBE923323C}"/>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5C1A2FEA-08BA-90A8-9F26-B5EF708489DB}"/>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398" name="Group 397">
              <a:extLst>
                <a:ext uri="{FF2B5EF4-FFF2-40B4-BE49-F238E27FC236}">
                  <a16:creationId xmlns:a16="http://schemas.microsoft.com/office/drawing/2014/main" id="{B73A23F6-B31E-5F15-303D-F3A02714A2A3}"/>
                </a:ext>
              </a:extLst>
            </p:cNvPr>
            <p:cNvGrpSpPr/>
            <p:nvPr/>
          </p:nvGrpSpPr>
          <p:grpSpPr>
            <a:xfrm>
              <a:off x="9242783" y="2779876"/>
              <a:ext cx="116330" cy="116330"/>
              <a:chOff x="4879533" y="2968771"/>
              <a:chExt cx="198617" cy="198617"/>
            </a:xfrm>
          </p:grpSpPr>
          <p:cxnSp>
            <p:nvCxnSpPr>
              <p:cNvPr id="399" name="Straight Connector 398">
                <a:extLst>
                  <a:ext uri="{FF2B5EF4-FFF2-40B4-BE49-F238E27FC236}">
                    <a16:creationId xmlns:a16="http://schemas.microsoft.com/office/drawing/2014/main" id="{D24C12AC-C5A4-BABB-85FC-6E64ADF7044B}"/>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BD28503D-5498-A90E-C256-3C9DDF579464}"/>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401" name="Group 400">
              <a:extLst>
                <a:ext uri="{FF2B5EF4-FFF2-40B4-BE49-F238E27FC236}">
                  <a16:creationId xmlns:a16="http://schemas.microsoft.com/office/drawing/2014/main" id="{D6ED4D24-0F2C-D156-DD46-D246DFBF26EB}"/>
                </a:ext>
              </a:extLst>
            </p:cNvPr>
            <p:cNvGrpSpPr/>
            <p:nvPr/>
          </p:nvGrpSpPr>
          <p:grpSpPr>
            <a:xfrm>
              <a:off x="9273598" y="2779876"/>
              <a:ext cx="116330" cy="116330"/>
              <a:chOff x="4879533" y="2968771"/>
              <a:chExt cx="198617" cy="198617"/>
            </a:xfrm>
          </p:grpSpPr>
          <p:cxnSp>
            <p:nvCxnSpPr>
              <p:cNvPr id="402" name="Straight Connector 401">
                <a:extLst>
                  <a:ext uri="{FF2B5EF4-FFF2-40B4-BE49-F238E27FC236}">
                    <a16:creationId xmlns:a16="http://schemas.microsoft.com/office/drawing/2014/main" id="{FA44724B-BA3C-D47B-3601-D9E50C725CC6}"/>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403" name="Straight Connector 402">
                <a:extLst>
                  <a:ext uri="{FF2B5EF4-FFF2-40B4-BE49-F238E27FC236}">
                    <a16:creationId xmlns:a16="http://schemas.microsoft.com/office/drawing/2014/main" id="{38C6995F-5984-ED5B-DEA4-1644EA3C3F41}"/>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404" name="Group 403">
              <a:extLst>
                <a:ext uri="{FF2B5EF4-FFF2-40B4-BE49-F238E27FC236}">
                  <a16:creationId xmlns:a16="http://schemas.microsoft.com/office/drawing/2014/main" id="{9D3D9BD7-6AE6-3380-2D0F-0CEC4D6FC77C}"/>
                </a:ext>
              </a:extLst>
            </p:cNvPr>
            <p:cNvGrpSpPr/>
            <p:nvPr/>
          </p:nvGrpSpPr>
          <p:grpSpPr>
            <a:xfrm>
              <a:off x="9314293" y="2779876"/>
              <a:ext cx="116330" cy="116330"/>
              <a:chOff x="4879533" y="2968771"/>
              <a:chExt cx="198617" cy="198617"/>
            </a:xfrm>
          </p:grpSpPr>
          <p:cxnSp>
            <p:nvCxnSpPr>
              <p:cNvPr id="405" name="Straight Connector 404">
                <a:extLst>
                  <a:ext uri="{FF2B5EF4-FFF2-40B4-BE49-F238E27FC236}">
                    <a16:creationId xmlns:a16="http://schemas.microsoft.com/office/drawing/2014/main" id="{B540F251-2DCE-F4FE-FEC6-9346363EF0AE}"/>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651A8328-80F4-EBDB-DBDC-D147EAD4FC16}"/>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407" name="Group 406">
              <a:extLst>
                <a:ext uri="{FF2B5EF4-FFF2-40B4-BE49-F238E27FC236}">
                  <a16:creationId xmlns:a16="http://schemas.microsoft.com/office/drawing/2014/main" id="{2A463CAD-9131-03B0-10B1-585CDC028B3A}"/>
                </a:ext>
              </a:extLst>
            </p:cNvPr>
            <p:cNvGrpSpPr/>
            <p:nvPr/>
          </p:nvGrpSpPr>
          <p:grpSpPr>
            <a:xfrm>
              <a:off x="9335412" y="2779876"/>
              <a:ext cx="116330" cy="116330"/>
              <a:chOff x="4879533" y="2968771"/>
              <a:chExt cx="198617" cy="198617"/>
            </a:xfrm>
          </p:grpSpPr>
          <p:cxnSp>
            <p:nvCxnSpPr>
              <p:cNvPr id="408" name="Straight Connector 407">
                <a:extLst>
                  <a:ext uri="{FF2B5EF4-FFF2-40B4-BE49-F238E27FC236}">
                    <a16:creationId xmlns:a16="http://schemas.microsoft.com/office/drawing/2014/main" id="{BA268916-989D-F594-4B61-F591DE280E70}"/>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409" name="Straight Connector 408">
                <a:extLst>
                  <a:ext uri="{FF2B5EF4-FFF2-40B4-BE49-F238E27FC236}">
                    <a16:creationId xmlns:a16="http://schemas.microsoft.com/office/drawing/2014/main" id="{2B42ADC8-6B09-16D3-80C7-CC65A4983C42}"/>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410" name="Group 409">
              <a:extLst>
                <a:ext uri="{FF2B5EF4-FFF2-40B4-BE49-F238E27FC236}">
                  <a16:creationId xmlns:a16="http://schemas.microsoft.com/office/drawing/2014/main" id="{871D788B-84E6-5D66-4A0A-243B62E1EEB1}"/>
                </a:ext>
              </a:extLst>
            </p:cNvPr>
            <p:cNvGrpSpPr/>
            <p:nvPr/>
          </p:nvGrpSpPr>
          <p:grpSpPr>
            <a:xfrm>
              <a:off x="9370756" y="2779876"/>
              <a:ext cx="116330" cy="116330"/>
              <a:chOff x="4879533" y="2968771"/>
              <a:chExt cx="198617" cy="198617"/>
            </a:xfrm>
          </p:grpSpPr>
          <p:cxnSp>
            <p:nvCxnSpPr>
              <p:cNvPr id="411" name="Straight Connector 410">
                <a:extLst>
                  <a:ext uri="{FF2B5EF4-FFF2-40B4-BE49-F238E27FC236}">
                    <a16:creationId xmlns:a16="http://schemas.microsoft.com/office/drawing/2014/main" id="{6E52765E-96E3-2A6F-C1F0-D4EAEB61D406}"/>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412" name="Straight Connector 411">
                <a:extLst>
                  <a:ext uri="{FF2B5EF4-FFF2-40B4-BE49-F238E27FC236}">
                    <a16:creationId xmlns:a16="http://schemas.microsoft.com/office/drawing/2014/main" id="{2D770C11-A434-C291-E235-C941C1531A9D}"/>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413" name="Group 412">
              <a:extLst>
                <a:ext uri="{FF2B5EF4-FFF2-40B4-BE49-F238E27FC236}">
                  <a16:creationId xmlns:a16="http://schemas.microsoft.com/office/drawing/2014/main" id="{DB02372E-90F9-FF72-62CD-B1999D7DAE84}"/>
                </a:ext>
              </a:extLst>
            </p:cNvPr>
            <p:cNvGrpSpPr/>
            <p:nvPr/>
          </p:nvGrpSpPr>
          <p:grpSpPr>
            <a:xfrm>
              <a:off x="9396763" y="2779876"/>
              <a:ext cx="116330" cy="116330"/>
              <a:chOff x="4879533" y="2968771"/>
              <a:chExt cx="198617" cy="198617"/>
            </a:xfrm>
          </p:grpSpPr>
          <p:cxnSp>
            <p:nvCxnSpPr>
              <p:cNvPr id="414" name="Straight Connector 413">
                <a:extLst>
                  <a:ext uri="{FF2B5EF4-FFF2-40B4-BE49-F238E27FC236}">
                    <a16:creationId xmlns:a16="http://schemas.microsoft.com/office/drawing/2014/main" id="{D2BFD95D-CB92-DFEE-F7FA-E51DD3FE7180}"/>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415" name="Straight Connector 414">
                <a:extLst>
                  <a:ext uri="{FF2B5EF4-FFF2-40B4-BE49-F238E27FC236}">
                    <a16:creationId xmlns:a16="http://schemas.microsoft.com/office/drawing/2014/main" id="{7CCDF890-DAB8-2402-2E5D-2A54CE0127A8}"/>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416" name="Group 415">
              <a:extLst>
                <a:ext uri="{FF2B5EF4-FFF2-40B4-BE49-F238E27FC236}">
                  <a16:creationId xmlns:a16="http://schemas.microsoft.com/office/drawing/2014/main" id="{239930BC-217A-A1FB-3A48-CA9DCD229C47}"/>
                </a:ext>
              </a:extLst>
            </p:cNvPr>
            <p:cNvGrpSpPr/>
            <p:nvPr/>
          </p:nvGrpSpPr>
          <p:grpSpPr>
            <a:xfrm>
              <a:off x="9422741" y="2779876"/>
              <a:ext cx="116330" cy="116330"/>
              <a:chOff x="4879533" y="2968771"/>
              <a:chExt cx="198617" cy="198617"/>
            </a:xfrm>
          </p:grpSpPr>
          <p:cxnSp>
            <p:nvCxnSpPr>
              <p:cNvPr id="417" name="Straight Connector 416">
                <a:extLst>
                  <a:ext uri="{FF2B5EF4-FFF2-40B4-BE49-F238E27FC236}">
                    <a16:creationId xmlns:a16="http://schemas.microsoft.com/office/drawing/2014/main" id="{0ED10968-08CC-653E-7FD4-44ADB1C59B5B}"/>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418" name="Straight Connector 417">
                <a:extLst>
                  <a:ext uri="{FF2B5EF4-FFF2-40B4-BE49-F238E27FC236}">
                    <a16:creationId xmlns:a16="http://schemas.microsoft.com/office/drawing/2014/main" id="{0B81E8CE-6148-051B-A44C-E29DC1421189}"/>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419" name="Group 418">
              <a:extLst>
                <a:ext uri="{FF2B5EF4-FFF2-40B4-BE49-F238E27FC236}">
                  <a16:creationId xmlns:a16="http://schemas.microsoft.com/office/drawing/2014/main" id="{68438C5F-C534-9AF4-D4D0-52B181C40E9B}"/>
                </a:ext>
              </a:extLst>
            </p:cNvPr>
            <p:cNvGrpSpPr/>
            <p:nvPr/>
          </p:nvGrpSpPr>
          <p:grpSpPr>
            <a:xfrm>
              <a:off x="9567660" y="2779876"/>
              <a:ext cx="116330" cy="116330"/>
              <a:chOff x="4879533" y="2968771"/>
              <a:chExt cx="198617" cy="198617"/>
            </a:xfrm>
          </p:grpSpPr>
          <p:cxnSp>
            <p:nvCxnSpPr>
              <p:cNvPr id="420" name="Straight Connector 419">
                <a:extLst>
                  <a:ext uri="{FF2B5EF4-FFF2-40B4-BE49-F238E27FC236}">
                    <a16:creationId xmlns:a16="http://schemas.microsoft.com/office/drawing/2014/main" id="{35A43E27-02EA-C464-DDE4-04ACC4F303BE}"/>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421" name="Straight Connector 420">
                <a:extLst>
                  <a:ext uri="{FF2B5EF4-FFF2-40B4-BE49-F238E27FC236}">
                    <a16:creationId xmlns:a16="http://schemas.microsoft.com/office/drawing/2014/main" id="{5ACF23AF-40D8-8A12-BB98-7C1D01BCBDB7}"/>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422" name="Group 421">
              <a:extLst>
                <a:ext uri="{FF2B5EF4-FFF2-40B4-BE49-F238E27FC236}">
                  <a16:creationId xmlns:a16="http://schemas.microsoft.com/office/drawing/2014/main" id="{40E4892F-C0C9-3B25-893E-D18894174111}"/>
                </a:ext>
              </a:extLst>
            </p:cNvPr>
            <p:cNvGrpSpPr/>
            <p:nvPr/>
          </p:nvGrpSpPr>
          <p:grpSpPr>
            <a:xfrm>
              <a:off x="9600938" y="2885060"/>
              <a:ext cx="116330" cy="116330"/>
              <a:chOff x="4879533" y="2968771"/>
              <a:chExt cx="198617" cy="198617"/>
            </a:xfrm>
          </p:grpSpPr>
          <p:cxnSp>
            <p:nvCxnSpPr>
              <p:cNvPr id="423" name="Straight Connector 422">
                <a:extLst>
                  <a:ext uri="{FF2B5EF4-FFF2-40B4-BE49-F238E27FC236}">
                    <a16:creationId xmlns:a16="http://schemas.microsoft.com/office/drawing/2014/main" id="{DB070ADC-11A5-40A8-F6C6-87DEFAAEDFA8}"/>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424" name="Straight Connector 423">
                <a:extLst>
                  <a:ext uri="{FF2B5EF4-FFF2-40B4-BE49-F238E27FC236}">
                    <a16:creationId xmlns:a16="http://schemas.microsoft.com/office/drawing/2014/main" id="{38774A3B-9780-43B3-F978-F105DA255696}"/>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425" name="Group 424">
              <a:extLst>
                <a:ext uri="{FF2B5EF4-FFF2-40B4-BE49-F238E27FC236}">
                  <a16:creationId xmlns:a16="http://schemas.microsoft.com/office/drawing/2014/main" id="{B3347E30-933A-CA08-5292-DBB9C60A3A11}"/>
                </a:ext>
              </a:extLst>
            </p:cNvPr>
            <p:cNvGrpSpPr/>
            <p:nvPr/>
          </p:nvGrpSpPr>
          <p:grpSpPr>
            <a:xfrm>
              <a:off x="9627504" y="2885060"/>
              <a:ext cx="116330" cy="116330"/>
              <a:chOff x="4879533" y="2968771"/>
              <a:chExt cx="198617" cy="198617"/>
            </a:xfrm>
          </p:grpSpPr>
          <p:cxnSp>
            <p:nvCxnSpPr>
              <p:cNvPr id="426" name="Straight Connector 425">
                <a:extLst>
                  <a:ext uri="{FF2B5EF4-FFF2-40B4-BE49-F238E27FC236}">
                    <a16:creationId xmlns:a16="http://schemas.microsoft.com/office/drawing/2014/main" id="{2FFCF1FF-5396-E2DF-8CF7-5B0267186E9B}"/>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427" name="Straight Connector 426">
                <a:extLst>
                  <a:ext uri="{FF2B5EF4-FFF2-40B4-BE49-F238E27FC236}">
                    <a16:creationId xmlns:a16="http://schemas.microsoft.com/office/drawing/2014/main" id="{9BEAEBFF-9148-CCD1-3CA5-AFCDECBF83DE}"/>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428" name="Group 427">
              <a:extLst>
                <a:ext uri="{FF2B5EF4-FFF2-40B4-BE49-F238E27FC236}">
                  <a16:creationId xmlns:a16="http://schemas.microsoft.com/office/drawing/2014/main" id="{4ACCC1E6-666F-4736-5B47-F062F39D2034}"/>
                </a:ext>
              </a:extLst>
            </p:cNvPr>
            <p:cNvGrpSpPr/>
            <p:nvPr/>
          </p:nvGrpSpPr>
          <p:grpSpPr>
            <a:xfrm>
              <a:off x="9654634" y="2885060"/>
              <a:ext cx="116330" cy="116330"/>
              <a:chOff x="4879533" y="2968771"/>
              <a:chExt cx="198617" cy="198617"/>
            </a:xfrm>
          </p:grpSpPr>
          <p:cxnSp>
            <p:nvCxnSpPr>
              <p:cNvPr id="429" name="Straight Connector 428">
                <a:extLst>
                  <a:ext uri="{FF2B5EF4-FFF2-40B4-BE49-F238E27FC236}">
                    <a16:creationId xmlns:a16="http://schemas.microsoft.com/office/drawing/2014/main" id="{62F6A965-3F08-3C82-3649-E59517B19AF1}"/>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430" name="Straight Connector 429">
                <a:extLst>
                  <a:ext uri="{FF2B5EF4-FFF2-40B4-BE49-F238E27FC236}">
                    <a16:creationId xmlns:a16="http://schemas.microsoft.com/office/drawing/2014/main" id="{DBE22468-E2CD-75BC-E880-1A648E582960}"/>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431" name="Group 430">
              <a:extLst>
                <a:ext uri="{FF2B5EF4-FFF2-40B4-BE49-F238E27FC236}">
                  <a16:creationId xmlns:a16="http://schemas.microsoft.com/office/drawing/2014/main" id="{3EDBC5C1-737F-6C5E-9A5E-F290033CE38B}"/>
                </a:ext>
              </a:extLst>
            </p:cNvPr>
            <p:cNvGrpSpPr/>
            <p:nvPr/>
          </p:nvGrpSpPr>
          <p:grpSpPr>
            <a:xfrm>
              <a:off x="9737437" y="2885060"/>
              <a:ext cx="116330" cy="116330"/>
              <a:chOff x="4879533" y="2968771"/>
              <a:chExt cx="198617" cy="198617"/>
            </a:xfrm>
          </p:grpSpPr>
          <p:cxnSp>
            <p:nvCxnSpPr>
              <p:cNvPr id="432" name="Straight Connector 431">
                <a:extLst>
                  <a:ext uri="{FF2B5EF4-FFF2-40B4-BE49-F238E27FC236}">
                    <a16:creationId xmlns:a16="http://schemas.microsoft.com/office/drawing/2014/main" id="{BDE47226-C353-1425-2726-98D2EE258667}"/>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0BEB5FAE-2767-0464-71B6-9BB9B320D926}"/>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434" name="Group 433">
              <a:extLst>
                <a:ext uri="{FF2B5EF4-FFF2-40B4-BE49-F238E27FC236}">
                  <a16:creationId xmlns:a16="http://schemas.microsoft.com/office/drawing/2014/main" id="{08F01AFB-BC30-252D-E8E6-86FFB1DD2520}"/>
                </a:ext>
              </a:extLst>
            </p:cNvPr>
            <p:cNvGrpSpPr/>
            <p:nvPr/>
          </p:nvGrpSpPr>
          <p:grpSpPr>
            <a:xfrm>
              <a:off x="9752839" y="2885060"/>
              <a:ext cx="116330" cy="116330"/>
              <a:chOff x="4879533" y="2968771"/>
              <a:chExt cx="198617" cy="198617"/>
            </a:xfrm>
          </p:grpSpPr>
          <p:cxnSp>
            <p:nvCxnSpPr>
              <p:cNvPr id="435" name="Straight Connector 434">
                <a:extLst>
                  <a:ext uri="{FF2B5EF4-FFF2-40B4-BE49-F238E27FC236}">
                    <a16:creationId xmlns:a16="http://schemas.microsoft.com/office/drawing/2014/main" id="{70E84C7A-A096-9B58-28AA-3B46606AB437}"/>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436" name="Straight Connector 435">
                <a:extLst>
                  <a:ext uri="{FF2B5EF4-FFF2-40B4-BE49-F238E27FC236}">
                    <a16:creationId xmlns:a16="http://schemas.microsoft.com/office/drawing/2014/main" id="{47287DD5-AE03-901D-5D96-A1688C95146B}"/>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437" name="Group 436">
              <a:extLst>
                <a:ext uri="{FF2B5EF4-FFF2-40B4-BE49-F238E27FC236}">
                  <a16:creationId xmlns:a16="http://schemas.microsoft.com/office/drawing/2014/main" id="{AEC420FC-96A9-8FAB-5636-FABFCD4E641E}"/>
                </a:ext>
              </a:extLst>
            </p:cNvPr>
            <p:cNvGrpSpPr/>
            <p:nvPr/>
          </p:nvGrpSpPr>
          <p:grpSpPr>
            <a:xfrm>
              <a:off x="9808118" y="2885060"/>
              <a:ext cx="116330" cy="116330"/>
              <a:chOff x="4879533" y="2968771"/>
              <a:chExt cx="198617" cy="198617"/>
            </a:xfrm>
          </p:grpSpPr>
          <p:cxnSp>
            <p:nvCxnSpPr>
              <p:cNvPr id="438" name="Straight Connector 437">
                <a:extLst>
                  <a:ext uri="{FF2B5EF4-FFF2-40B4-BE49-F238E27FC236}">
                    <a16:creationId xmlns:a16="http://schemas.microsoft.com/office/drawing/2014/main" id="{EB47AFAD-37A0-617B-6389-43118EC27DD2}"/>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439" name="Straight Connector 438">
                <a:extLst>
                  <a:ext uri="{FF2B5EF4-FFF2-40B4-BE49-F238E27FC236}">
                    <a16:creationId xmlns:a16="http://schemas.microsoft.com/office/drawing/2014/main" id="{1D203CFF-69AE-4D30-983B-37FCEBC3F545}"/>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440" name="Group 439">
              <a:extLst>
                <a:ext uri="{FF2B5EF4-FFF2-40B4-BE49-F238E27FC236}">
                  <a16:creationId xmlns:a16="http://schemas.microsoft.com/office/drawing/2014/main" id="{4CCB1EFD-64E5-7F59-AA46-91DF8734BE7E}"/>
                </a:ext>
              </a:extLst>
            </p:cNvPr>
            <p:cNvGrpSpPr/>
            <p:nvPr/>
          </p:nvGrpSpPr>
          <p:grpSpPr>
            <a:xfrm>
              <a:off x="9829373" y="2885060"/>
              <a:ext cx="116330" cy="116330"/>
              <a:chOff x="4879533" y="2968771"/>
              <a:chExt cx="198617" cy="198617"/>
            </a:xfrm>
          </p:grpSpPr>
          <p:cxnSp>
            <p:nvCxnSpPr>
              <p:cNvPr id="441" name="Straight Connector 440">
                <a:extLst>
                  <a:ext uri="{FF2B5EF4-FFF2-40B4-BE49-F238E27FC236}">
                    <a16:creationId xmlns:a16="http://schemas.microsoft.com/office/drawing/2014/main" id="{7D1EA962-FE78-3B5E-3B45-A17F420498E6}"/>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442" name="Straight Connector 441">
                <a:extLst>
                  <a:ext uri="{FF2B5EF4-FFF2-40B4-BE49-F238E27FC236}">
                    <a16:creationId xmlns:a16="http://schemas.microsoft.com/office/drawing/2014/main" id="{F76F9B14-DE5F-99BE-B871-DA98171630D2}"/>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443" name="Group 442">
              <a:extLst>
                <a:ext uri="{FF2B5EF4-FFF2-40B4-BE49-F238E27FC236}">
                  <a16:creationId xmlns:a16="http://schemas.microsoft.com/office/drawing/2014/main" id="{33D4C38C-588B-BAD5-766D-D9DFE4282457}"/>
                </a:ext>
              </a:extLst>
            </p:cNvPr>
            <p:cNvGrpSpPr/>
            <p:nvPr/>
          </p:nvGrpSpPr>
          <p:grpSpPr>
            <a:xfrm>
              <a:off x="9869700" y="2885060"/>
              <a:ext cx="116330" cy="116330"/>
              <a:chOff x="4879533" y="2968771"/>
              <a:chExt cx="198617" cy="198617"/>
            </a:xfrm>
          </p:grpSpPr>
          <p:cxnSp>
            <p:nvCxnSpPr>
              <p:cNvPr id="444" name="Straight Connector 443">
                <a:extLst>
                  <a:ext uri="{FF2B5EF4-FFF2-40B4-BE49-F238E27FC236}">
                    <a16:creationId xmlns:a16="http://schemas.microsoft.com/office/drawing/2014/main" id="{3FA401B7-3A09-F185-46B6-623020A68F06}"/>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445" name="Straight Connector 444">
                <a:extLst>
                  <a:ext uri="{FF2B5EF4-FFF2-40B4-BE49-F238E27FC236}">
                    <a16:creationId xmlns:a16="http://schemas.microsoft.com/office/drawing/2014/main" id="{306B0545-8AF5-B0D5-48D1-BB09C625C1E6}"/>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446" name="Group 445">
              <a:extLst>
                <a:ext uri="{FF2B5EF4-FFF2-40B4-BE49-F238E27FC236}">
                  <a16:creationId xmlns:a16="http://schemas.microsoft.com/office/drawing/2014/main" id="{9A9B893B-A619-1F22-3B40-09CDE9BCCF74}"/>
                </a:ext>
              </a:extLst>
            </p:cNvPr>
            <p:cNvGrpSpPr/>
            <p:nvPr/>
          </p:nvGrpSpPr>
          <p:grpSpPr>
            <a:xfrm>
              <a:off x="10122645" y="2885060"/>
              <a:ext cx="116330" cy="116330"/>
              <a:chOff x="4879533" y="2968771"/>
              <a:chExt cx="198617" cy="198617"/>
            </a:xfrm>
          </p:grpSpPr>
          <p:cxnSp>
            <p:nvCxnSpPr>
              <p:cNvPr id="447" name="Straight Connector 446">
                <a:extLst>
                  <a:ext uri="{FF2B5EF4-FFF2-40B4-BE49-F238E27FC236}">
                    <a16:creationId xmlns:a16="http://schemas.microsoft.com/office/drawing/2014/main" id="{ADAFE5B7-DF7F-DA3B-3D47-F75C4168E744}"/>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448" name="Straight Connector 447">
                <a:extLst>
                  <a:ext uri="{FF2B5EF4-FFF2-40B4-BE49-F238E27FC236}">
                    <a16:creationId xmlns:a16="http://schemas.microsoft.com/office/drawing/2014/main" id="{BF8FD7C9-7959-7890-019C-0DD8A1C9099B}"/>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449" name="Group 448">
              <a:extLst>
                <a:ext uri="{FF2B5EF4-FFF2-40B4-BE49-F238E27FC236}">
                  <a16:creationId xmlns:a16="http://schemas.microsoft.com/office/drawing/2014/main" id="{F064F1C8-1A95-0675-18A3-61BA7347B6A9}"/>
                </a:ext>
              </a:extLst>
            </p:cNvPr>
            <p:cNvGrpSpPr/>
            <p:nvPr/>
          </p:nvGrpSpPr>
          <p:grpSpPr>
            <a:xfrm>
              <a:off x="10279763" y="2885060"/>
              <a:ext cx="116330" cy="116330"/>
              <a:chOff x="4879533" y="2968771"/>
              <a:chExt cx="198617" cy="198617"/>
            </a:xfrm>
          </p:grpSpPr>
          <p:cxnSp>
            <p:nvCxnSpPr>
              <p:cNvPr id="450" name="Straight Connector 449">
                <a:extLst>
                  <a:ext uri="{FF2B5EF4-FFF2-40B4-BE49-F238E27FC236}">
                    <a16:creationId xmlns:a16="http://schemas.microsoft.com/office/drawing/2014/main" id="{FA875CE0-4685-CFFD-4851-C15CDF42F4A8}"/>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451" name="Straight Connector 450">
                <a:extLst>
                  <a:ext uri="{FF2B5EF4-FFF2-40B4-BE49-F238E27FC236}">
                    <a16:creationId xmlns:a16="http://schemas.microsoft.com/office/drawing/2014/main" id="{1660385C-8B87-6D0C-977A-1CE265A85E01}"/>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452" name="Group 451">
              <a:extLst>
                <a:ext uri="{FF2B5EF4-FFF2-40B4-BE49-F238E27FC236}">
                  <a16:creationId xmlns:a16="http://schemas.microsoft.com/office/drawing/2014/main" id="{A93124D9-13F6-5BF4-CEBC-35FC36257E38}"/>
                </a:ext>
              </a:extLst>
            </p:cNvPr>
            <p:cNvGrpSpPr/>
            <p:nvPr/>
          </p:nvGrpSpPr>
          <p:grpSpPr>
            <a:xfrm>
              <a:off x="10338249" y="2885060"/>
              <a:ext cx="116330" cy="116330"/>
              <a:chOff x="4879533" y="2968771"/>
              <a:chExt cx="198617" cy="198617"/>
            </a:xfrm>
          </p:grpSpPr>
          <p:cxnSp>
            <p:nvCxnSpPr>
              <p:cNvPr id="453" name="Straight Connector 452">
                <a:extLst>
                  <a:ext uri="{FF2B5EF4-FFF2-40B4-BE49-F238E27FC236}">
                    <a16:creationId xmlns:a16="http://schemas.microsoft.com/office/drawing/2014/main" id="{E8ACF9F6-FC58-AE44-307D-A7EF1958FECE}"/>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454" name="Straight Connector 453">
                <a:extLst>
                  <a:ext uri="{FF2B5EF4-FFF2-40B4-BE49-F238E27FC236}">
                    <a16:creationId xmlns:a16="http://schemas.microsoft.com/office/drawing/2014/main" id="{B2C9956F-4D34-27E8-7F2C-B8F1B18B6EF3}"/>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sp>
        <p:nvSpPr>
          <p:cNvPr id="459" name="Freeform: Shape 458">
            <a:extLst>
              <a:ext uri="{FF2B5EF4-FFF2-40B4-BE49-F238E27FC236}">
                <a16:creationId xmlns:a16="http://schemas.microsoft.com/office/drawing/2014/main" id="{F77E6AB9-807A-7AE1-A198-31D98DB43458}"/>
              </a:ext>
            </a:extLst>
          </p:cNvPr>
          <p:cNvSpPr/>
          <p:nvPr/>
        </p:nvSpPr>
        <p:spPr bwMode="auto">
          <a:xfrm>
            <a:off x="2371725" y="1690688"/>
            <a:ext cx="7953375" cy="1157287"/>
          </a:xfrm>
          <a:custGeom>
            <a:avLst/>
            <a:gdLst>
              <a:gd name="connsiteX0" fmla="*/ 7953375 w 7953375"/>
              <a:gd name="connsiteY0" fmla="*/ 1157287 h 1157287"/>
              <a:gd name="connsiteX1" fmla="*/ 7058025 w 7953375"/>
              <a:gd name="connsiteY1" fmla="*/ 1157287 h 1157287"/>
              <a:gd name="connsiteX2" fmla="*/ 7058025 w 7953375"/>
              <a:gd name="connsiteY2" fmla="*/ 1090612 h 1157287"/>
              <a:gd name="connsiteX3" fmla="*/ 6910388 w 7953375"/>
              <a:gd name="connsiteY3" fmla="*/ 1090612 h 1157287"/>
              <a:gd name="connsiteX4" fmla="*/ 6910388 w 7953375"/>
              <a:gd name="connsiteY4" fmla="*/ 1042987 h 1157287"/>
              <a:gd name="connsiteX5" fmla="*/ 6562725 w 7953375"/>
              <a:gd name="connsiteY5" fmla="*/ 1042987 h 1157287"/>
              <a:gd name="connsiteX6" fmla="*/ 6562725 w 7953375"/>
              <a:gd name="connsiteY6" fmla="*/ 1004887 h 1157287"/>
              <a:gd name="connsiteX7" fmla="*/ 6353175 w 7953375"/>
              <a:gd name="connsiteY7" fmla="*/ 1004887 h 1157287"/>
              <a:gd name="connsiteX8" fmla="*/ 6353175 w 7953375"/>
              <a:gd name="connsiteY8" fmla="*/ 971550 h 1157287"/>
              <a:gd name="connsiteX9" fmla="*/ 5934075 w 7953375"/>
              <a:gd name="connsiteY9" fmla="*/ 971550 h 1157287"/>
              <a:gd name="connsiteX10" fmla="*/ 5934075 w 7953375"/>
              <a:gd name="connsiteY10" fmla="*/ 938212 h 1157287"/>
              <a:gd name="connsiteX11" fmla="*/ 5314950 w 7953375"/>
              <a:gd name="connsiteY11" fmla="*/ 938212 h 1157287"/>
              <a:gd name="connsiteX12" fmla="*/ 5314950 w 7953375"/>
              <a:gd name="connsiteY12" fmla="*/ 914400 h 1157287"/>
              <a:gd name="connsiteX13" fmla="*/ 5162550 w 7953375"/>
              <a:gd name="connsiteY13" fmla="*/ 914400 h 1157287"/>
              <a:gd name="connsiteX14" fmla="*/ 5162550 w 7953375"/>
              <a:gd name="connsiteY14" fmla="*/ 895350 h 1157287"/>
              <a:gd name="connsiteX15" fmla="*/ 5105400 w 7953375"/>
              <a:gd name="connsiteY15" fmla="*/ 895350 h 1157287"/>
              <a:gd name="connsiteX16" fmla="*/ 5105400 w 7953375"/>
              <a:gd name="connsiteY16" fmla="*/ 876300 h 1157287"/>
              <a:gd name="connsiteX17" fmla="*/ 4857750 w 7953375"/>
              <a:gd name="connsiteY17" fmla="*/ 876300 h 1157287"/>
              <a:gd name="connsiteX18" fmla="*/ 4852987 w 7953375"/>
              <a:gd name="connsiteY18" fmla="*/ 871537 h 1157287"/>
              <a:gd name="connsiteX19" fmla="*/ 4471988 w 7953375"/>
              <a:gd name="connsiteY19" fmla="*/ 871537 h 1157287"/>
              <a:gd name="connsiteX20" fmla="*/ 4471988 w 7953375"/>
              <a:gd name="connsiteY20" fmla="*/ 852487 h 1157287"/>
              <a:gd name="connsiteX21" fmla="*/ 4410075 w 7953375"/>
              <a:gd name="connsiteY21" fmla="*/ 852487 h 1157287"/>
              <a:gd name="connsiteX22" fmla="*/ 4395788 w 7953375"/>
              <a:gd name="connsiteY22" fmla="*/ 838200 h 1157287"/>
              <a:gd name="connsiteX23" fmla="*/ 4071938 w 7953375"/>
              <a:gd name="connsiteY23" fmla="*/ 838200 h 1157287"/>
              <a:gd name="connsiteX24" fmla="*/ 4071938 w 7953375"/>
              <a:gd name="connsiteY24" fmla="*/ 819150 h 1157287"/>
              <a:gd name="connsiteX25" fmla="*/ 3981450 w 7953375"/>
              <a:gd name="connsiteY25" fmla="*/ 819150 h 1157287"/>
              <a:gd name="connsiteX26" fmla="*/ 3981450 w 7953375"/>
              <a:gd name="connsiteY26" fmla="*/ 804862 h 1157287"/>
              <a:gd name="connsiteX27" fmla="*/ 3786188 w 7953375"/>
              <a:gd name="connsiteY27" fmla="*/ 804862 h 1157287"/>
              <a:gd name="connsiteX28" fmla="*/ 3781426 w 7953375"/>
              <a:gd name="connsiteY28" fmla="*/ 800100 h 1157287"/>
              <a:gd name="connsiteX29" fmla="*/ 3709988 w 7953375"/>
              <a:gd name="connsiteY29" fmla="*/ 800100 h 1157287"/>
              <a:gd name="connsiteX30" fmla="*/ 3719513 w 7953375"/>
              <a:gd name="connsiteY30" fmla="*/ 790575 h 1157287"/>
              <a:gd name="connsiteX31" fmla="*/ 3643313 w 7953375"/>
              <a:gd name="connsiteY31" fmla="*/ 790575 h 1157287"/>
              <a:gd name="connsiteX32" fmla="*/ 3643313 w 7953375"/>
              <a:gd name="connsiteY32" fmla="*/ 747712 h 1157287"/>
              <a:gd name="connsiteX33" fmla="*/ 3586163 w 7953375"/>
              <a:gd name="connsiteY33" fmla="*/ 747712 h 1157287"/>
              <a:gd name="connsiteX34" fmla="*/ 3586163 w 7953375"/>
              <a:gd name="connsiteY34" fmla="*/ 719137 h 1157287"/>
              <a:gd name="connsiteX35" fmla="*/ 3562350 w 7953375"/>
              <a:gd name="connsiteY35" fmla="*/ 719137 h 1157287"/>
              <a:gd name="connsiteX36" fmla="*/ 3562350 w 7953375"/>
              <a:gd name="connsiteY36" fmla="*/ 709612 h 1157287"/>
              <a:gd name="connsiteX37" fmla="*/ 3471863 w 7953375"/>
              <a:gd name="connsiteY37" fmla="*/ 709612 h 1157287"/>
              <a:gd name="connsiteX38" fmla="*/ 3471863 w 7953375"/>
              <a:gd name="connsiteY38" fmla="*/ 685800 h 1157287"/>
              <a:gd name="connsiteX39" fmla="*/ 3443288 w 7953375"/>
              <a:gd name="connsiteY39" fmla="*/ 685800 h 1157287"/>
              <a:gd name="connsiteX40" fmla="*/ 3443288 w 7953375"/>
              <a:gd name="connsiteY40" fmla="*/ 676275 h 1157287"/>
              <a:gd name="connsiteX41" fmla="*/ 3419475 w 7953375"/>
              <a:gd name="connsiteY41" fmla="*/ 676275 h 1157287"/>
              <a:gd name="connsiteX42" fmla="*/ 3429000 w 7953375"/>
              <a:gd name="connsiteY42" fmla="*/ 666750 h 1157287"/>
              <a:gd name="connsiteX43" fmla="*/ 3338513 w 7953375"/>
              <a:gd name="connsiteY43" fmla="*/ 666750 h 1157287"/>
              <a:gd name="connsiteX44" fmla="*/ 3338513 w 7953375"/>
              <a:gd name="connsiteY44" fmla="*/ 647700 h 1157287"/>
              <a:gd name="connsiteX45" fmla="*/ 3305175 w 7953375"/>
              <a:gd name="connsiteY45" fmla="*/ 647700 h 1157287"/>
              <a:gd name="connsiteX46" fmla="*/ 3276600 w 7953375"/>
              <a:gd name="connsiteY46" fmla="*/ 647700 h 1157287"/>
              <a:gd name="connsiteX47" fmla="*/ 3257550 w 7953375"/>
              <a:gd name="connsiteY47" fmla="*/ 628650 h 1157287"/>
              <a:gd name="connsiteX48" fmla="*/ 3152775 w 7953375"/>
              <a:gd name="connsiteY48" fmla="*/ 628650 h 1157287"/>
              <a:gd name="connsiteX49" fmla="*/ 3152775 w 7953375"/>
              <a:gd name="connsiteY49" fmla="*/ 600075 h 1157287"/>
              <a:gd name="connsiteX50" fmla="*/ 3024188 w 7953375"/>
              <a:gd name="connsiteY50" fmla="*/ 600075 h 1157287"/>
              <a:gd name="connsiteX51" fmla="*/ 3024188 w 7953375"/>
              <a:gd name="connsiteY51" fmla="*/ 590550 h 1157287"/>
              <a:gd name="connsiteX52" fmla="*/ 2933700 w 7953375"/>
              <a:gd name="connsiteY52" fmla="*/ 590550 h 1157287"/>
              <a:gd name="connsiteX53" fmla="*/ 2933700 w 7953375"/>
              <a:gd name="connsiteY53" fmla="*/ 576262 h 1157287"/>
              <a:gd name="connsiteX54" fmla="*/ 2919413 w 7953375"/>
              <a:gd name="connsiteY54" fmla="*/ 576262 h 1157287"/>
              <a:gd name="connsiteX55" fmla="*/ 2919413 w 7953375"/>
              <a:gd name="connsiteY55" fmla="*/ 552450 h 1157287"/>
              <a:gd name="connsiteX56" fmla="*/ 2905125 w 7953375"/>
              <a:gd name="connsiteY56" fmla="*/ 552450 h 1157287"/>
              <a:gd name="connsiteX57" fmla="*/ 2905125 w 7953375"/>
              <a:gd name="connsiteY57" fmla="*/ 533400 h 1157287"/>
              <a:gd name="connsiteX58" fmla="*/ 2819400 w 7953375"/>
              <a:gd name="connsiteY58" fmla="*/ 533400 h 1157287"/>
              <a:gd name="connsiteX59" fmla="*/ 2819400 w 7953375"/>
              <a:gd name="connsiteY59" fmla="*/ 523875 h 1157287"/>
              <a:gd name="connsiteX60" fmla="*/ 2771775 w 7953375"/>
              <a:gd name="connsiteY60" fmla="*/ 523875 h 1157287"/>
              <a:gd name="connsiteX61" fmla="*/ 2771775 w 7953375"/>
              <a:gd name="connsiteY61" fmla="*/ 509587 h 1157287"/>
              <a:gd name="connsiteX62" fmla="*/ 2700338 w 7953375"/>
              <a:gd name="connsiteY62" fmla="*/ 509587 h 1157287"/>
              <a:gd name="connsiteX63" fmla="*/ 2700338 w 7953375"/>
              <a:gd name="connsiteY63" fmla="*/ 485775 h 1157287"/>
              <a:gd name="connsiteX64" fmla="*/ 2624138 w 7953375"/>
              <a:gd name="connsiteY64" fmla="*/ 485775 h 1157287"/>
              <a:gd name="connsiteX65" fmla="*/ 2624138 w 7953375"/>
              <a:gd name="connsiteY65" fmla="*/ 471487 h 1157287"/>
              <a:gd name="connsiteX66" fmla="*/ 2524125 w 7953375"/>
              <a:gd name="connsiteY66" fmla="*/ 471487 h 1157287"/>
              <a:gd name="connsiteX67" fmla="*/ 2524125 w 7953375"/>
              <a:gd name="connsiteY67" fmla="*/ 461962 h 1157287"/>
              <a:gd name="connsiteX68" fmla="*/ 2438400 w 7953375"/>
              <a:gd name="connsiteY68" fmla="*/ 461962 h 1157287"/>
              <a:gd name="connsiteX69" fmla="*/ 2452688 w 7953375"/>
              <a:gd name="connsiteY69" fmla="*/ 447674 h 1157287"/>
              <a:gd name="connsiteX70" fmla="*/ 2247900 w 7953375"/>
              <a:gd name="connsiteY70" fmla="*/ 447674 h 1157287"/>
              <a:gd name="connsiteX71" fmla="*/ 2247900 w 7953375"/>
              <a:gd name="connsiteY71" fmla="*/ 419100 h 1157287"/>
              <a:gd name="connsiteX72" fmla="*/ 2200275 w 7953375"/>
              <a:gd name="connsiteY72" fmla="*/ 419100 h 1157287"/>
              <a:gd name="connsiteX73" fmla="*/ 2200275 w 7953375"/>
              <a:gd name="connsiteY73" fmla="*/ 395287 h 1157287"/>
              <a:gd name="connsiteX74" fmla="*/ 2100263 w 7953375"/>
              <a:gd name="connsiteY74" fmla="*/ 395287 h 1157287"/>
              <a:gd name="connsiteX75" fmla="*/ 2100263 w 7953375"/>
              <a:gd name="connsiteY75" fmla="*/ 371475 h 1157287"/>
              <a:gd name="connsiteX76" fmla="*/ 1990725 w 7953375"/>
              <a:gd name="connsiteY76" fmla="*/ 371475 h 1157287"/>
              <a:gd name="connsiteX77" fmla="*/ 1995488 w 7953375"/>
              <a:gd name="connsiteY77" fmla="*/ 366712 h 1157287"/>
              <a:gd name="connsiteX78" fmla="*/ 1990725 w 7953375"/>
              <a:gd name="connsiteY78" fmla="*/ 361949 h 1157287"/>
              <a:gd name="connsiteX79" fmla="*/ 1938338 w 7953375"/>
              <a:gd name="connsiteY79" fmla="*/ 361949 h 1157287"/>
              <a:gd name="connsiteX80" fmla="*/ 1952625 w 7953375"/>
              <a:gd name="connsiteY80" fmla="*/ 347662 h 1157287"/>
              <a:gd name="connsiteX81" fmla="*/ 1704975 w 7953375"/>
              <a:gd name="connsiteY81" fmla="*/ 347662 h 1157287"/>
              <a:gd name="connsiteX82" fmla="*/ 1704975 w 7953375"/>
              <a:gd name="connsiteY82" fmla="*/ 309562 h 1157287"/>
              <a:gd name="connsiteX83" fmla="*/ 1609725 w 7953375"/>
              <a:gd name="connsiteY83" fmla="*/ 309562 h 1157287"/>
              <a:gd name="connsiteX84" fmla="*/ 1609725 w 7953375"/>
              <a:gd name="connsiteY84" fmla="*/ 290512 h 1157287"/>
              <a:gd name="connsiteX85" fmla="*/ 1490663 w 7953375"/>
              <a:gd name="connsiteY85" fmla="*/ 290512 h 1157287"/>
              <a:gd name="connsiteX86" fmla="*/ 1490663 w 7953375"/>
              <a:gd name="connsiteY86" fmla="*/ 276225 h 1157287"/>
              <a:gd name="connsiteX87" fmla="*/ 1371600 w 7953375"/>
              <a:gd name="connsiteY87" fmla="*/ 276225 h 1157287"/>
              <a:gd name="connsiteX88" fmla="*/ 1376363 w 7953375"/>
              <a:gd name="connsiteY88" fmla="*/ 271462 h 1157287"/>
              <a:gd name="connsiteX89" fmla="*/ 1243013 w 7953375"/>
              <a:gd name="connsiteY89" fmla="*/ 271462 h 1157287"/>
              <a:gd name="connsiteX90" fmla="*/ 1243013 w 7953375"/>
              <a:gd name="connsiteY90" fmla="*/ 257175 h 1157287"/>
              <a:gd name="connsiteX91" fmla="*/ 1195388 w 7953375"/>
              <a:gd name="connsiteY91" fmla="*/ 257175 h 1157287"/>
              <a:gd name="connsiteX92" fmla="*/ 1195388 w 7953375"/>
              <a:gd name="connsiteY92" fmla="*/ 233362 h 1157287"/>
              <a:gd name="connsiteX93" fmla="*/ 1143000 w 7953375"/>
              <a:gd name="connsiteY93" fmla="*/ 233362 h 1157287"/>
              <a:gd name="connsiteX94" fmla="*/ 1152525 w 7953375"/>
              <a:gd name="connsiteY94" fmla="*/ 233362 h 1157287"/>
              <a:gd name="connsiteX95" fmla="*/ 1081088 w 7953375"/>
              <a:gd name="connsiteY95" fmla="*/ 233362 h 1157287"/>
              <a:gd name="connsiteX96" fmla="*/ 1081088 w 7953375"/>
              <a:gd name="connsiteY96" fmla="*/ 223837 h 1157287"/>
              <a:gd name="connsiteX97" fmla="*/ 1066800 w 7953375"/>
              <a:gd name="connsiteY97" fmla="*/ 223837 h 1157287"/>
              <a:gd name="connsiteX98" fmla="*/ 1066800 w 7953375"/>
              <a:gd name="connsiteY98" fmla="*/ 200025 h 1157287"/>
              <a:gd name="connsiteX99" fmla="*/ 1042988 w 7953375"/>
              <a:gd name="connsiteY99" fmla="*/ 200025 h 1157287"/>
              <a:gd name="connsiteX100" fmla="*/ 1042988 w 7953375"/>
              <a:gd name="connsiteY100" fmla="*/ 190500 h 1157287"/>
              <a:gd name="connsiteX101" fmla="*/ 957263 w 7953375"/>
              <a:gd name="connsiteY101" fmla="*/ 190500 h 1157287"/>
              <a:gd name="connsiteX102" fmla="*/ 957263 w 7953375"/>
              <a:gd name="connsiteY102" fmla="*/ 180975 h 1157287"/>
              <a:gd name="connsiteX103" fmla="*/ 923925 w 7953375"/>
              <a:gd name="connsiteY103" fmla="*/ 180975 h 1157287"/>
              <a:gd name="connsiteX104" fmla="*/ 928688 w 7953375"/>
              <a:gd name="connsiteY104" fmla="*/ 176212 h 1157287"/>
              <a:gd name="connsiteX105" fmla="*/ 900113 w 7953375"/>
              <a:gd name="connsiteY105" fmla="*/ 176212 h 1157287"/>
              <a:gd name="connsiteX106" fmla="*/ 900113 w 7953375"/>
              <a:gd name="connsiteY106" fmla="*/ 152400 h 1157287"/>
              <a:gd name="connsiteX107" fmla="*/ 847725 w 7953375"/>
              <a:gd name="connsiteY107" fmla="*/ 152400 h 1157287"/>
              <a:gd name="connsiteX108" fmla="*/ 847725 w 7953375"/>
              <a:gd name="connsiteY108" fmla="*/ 152400 h 1157287"/>
              <a:gd name="connsiteX109" fmla="*/ 795338 w 7953375"/>
              <a:gd name="connsiteY109" fmla="*/ 152400 h 1157287"/>
              <a:gd name="connsiteX110" fmla="*/ 795338 w 7953375"/>
              <a:gd name="connsiteY110" fmla="*/ 128587 h 1157287"/>
              <a:gd name="connsiteX111" fmla="*/ 681038 w 7953375"/>
              <a:gd name="connsiteY111" fmla="*/ 128587 h 1157287"/>
              <a:gd name="connsiteX112" fmla="*/ 681038 w 7953375"/>
              <a:gd name="connsiteY112" fmla="*/ 100012 h 1157287"/>
              <a:gd name="connsiteX113" fmla="*/ 628650 w 7953375"/>
              <a:gd name="connsiteY113" fmla="*/ 100012 h 1157287"/>
              <a:gd name="connsiteX114" fmla="*/ 628650 w 7953375"/>
              <a:gd name="connsiteY114" fmla="*/ 85725 h 1157287"/>
              <a:gd name="connsiteX115" fmla="*/ 457200 w 7953375"/>
              <a:gd name="connsiteY115" fmla="*/ 85725 h 1157287"/>
              <a:gd name="connsiteX116" fmla="*/ 457200 w 7953375"/>
              <a:gd name="connsiteY116" fmla="*/ 71437 h 1157287"/>
              <a:gd name="connsiteX117" fmla="*/ 404813 w 7953375"/>
              <a:gd name="connsiteY117" fmla="*/ 71437 h 1157287"/>
              <a:gd name="connsiteX118" fmla="*/ 404813 w 7953375"/>
              <a:gd name="connsiteY118" fmla="*/ 57150 h 1157287"/>
              <a:gd name="connsiteX119" fmla="*/ 328613 w 7953375"/>
              <a:gd name="connsiteY119" fmla="*/ 57150 h 1157287"/>
              <a:gd name="connsiteX120" fmla="*/ 328613 w 7953375"/>
              <a:gd name="connsiteY120" fmla="*/ 42862 h 1157287"/>
              <a:gd name="connsiteX121" fmla="*/ 204788 w 7953375"/>
              <a:gd name="connsiteY121" fmla="*/ 42862 h 1157287"/>
              <a:gd name="connsiteX122" fmla="*/ 204788 w 7953375"/>
              <a:gd name="connsiteY122" fmla="*/ 9525 h 1157287"/>
              <a:gd name="connsiteX123" fmla="*/ 61913 w 7953375"/>
              <a:gd name="connsiteY123" fmla="*/ 9525 h 1157287"/>
              <a:gd name="connsiteX124" fmla="*/ 61913 w 7953375"/>
              <a:gd name="connsiteY124" fmla="*/ 0 h 1157287"/>
              <a:gd name="connsiteX125" fmla="*/ 0 w 7953375"/>
              <a:gd name="connsiteY125" fmla="*/ 0 h 1157287"/>
              <a:gd name="connsiteX0" fmla="*/ 7953375 w 7953375"/>
              <a:gd name="connsiteY0" fmla="*/ 1157287 h 1157287"/>
              <a:gd name="connsiteX1" fmla="*/ 7058025 w 7953375"/>
              <a:gd name="connsiteY1" fmla="*/ 1157287 h 1157287"/>
              <a:gd name="connsiteX2" fmla="*/ 7058025 w 7953375"/>
              <a:gd name="connsiteY2" fmla="*/ 1090612 h 1157287"/>
              <a:gd name="connsiteX3" fmla="*/ 6910388 w 7953375"/>
              <a:gd name="connsiteY3" fmla="*/ 1090612 h 1157287"/>
              <a:gd name="connsiteX4" fmla="*/ 6910388 w 7953375"/>
              <a:gd name="connsiteY4" fmla="*/ 1042987 h 1157287"/>
              <a:gd name="connsiteX5" fmla="*/ 6562725 w 7953375"/>
              <a:gd name="connsiteY5" fmla="*/ 1042987 h 1157287"/>
              <a:gd name="connsiteX6" fmla="*/ 6562725 w 7953375"/>
              <a:gd name="connsiteY6" fmla="*/ 1004887 h 1157287"/>
              <a:gd name="connsiteX7" fmla="*/ 6353175 w 7953375"/>
              <a:gd name="connsiteY7" fmla="*/ 1004887 h 1157287"/>
              <a:gd name="connsiteX8" fmla="*/ 6353175 w 7953375"/>
              <a:gd name="connsiteY8" fmla="*/ 971550 h 1157287"/>
              <a:gd name="connsiteX9" fmla="*/ 5934075 w 7953375"/>
              <a:gd name="connsiteY9" fmla="*/ 971550 h 1157287"/>
              <a:gd name="connsiteX10" fmla="*/ 5934075 w 7953375"/>
              <a:gd name="connsiteY10" fmla="*/ 938212 h 1157287"/>
              <a:gd name="connsiteX11" fmla="*/ 5314950 w 7953375"/>
              <a:gd name="connsiteY11" fmla="*/ 938212 h 1157287"/>
              <a:gd name="connsiteX12" fmla="*/ 5314950 w 7953375"/>
              <a:gd name="connsiteY12" fmla="*/ 914400 h 1157287"/>
              <a:gd name="connsiteX13" fmla="*/ 5162550 w 7953375"/>
              <a:gd name="connsiteY13" fmla="*/ 914400 h 1157287"/>
              <a:gd name="connsiteX14" fmla="*/ 5162550 w 7953375"/>
              <a:gd name="connsiteY14" fmla="*/ 895350 h 1157287"/>
              <a:gd name="connsiteX15" fmla="*/ 5105400 w 7953375"/>
              <a:gd name="connsiteY15" fmla="*/ 895350 h 1157287"/>
              <a:gd name="connsiteX16" fmla="*/ 5105400 w 7953375"/>
              <a:gd name="connsiteY16" fmla="*/ 876300 h 1157287"/>
              <a:gd name="connsiteX17" fmla="*/ 4857750 w 7953375"/>
              <a:gd name="connsiteY17" fmla="*/ 876300 h 1157287"/>
              <a:gd name="connsiteX18" fmla="*/ 4852987 w 7953375"/>
              <a:gd name="connsiteY18" fmla="*/ 871537 h 1157287"/>
              <a:gd name="connsiteX19" fmla="*/ 4471988 w 7953375"/>
              <a:gd name="connsiteY19" fmla="*/ 871537 h 1157287"/>
              <a:gd name="connsiteX20" fmla="*/ 4471988 w 7953375"/>
              <a:gd name="connsiteY20" fmla="*/ 852487 h 1157287"/>
              <a:gd name="connsiteX21" fmla="*/ 4410075 w 7953375"/>
              <a:gd name="connsiteY21" fmla="*/ 852487 h 1157287"/>
              <a:gd name="connsiteX22" fmla="*/ 4395788 w 7953375"/>
              <a:gd name="connsiteY22" fmla="*/ 838200 h 1157287"/>
              <a:gd name="connsiteX23" fmla="*/ 4071938 w 7953375"/>
              <a:gd name="connsiteY23" fmla="*/ 838200 h 1157287"/>
              <a:gd name="connsiteX24" fmla="*/ 4071938 w 7953375"/>
              <a:gd name="connsiteY24" fmla="*/ 819150 h 1157287"/>
              <a:gd name="connsiteX25" fmla="*/ 3981450 w 7953375"/>
              <a:gd name="connsiteY25" fmla="*/ 819150 h 1157287"/>
              <a:gd name="connsiteX26" fmla="*/ 3981450 w 7953375"/>
              <a:gd name="connsiteY26" fmla="*/ 804862 h 1157287"/>
              <a:gd name="connsiteX27" fmla="*/ 3786188 w 7953375"/>
              <a:gd name="connsiteY27" fmla="*/ 804862 h 1157287"/>
              <a:gd name="connsiteX28" fmla="*/ 3781426 w 7953375"/>
              <a:gd name="connsiteY28" fmla="*/ 800100 h 1157287"/>
              <a:gd name="connsiteX29" fmla="*/ 3709988 w 7953375"/>
              <a:gd name="connsiteY29" fmla="*/ 800100 h 1157287"/>
              <a:gd name="connsiteX30" fmla="*/ 3719513 w 7953375"/>
              <a:gd name="connsiteY30" fmla="*/ 790575 h 1157287"/>
              <a:gd name="connsiteX31" fmla="*/ 3643313 w 7953375"/>
              <a:gd name="connsiteY31" fmla="*/ 790575 h 1157287"/>
              <a:gd name="connsiteX32" fmla="*/ 3643313 w 7953375"/>
              <a:gd name="connsiteY32" fmla="*/ 747712 h 1157287"/>
              <a:gd name="connsiteX33" fmla="*/ 3586163 w 7953375"/>
              <a:gd name="connsiteY33" fmla="*/ 747712 h 1157287"/>
              <a:gd name="connsiteX34" fmla="*/ 3586163 w 7953375"/>
              <a:gd name="connsiteY34" fmla="*/ 719137 h 1157287"/>
              <a:gd name="connsiteX35" fmla="*/ 3562350 w 7953375"/>
              <a:gd name="connsiteY35" fmla="*/ 719137 h 1157287"/>
              <a:gd name="connsiteX36" fmla="*/ 3562350 w 7953375"/>
              <a:gd name="connsiteY36" fmla="*/ 709612 h 1157287"/>
              <a:gd name="connsiteX37" fmla="*/ 3471863 w 7953375"/>
              <a:gd name="connsiteY37" fmla="*/ 709612 h 1157287"/>
              <a:gd name="connsiteX38" fmla="*/ 3471863 w 7953375"/>
              <a:gd name="connsiteY38" fmla="*/ 685800 h 1157287"/>
              <a:gd name="connsiteX39" fmla="*/ 3443288 w 7953375"/>
              <a:gd name="connsiteY39" fmla="*/ 685800 h 1157287"/>
              <a:gd name="connsiteX40" fmla="*/ 3443288 w 7953375"/>
              <a:gd name="connsiteY40" fmla="*/ 676275 h 1157287"/>
              <a:gd name="connsiteX41" fmla="*/ 3419475 w 7953375"/>
              <a:gd name="connsiteY41" fmla="*/ 676275 h 1157287"/>
              <a:gd name="connsiteX42" fmla="*/ 3429000 w 7953375"/>
              <a:gd name="connsiteY42" fmla="*/ 666750 h 1157287"/>
              <a:gd name="connsiteX43" fmla="*/ 3338513 w 7953375"/>
              <a:gd name="connsiteY43" fmla="*/ 666750 h 1157287"/>
              <a:gd name="connsiteX44" fmla="*/ 3338513 w 7953375"/>
              <a:gd name="connsiteY44" fmla="*/ 647700 h 1157287"/>
              <a:gd name="connsiteX45" fmla="*/ 3305175 w 7953375"/>
              <a:gd name="connsiteY45" fmla="*/ 647700 h 1157287"/>
              <a:gd name="connsiteX46" fmla="*/ 3276600 w 7953375"/>
              <a:gd name="connsiteY46" fmla="*/ 647700 h 1157287"/>
              <a:gd name="connsiteX47" fmla="*/ 3257550 w 7953375"/>
              <a:gd name="connsiteY47" fmla="*/ 628650 h 1157287"/>
              <a:gd name="connsiteX48" fmla="*/ 3152775 w 7953375"/>
              <a:gd name="connsiteY48" fmla="*/ 628650 h 1157287"/>
              <a:gd name="connsiteX49" fmla="*/ 3152775 w 7953375"/>
              <a:gd name="connsiteY49" fmla="*/ 600075 h 1157287"/>
              <a:gd name="connsiteX50" fmla="*/ 3024188 w 7953375"/>
              <a:gd name="connsiteY50" fmla="*/ 600075 h 1157287"/>
              <a:gd name="connsiteX51" fmla="*/ 3024188 w 7953375"/>
              <a:gd name="connsiteY51" fmla="*/ 590550 h 1157287"/>
              <a:gd name="connsiteX52" fmla="*/ 2933700 w 7953375"/>
              <a:gd name="connsiteY52" fmla="*/ 590550 h 1157287"/>
              <a:gd name="connsiteX53" fmla="*/ 2933700 w 7953375"/>
              <a:gd name="connsiteY53" fmla="*/ 576262 h 1157287"/>
              <a:gd name="connsiteX54" fmla="*/ 2919413 w 7953375"/>
              <a:gd name="connsiteY54" fmla="*/ 576262 h 1157287"/>
              <a:gd name="connsiteX55" fmla="*/ 2919413 w 7953375"/>
              <a:gd name="connsiteY55" fmla="*/ 552450 h 1157287"/>
              <a:gd name="connsiteX56" fmla="*/ 2905125 w 7953375"/>
              <a:gd name="connsiteY56" fmla="*/ 552450 h 1157287"/>
              <a:gd name="connsiteX57" fmla="*/ 2905125 w 7953375"/>
              <a:gd name="connsiteY57" fmla="*/ 533400 h 1157287"/>
              <a:gd name="connsiteX58" fmla="*/ 2819400 w 7953375"/>
              <a:gd name="connsiteY58" fmla="*/ 533400 h 1157287"/>
              <a:gd name="connsiteX59" fmla="*/ 2819400 w 7953375"/>
              <a:gd name="connsiteY59" fmla="*/ 523875 h 1157287"/>
              <a:gd name="connsiteX60" fmla="*/ 2771775 w 7953375"/>
              <a:gd name="connsiteY60" fmla="*/ 523875 h 1157287"/>
              <a:gd name="connsiteX61" fmla="*/ 2771775 w 7953375"/>
              <a:gd name="connsiteY61" fmla="*/ 509587 h 1157287"/>
              <a:gd name="connsiteX62" fmla="*/ 2700338 w 7953375"/>
              <a:gd name="connsiteY62" fmla="*/ 509587 h 1157287"/>
              <a:gd name="connsiteX63" fmla="*/ 2700338 w 7953375"/>
              <a:gd name="connsiteY63" fmla="*/ 485775 h 1157287"/>
              <a:gd name="connsiteX64" fmla="*/ 2624138 w 7953375"/>
              <a:gd name="connsiteY64" fmla="*/ 485775 h 1157287"/>
              <a:gd name="connsiteX65" fmla="*/ 2624138 w 7953375"/>
              <a:gd name="connsiteY65" fmla="*/ 471487 h 1157287"/>
              <a:gd name="connsiteX66" fmla="*/ 2524125 w 7953375"/>
              <a:gd name="connsiteY66" fmla="*/ 471487 h 1157287"/>
              <a:gd name="connsiteX67" fmla="*/ 2524125 w 7953375"/>
              <a:gd name="connsiteY67" fmla="*/ 461962 h 1157287"/>
              <a:gd name="connsiteX68" fmla="*/ 2438400 w 7953375"/>
              <a:gd name="connsiteY68" fmla="*/ 461962 h 1157287"/>
              <a:gd name="connsiteX69" fmla="*/ 2440782 w 7953375"/>
              <a:gd name="connsiteY69" fmla="*/ 445293 h 1157287"/>
              <a:gd name="connsiteX70" fmla="*/ 2247900 w 7953375"/>
              <a:gd name="connsiteY70" fmla="*/ 447674 h 1157287"/>
              <a:gd name="connsiteX71" fmla="*/ 2247900 w 7953375"/>
              <a:gd name="connsiteY71" fmla="*/ 419100 h 1157287"/>
              <a:gd name="connsiteX72" fmla="*/ 2200275 w 7953375"/>
              <a:gd name="connsiteY72" fmla="*/ 419100 h 1157287"/>
              <a:gd name="connsiteX73" fmla="*/ 2200275 w 7953375"/>
              <a:gd name="connsiteY73" fmla="*/ 395287 h 1157287"/>
              <a:gd name="connsiteX74" fmla="*/ 2100263 w 7953375"/>
              <a:gd name="connsiteY74" fmla="*/ 395287 h 1157287"/>
              <a:gd name="connsiteX75" fmla="*/ 2100263 w 7953375"/>
              <a:gd name="connsiteY75" fmla="*/ 371475 h 1157287"/>
              <a:gd name="connsiteX76" fmla="*/ 1990725 w 7953375"/>
              <a:gd name="connsiteY76" fmla="*/ 371475 h 1157287"/>
              <a:gd name="connsiteX77" fmla="*/ 1995488 w 7953375"/>
              <a:gd name="connsiteY77" fmla="*/ 366712 h 1157287"/>
              <a:gd name="connsiteX78" fmla="*/ 1990725 w 7953375"/>
              <a:gd name="connsiteY78" fmla="*/ 361949 h 1157287"/>
              <a:gd name="connsiteX79" fmla="*/ 1938338 w 7953375"/>
              <a:gd name="connsiteY79" fmla="*/ 361949 h 1157287"/>
              <a:gd name="connsiteX80" fmla="*/ 1952625 w 7953375"/>
              <a:gd name="connsiteY80" fmla="*/ 347662 h 1157287"/>
              <a:gd name="connsiteX81" fmla="*/ 1704975 w 7953375"/>
              <a:gd name="connsiteY81" fmla="*/ 347662 h 1157287"/>
              <a:gd name="connsiteX82" fmla="*/ 1704975 w 7953375"/>
              <a:gd name="connsiteY82" fmla="*/ 309562 h 1157287"/>
              <a:gd name="connsiteX83" fmla="*/ 1609725 w 7953375"/>
              <a:gd name="connsiteY83" fmla="*/ 309562 h 1157287"/>
              <a:gd name="connsiteX84" fmla="*/ 1609725 w 7953375"/>
              <a:gd name="connsiteY84" fmla="*/ 290512 h 1157287"/>
              <a:gd name="connsiteX85" fmla="*/ 1490663 w 7953375"/>
              <a:gd name="connsiteY85" fmla="*/ 290512 h 1157287"/>
              <a:gd name="connsiteX86" fmla="*/ 1490663 w 7953375"/>
              <a:gd name="connsiteY86" fmla="*/ 276225 h 1157287"/>
              <a:gd name="connsiteX87" fmla="*/ 1371600 w 7953375"/>
              <a:gd name="connsiteY87" fmla="*/ 276225 h 1157287"/>
              <a:gd name="connsiteX88" fmla="*/ 1376363 w 7953375"/>
              <a:gd name="connsiteY88" fmla="*/ 271462 h 1157287"/>
              <a:gd name="connsiteX89" fmla="*/ 1243013 w 7953375"/>
              <a:gd name="connsiteY89" fmla="*/ 271462 h 1157287"/>
              <a:gd name="connsiteX90" fmla="*/ 1243013 w 7953375"/>
              <a:gd name="connsiteY90" fmla="*/ 257175 h 1157287"/>
              <a:gd name="connsiteX91" fmla="*/ 1195388 w 7953375"/>
              <a:gd name="connsiteY91" fmla="*/ 257175 h 1157287"/>
              <a:gd name="connsiteX92" fmla="*/ 1195388 w 7953375"/>
              <a:gd name="connsiteY92" fmla="*/ 233362 h 1157287"/>
              <a:gd name="connsiteX93" fmla="*/ 1143000 w 7953375"/>
              <a:gd name="connsiteY93" fmla="*/ 233362 h 1157287"/>
              <a:gd name="connsiteX94" fmla="*/ 1152525 w 7953375"/>
              <a:gd name="connsiteY94" fmla="*/ 233362 h 1157287"/>
              <a:gd name="connsiteX95" fmla="*/ 1081088 w 7953375"/>
              <a:gd name="connsiteY95" fmla="*/ 233362 h 1157287"/>
              <a:gd name="connsiteX96" fmla="*/ 1081088 w 7953375"/>
              <a:gd name="connsiteY96" fmla="*/ 223837 h 1157287"/>
              <a:gd name="connsiteX97" fmla="*/ 1066800 w 7953375"/>
              <a:gd name="connsiteY97" fmla="*/ 223837 h 1157287"/>
              <a:gd name="connsiteX98" fmla="*/ 1066800 w 7953375"/>
              <a:gd name="connsiteY98" fmla="*/ 200025 h 1157287"/>
              <a:gd name="connsiteX99" fmla="*/ 1042988 w 7953375"/>
              <a:gd name="connsiteY99" fmla="*/ 200025 h 1157287"/>
              <a:gd name="connsiteX100" fmla="*/ 1042988 w 7953375"/>
              <a:gd name="connsiteY100" fmla="*/ 190500 h 1157287"/>
              <a:gd name="connsiteX101" fmla="*/ 957263 w 7953375"/>
              <a:gd name="connsiteY101" fmla="*/ 190500 h 1157287"/>
              <a:gd name="connsiteX102" fmla="*/ 957263 w 7953375"/>
              <a:gd name="connsiteY102" fmla="*/ 180975 h 1157287"/>
              <a:gd name="connsiteX103" fmla="*/ 923925 w 7953375"/>
              <a:gd name="connsiteY103" fmla="*/ 180975 h 1157287"/>
              <a:gd name="connsiteX104" fmla="*/ 928688 w 7953375"/>
              <a:gd name="connsiteY104" fmla="*/ 176212 h 1157287"/>
              <a:gd name="connsiteX105" fmla="*/ 900113 w 7953375"/>
              <a:gd name="connsiteY105" fmla="*/ 176212 h 1157287"/>
              <a:gd name="connsiteX106" fmla="*/ 900113 w 7953375"/>
              <a:gd name="connsiteY106" fmla="*/ 152400 h 1157287"/>
              <a:gd name="connsiteX107" fmla="*/ 847725 w 7953375"/>
              <a:gd name="connsiteY107" fmla="*/ 152400 h 1157287"/>
              <a:gd name="connsiteX108" fmla="*/ 847725 w 7953375"/>
              <a:gd name="connsiteY108" fmla="*/ 152400 h 1157287"/>
              <a:gd name="connsiteX109" fmla="*/ 795338 w 7953375"/>
              <a:gd name="connsiteY109" fmla="*/ 152400 h 1157287"/>
              <a:gd name="connsiteX110" fmla="*/ 795338 w 7953375"/>
              <a:gd name="connsiteY110" fmla="*/ 128587 h 1157287"/>
              <a:gd name="connsiteX111" fmla="*/ 681038 w 7953375"/>
              <a:gd name="connsiteY111" fmla="*/ 128587 h 1157287"/>
              <a:gd name="connsiteX112" fmla="*/ 681038 w 7953375"/>
              <a:gd name="connsiteY112" fmla="*/ 100012 h 1157287"/>
              <a:gd name="connsiteX113" fmla="*/ 628650 w 7953375"/>
              <a:gd name="connsiteY113" fmla="*/ 100012 h 1157287"/>
              <a:gd name="connsiteX114" fmla="*/ 628650 w 7953375"/>
              <a:gd name="connsiteY114" fmla="*/ 85725 h 1157287"/>
              <a:gd name="connsiteX115" fmla="*/ 457200 w 7953375"/>
              <a:gd name="connsiteY115" fmla="*/ 85725 h 1157287"/>
              <a:gd name="connsiteX116" fmla="*/ 457200 w 7953375"/>
              <a:gd name="connsiteY116" fmla="*/ 71437 h 1157287"/>
              <a:gd name="connsiteX117" fmla="*/ 404813 w 7953375"/>
              <a:gd name="connsiteY117" fmla="*/ 71437 h 1157287"/>
              <a:gd name="connsiteX118" fmla="*/ 404813 w 7953375"/>
              <a:gd name="connsiteY118" fmla="*/ 57150 h 1157287"/>
              <a:gd name="connsiteX119" fmla="*/ 328613 w 7953375"/>
              <a:gd name="connsiteY119" fmla="*/ 57150 h 1157287"/>
              <a:gd name="connsiteX120" fmla="*/ 328613 w 7953375"/>
              <a:gd name="connsiteY120" fmla="*/ 42862 h 1157287"/>
              <a:gd name="connsiteX121" fmla="*/ 204788 w 7953375"/>
              <a:gd name="connsiteY121" fmla="*/ 42862 h 1157287"/>
              <a:gd name="connsiteX122" fmla="*/ 204788 w 7953375"/>
              <a:gd name="connsiteY122" fmla="*/ 9525 h 1157287"/>
              <a:gd name="connsiteX123" fmla="*/ 61913 w 7953375"/>
              <a:gd name="connsiteY123" fmla="*/ 9525 h 1157287"/>
              <a:gd name="connsiteX124" fmla="*/ 61913 w 7953375"/>
              <a:gd name="connsiteY124" fmla="*/ 0 h 1157287"/>
              <a:gd name="connsiteX125" fmla="*/ 0 w 7953375"/>
              <a:gd name="connsiteY125" fmla="*/ 0 h 1157287"/>
              <a:gd name="connsiteX0" fmla="*/ 7953375 w 7953375"/>
              <a:gd name="connsiteY0" fmla="*/ 1157287 h 1157287"/>
              <a:gd name="connsiteX1" fmla="*/ 7058025 w 7953375"/>
              <a:gd name="connsiteY1" fmla="*/ 1157287 h 1157287"/>
              <a:gd name="connsiteX2" fmla="*/ 7058025 w 7953375"/>
              <a:gd name="connsiteY2" fmla="*/ 1090612 h 1157287"/>
              <a:gd name="connsiteX3" fmla="*/ 6910388 w 7953375"/>
              <a:gd name="connsiteY3" fmla="*/ 1090612 h 1157287"/>
              <a:gd name="connsiteX4" fmla="*/ 6910388 w 7953375"/>
              <a:gd name="connsiteY4" fmla="*/ 1042987 h 1157287"/>
              <a:gd name="connsiteX5" fmla="*/ 6562725 w 7953375"/>
              <a:gd name="connsiteY5" fmla="*/ 1042987 h 1157287"/>
              <a:gd name="connsiteX6" fmla="*/ 6562725 w 7953375"/>
              <a:gd name="connsiteY6" fmla="*/ 1004887 h 1157287"/>
              <a:gd name="connsiteX7" fmla="*/ 6353175 w 7953375"/>
              <a:gd name="connsiteY7" fmla="*/ 1004887 h 1157287"/>
              <a:gd name="connsiteX8" fmla="*/ 6353175 w 7953375"/>
              <a:gd name="connsiteY8" fmla="*/ 971550 h 1157287"/>
              <a:gd name="connsiteX9" fmla="*/ 5934075 w 7953375"/>
              <a:gd name="connsiteY9" fmla="*/ 971550 h 1157287"/>
              <a:gd name="connsiteX10" fmla="*/ 5934075 w 7953375"/>
              <a:gd name="connsiteY10" fmla="*/ 938212 h 1157287"/>
              <a:gd name="connsiteX11" fmla="*/ 5314950 w 7953375"/>
              <a:gd name="connsiteY11" fmla="*/ 938212 h 1157287"/>
              <a:gd name="connsiteX12" fmla="*/ 5314950 w 7953375"/>
              <a:gd name="connsiteY12" fmla="*/ 914400 h 1157287"/>
              <a:gd name="connsiteX13" fmla="*/ 5162550 w 7953375"/>
              <a:gd name="connsiteY13" fmla="*/ 914400 h 1157287"/>
              <a:gd name="connsiteX14" fmla="*/ 5162550 w 7953375"/>
              <a:gd name="connsiteY14" fmla="*/ 895350 h 1157287"/>
              <a:gd name="connsiteX15" fmla="*/ 5105400 w 7953375"/>
              <a:gd name="connsiteY15" fmla="*/ 895350 h 1157287"/>
              <a:gd name="connsiteX16" fmla="*/ 5105400 w 7953375"/>
              <a:gd name="connsiteY16" fmla="*/ 876300 h 1157287"/>
              <a:gd name="connsiteX17" fmla="*/ 4857750 w 7953375"/>
              <a:gd name="connsiteY17" fmla="*/ 876300 h 1157287"/>
              <a:gd name="connsiteX18" fmla="*/ 4852987 w 7953375"/>
              <a:gd name="connsiteY18" fmla="*/ 871537 h 1157287"/>
              <a:gd name="connsiteX19" fmla="*/ 4471988 w 7953375"/>
              <a:gd name="connsiteY19" fmla="*/ 871537 h 1157287"/>
              <a:gd name="connsiteX20" fmla="*/ 4471988 w 7953375"/>
              <a:gd name="connsiteY20" fmla="*/ 852487 h 1157287"/>
              <a:gd name="connsiteX21" fmla="*/ 4410075 w 7953375"/>
              <a:gd name="connsiteY21" fmla="*/ 852487 h 1157287"/>
              <a:gd name="connsiteX22" fmla="*/ 4395788 w 7953375"/>
              <a:gd name="connsiteY22" fmla="*/ 838200 h 1157287"/>
              <a:gd name="connsiteX23" fmla="*/ 4071938 w 7953375"/>
              <a:gd name="connsiteY23" fmla="*/ 838200 h 1157287"/>
              <a:gd name="connsiteX24" fmla="*/ 4071938 w 7953375"/>
              <a:gd name="connsiteY24" fmla="*/ 819150 h 1157287"/>
              <a:gd name="connsiteX25" fmla="*/ 3981450 w 7953375"/>
              <a:gd name="connsiteY25" fmla="*/ 819150 h 1157287"/>
              <a:gd name="connsiteX26" fmla="*/ 3981450 w 7953375"/>
              <a:gd name="connsiteY26" fmla="*/ 804862 h 1157287"/>
              <a:gd name="connsiteX27" fmla="*/ 3786188 w 7953375"/>
              <a:gd name="connsiteY27" fmla="*/ 804862 h 1157287"/>
              <a:gd name="connsiteX28" fmla="*/ 3781426 w 7953375"/>
              <a:gd name="connsiteY28" fmla="*/ 800100 h 1157287"/>
              <a:gd name="connsiteX29" fmla="*/ 3709988 w 7953375"/>
              <a:gd name="connsiteY29" fmla="*/ 800100 h 1157287"/>
              <a:gd name="connsiteX30" fmla="*/ 3719513 w 7953375"/>
              <a:gd name="connsiteY30" fmla="*/ 790575 h 1157287"/>
              <a:gd name="connsiteX31" fmla="*/ 3643313 w 7953375"/>
              <a:gd name="connsiteY31" fmla="*/ 790575 h 1157287"/>
              <a:gd name="connsiteX32" fmla="*/ 3643313 w 7953375"/>
              <a:gd name="connsiteY32" fmla="*/ 747712 h 1157287"/>
              <a:gd name="connsiteX33" fmla="*/ 3586163 w 7953375"/>
              <a:gd name="connsiteY33" fmla="*/ 747712 h 1157287"/>
              <a:gd name="connsiteX34" fmla="*/ 3586163 w 7953375"/>
              <a:gd name="connsiteY34" fmla="*/ 719137 h 1157287"/>
              <a:gd name="connsiteX35" fmla="*/ 3562350 w 7953375"/>
              <a:gd name="connsiteY35" fmla="*/ 719137 h 1157287"/>
              <a:gd name="connsiteX36" fmla="*/ 3562350 w 7953375"/>
              <a:gd name="connsiteY36" fmla="*/ 709612 h 1157287"/>
              <a:gd name="connsiteX37" fmla="*/ 3471863 w 7953375"/>
              <a:gd name="connsiteY37" fmla="*/ 709612 h 1157287"/>
              <a:gd name="connsiteX38" fmla="*/ 3471863 w 7953375"/>
              <a:gd name="connsiteY38" fmla="*/ 685800 h 1157287"/>
              <a:gd name="connsiteX39" fmla="*/ 3443288 w 7953375"/>
              <a:gd name="connsiteY39" fmla="*/ 685800 h 1157287"/>
              <a:gd name="connsiteX40" fmla="*/ 3443288 w 7953375"/>
              <a:gd name="connsiteY40" fmla="*/ 676275 h 1157287"/>
              <a:gd name="connsiteX41" fmla="*/ 3419475 w 7953375"/>
              <a:gd name="connsiteY41" fmla="*/ 676275 h 1157287"/>
              <a:gd name="connsiteX42" fmla="*/ 3429000 w 7953375"/>
              <a:gd name="connsiteY42" fmla="*/ 666750 h 1157287"/>
              <a:gd name="connsiteX43" fmla="*/ 3338513 w 7953375"/>
              <a:gd name="connsiteY43" fmla="*/ 666750 h 1157287"/>
              <a:gd name="connsiteX44" fmla="*/ 3338513 w 7953375"/>
              <a:gd name="connsiteY44" fmla="*/ 647700 h 1157287"/>
              <a:gd name="connsiteX45" fmla="*/ 3305175 w 7953375"/>
              <a:gd name="connsiteY45" fmla="*/ 647700 h 1157287"/>
              <a:gd name="connsiteX46" fmla="*/ 3276600 w 7953375"/>
              <a:gd name="connsiteY46" fmla="*/ 647700 h 1157287"/>
              <a:gd name="connsiteX47" fmla="*/ 3257550 w 7953375"/>
              <a:gd name="connsiteY47" fmla="*/ 628650 h 1157287"/>
              <a:gd name="connsiteX48" fmla="*/ 3152775 w 7953375"/>
              <a:gd name="connsiteY48" fmla="*/ 628650 h 1157287"/>
              <a:gd name="connsiteX49" fmla="*/ 3152775 w 7953375"/>
              <a:gd name="connsiteY49" fmla="*/ 600075 h 1157287"/>
              <a:gd name="connsiteX50" fmla="*/ 3024188 w 7953375"/>
              <a:gd name="connsiteY50" fmla="*/ 600075 h 1157287"/>
              <a:gd name="connsiteX51" fmla="*/ 3024188 w 7953375"/>
              <a:gd name="connsiteY51" fmla="*/ 590550 h 1157287"/>
              <a:gd name="connsiteX52" fmla="*/ 2933700 w 7953375"/>
              <a:gd name="connsiteY52" fmla="*/ 590550 h 1157287"/>
              <a:gd name="connsiteX53" fmla="*/ 2933700 w 7953375"/>
              <a:gd name="connsiteY53" fmla="*/ 576262 h 1157287"/>
              <a:gd name="connsiteX54" fmla="*/ 2919413 w 7953375"/>
              <a:gd name="connsiteY54" fmla="*/ 576262 h 1157287"/>
              <a:gd name="connsiteX55" fmla="*/ 2919413 w 7953375"/>
              <a:gd name="connsiteY55" fmla="*/ 552450 h 1157287"/>
              <a:gd name="connsiteX56" fmla="*/ 2905125 w 7953375"/>
              <a:gd name="connsiteY56" fmla="*/ 552450 h 1157287"/>
              <a:gd name="connsiteX57" fmla="*/ 2905125 w 7953375"/>
              <a:gd name="connsiteY57" fmla="*/ 533400 h 1157287"/>
              <a:gd name="connsiteX58" fmla="*/ 2819400 w 7953375"/>
              <a:gd name="connsiteY58" fmla="*/ 533400 h 1157287"/>
              <a:gd name="connsiteX59" fmla="*/ 2819400 w 7953375"/>
              <a:gd name="connsiteY59" fmla="*/ 523875 h 1157287"/>
              <a:gd name="connsiteX60" fmla="*/ 2771775 w 7953375"/>
              <a:gd name="connsiteY60" fmla="*/ 523875 h 1157287"/>
              <a:gd name="connsiteX61" fmla="*/ 2771775 w 7953375"/>
              <a:gd name="connsiteY61" fmla="*/ 509587 h 1157287"/>
              <a:gd name="connsiteX62" fmla="*/ 2700338 w 7953375"/>
              <a:gd name="connsiteY62" fmla="*/ 509587 h 1157287"/>
              <a:gd name="connsiteX63" fmla="*/ 2700338 w 7953375"/>
              <a:gd name="connsiteY63" fmla="*/ 485775 h 1157287"/>
              <a:gd name="connsiteX64" fmla="*/ 2624138 w 7953375"/>
              <a:gd name="connsiteY64" fmla="*/ 485775 h 1157287"/>
              <a:gd name="connsiteX65" fmla="*/ 2624138 w 7953375"/>
              <a:gd name="connsiteY65" fmla="*/ 471487 h 1157287"/>
              <a:gd name="connsiteX66" fmla="*/ 2524125 w 7953375"/>
              <a:gd name="connsiteY66" fmla="*/ 471487 h 1157287"/>
              <a:gd name="connsiteX67" fmla="*/ 2524125 w 7953375"/>
              <a:gd name="connsiteY67" fmla="*/ 461962 h 1157287"/>
              <a:gd name="connsiteX68" fmla="*/ 2438400 w 7953375"/>
              <a:gd name="connsiteY68" fmla="*/ 461962 h 1157287"/>
              <a:gd name="connsiteX69" fmla="*/ 2438401 w 7953375"/>
              <a:gd name="connsiteY69" fmla="*/ 450056 h 1157287"/>
              <a:gd name="connsiteX70" fmla="*/ 2247900 w 7953375"/>
              <a:gd name="connsiteY70" fmla="*/ 447674 h 1157287"/>
              <a:gd name="connsiteX71" fmla="*/ 2247900 w 7953375"/>
              <a:gd name="connsiteY71" fmla="*/ 419100 h 1157287"/>
              <a:gd name="connsiteX72" fmla="*/ 2200275 w 7953375"/>
              <a:gd name="connsiteY72" fmla="*/ 419100 h 1157287"/>
              <a:gd name="connsiteX73" fmla="*/ 2200275 w 7953375"/>
              <a:gd name="connsiteY73" fmla="*/ 395287 h 1157287"/>
              <a:gd name="connsiteX74" fmla="*/ 2100263 w 7953375"/>
              <a:gd name="connsiteY74" fmla="*/ 395287 h 1157287"/>
              <a:gd name="connsiteX75" fmla="*/ 2100263 w 7953375"/>
              <a:gd name="connsiteY75" fmla="*/ 371475 h 1157287"/>
              <a:gd name="connsiteX76" fmla="*/ 1990725 w 7953375"/>
              <a:gd name="connsiteY76" fmla="*/ 371475 h 1157287"/>
              <a:gd name="connsiteX77" fmla="*/ 1995488 w 7953375"/>
              <a:gd name="connsiteY77" fmla="*/ 366712 h 1157287"/>
              <a:gd name="connsiteX78" fmla="*/ 1990725 w 7953375"/>
              <a:gd name="connsiteY78" fmla="*/ 361949 h 1157287"/>
              <a:gd name="connsiteX79" fmla="*/ 1938338 w 7953375"/>
              <a:gd name="connsiteY79" fmla="*/ 361949 h 1157287"/>
              <a:gd name="connsiteX80" fmla="*/ 1952625 w 7953375"/>
              <a:gd name="connsiteY80" fmla="*/ 347662 h 1157287"/>
              <a:gd name="connsiteX81" fmla="*/ 1704975 w 7953375"/>
              <a:gd name="connsiteY81" fmla="*/ 347662 h 1157287"/>
              <a:gd name="connsiteX82" fmla="*/ 1704975 w 7953375"/>
              <a:gd name="connsiteY82" fmla="*/ 309562 h 1157287"/>
              <a:gd name="connsiteX83" fmla="*/ 1609725 w 7953375"/>
              <a:gd name="connsiteY83" fmla="*/ 309562 h 1157287"/>
              <a:gd name="connsiteX84" fmla="*/ 1609725 w 7953375"/>
              <a:gd name="connsiteY84" fmla="*/ 290512 h 1157287"/>
              <a:gd name="connsiteX85" fmla="*/ 1490663 w 7953375"/>
              <a:gd name="connsiteY85" fmla="*/ 290512 h 1157287"/>
              <a:gd name="connsiteX86" fmla="*/ 1490663 w 7953375"/>
              <a:gd name="connsiteY86" fmla="*/ 276225 h 1157287"/>
              <a:gd name="connsiteX87" fmla="*/ 1371600 w 7953375"/>
              <a:gd name="connsiteY87" fmla="*/ 276225 h 1157287"/>
              <a:gd name="connsiteX88" fmla="*/ 1376363 w 7953375"/>
              <a:gd name="connsiteY88" fmla="*/ 271462 h 1157287"/>
              <a:gd name="connsiteX89" fmla="*/ 1243013 w 7953375"/>
              <a:gd name="connsiteY89" fmla="*/ 271462 h 1157287"/>
              <a:gd name="connsiteX90" fmla="*/ 1243013 w 7953375"/>
              <a:gd name="connsiteY90" fmla="*/ 257175 h 1157287"/>
              <a:gd name="connsiteX91" fmla="*/ 1195388 w 7953375"/>
              <a:gd name="connsiteY91" fmla="*/ 257175 h 1157287"/>
              <a:gd name="connsiteX92" fmla="*/ 1195388 w 7953375"/>
              <a:gd name="connsiteY92" fmla="*/ 233362 h 1157287"/>
              <a:gd name="connsiteX93" fmla="*/ 1143000 w 7953375"/>
              <a:gd name="connsiteY93" fmla="*/ 233362 h 1157287"/>
              <a:gd name="connsiteX94" fmla="*/ 1152525 w 7953375"/>
              <a:gd name="connsiteY94" fmla="*/ 233362 h 1157287"/>
              <a:gd name="connsiteX95" fmla="*/ 1081088 w 7953375"/>
              <a:gd name="connsiteY95" fmla="*/ 233362 h 1157287"/>
              <a:gd name="connsiteX96" fmla="*/ 1081088 w 7953375"/>
              <a:gd name="connsiteY96" fmla="*/ 223837 h 1157287"/>
              <a:gd name="connsiteX97" fmla="*/ 1066800 w 7953375"/>
              <a:gd name="connsiteY97" fmla="*/ 223837 h 1157287"/>
              <a:gd name="connsiteX98" fmla="*/ 1066800 w 7953375"/>
              <a:gd name="connsiteY98" fmla="*/ 200025 h 1157287"/>
              <a:gd name="connsiteX99" fmla="*/ 1042988 w 7953375"/>
              <a:gd name="connsiteY99" fmla="*/ 200025 h 1157287"/>
              <a:gd name="connsiteX100" fmla="*/ 1042988 w 7953375"/>
              <a:gd name="connsiteY100" fmla="*/ 190500 h 1157287"/>
              <a:gd name="connsiteX101" fmla="*/ 957263 w 7953375"/>
              <a:gd name="connsiteY101" fmla="*/ 190500 h 1157287"/>
              <a:gd name="connsiteX102" fmla="*/ 957263 w 7953375"/>
              <a:gd name="connsiteY102" fmla="*/ 180975 h 1157287"/>
              <a:gd name="connsiteX103" fmla="*/ 923925 w 7953375"/>
              <a:gd name="connsiteY103" fmla="*/ 180975 h 1157287"/>
              <a:gd name="connsiteX104" fmla="*/ 928688 w 7953375"/>
              <a:gd name="connsiteY104" fmla="*/ 176212 h 1157287"/>
              <a:gd name="connsiteX105" fmla="*/ 900113 w 7953375"/>
              <a:gd name="connsiteY105" fmla="*/ 176212 h 1157287"/>
              <a:gd name="connsiteX106" fmla="*/ 900113 w 7953375"/>
              <a:gd name="connsiteY106" fmla="*/ 152400 h 1157287"/>
              <a:gd name="connsiteX107" fmla="*/ 847725 w 7953375"/>
              <a:gd name="connsiteY107" fmla="*/ 152400 h 1157287"/>
              <a:gd name="connsiteX108" fmla="*/ 847725 w 7953375"/>
              <a:gd name="connsiteY108" fmla="*/ 152400 h 1157287"/>
              <a:gd name="connsiteX109" fmla="*/ 795338 w 7953375"/>
              <a:gd name="connsiteY109" fmla="*/ 152400 h 1157287"/>
              <a:gd name="connsiteX110" fmla="*/ 795338 w 7953375"/>
              <a:gd name="connsiteY110" fmla="*/ 128587 h 1157287"/>
              <a:gd name="connsiteX111" fmla="*/ 681038 w 7953375"/>
              <a:gd name="connsiteY111" fmla="*/ 128587 h 1157287"/>
              <a:gd name="connsiteX112" fmla="*/ 681038 w 7953375"/>
              <a:gd name="connsiteY112" fmla="*/ 100012 h 1157287"/>
              <a:gd name="connsiteX113" fmla="*/ 628650 w 7953375"/>
              <a:gd name="connsiteY113" fmla="*/ 100012 h 1157287"/>
              <a:gd name="connsiteX114" fmla="*/ 628650 w 7953375"/>
              <a:gd name="connsiteY114" fmla="*/ 85725 h 1157287"/>
              <a:gd name="connsiteX115" fmla="*/ 457200 w 7953375"/>
              <a:gd name="connsiteY115" fmla="*/ 85725 h 1157287"/>
              <a:gd name="connsiteX116" fmla="*/ 457200 w 7953375"/>
              <a:gd name="connsiteY116" fmla="*/ 71437 h 1157287"/>
              <a:gd name="connsiteX117" fmla="*/ 404813 w 7953375"/>
              <a:gd name="connsiteY117" fmla="*/ 71437 h 1157287"/>
              <a:gd name="connsiteX118" fmla="*/ 404813 w 7953375"/>
              <a:gd name="connsiteY118" fmla="*/ 57150 h 1157287"/>
              <a:gd name="connsiteX119" fmla="*/ 328613 w 7953375"/>
              <a:gd name="connsiteY119" fmla="*/ 57150 h 1157287"/>
              <a:gd name="connsiteX120" fmla="*/ 328613 w 7953375"/>
              <a:gd name="connsiteY120" fmla="*/ 42862 h 1157287"/>
              <a:gd name="connsiteX121" fmla="*/ 204788 w 7953375"/>
              <a:gd name="connsiteY121" fmla="*/ 42862 h 1157287"/>
              <a:gd name="connsiteX122" fmla="*/ 204788 w 7953375"/>
              <a:gd name="connsiteY122" fmla="*/ 9525 h 1157287"/>
              <a:gd name="connsiteX123" fmla="*/ 61913 w 7953375"/>
              <a:gd name="connsiteY123" fmla="*/ 9525 h 1157287"/>
              <a:gd name="connsiteX124" fmla="*/ 61913 w 7953375"/>
              <a:gd name="connsiteY124" fmla="*/ 0 h 1157287"/>
              <a:gd name="connsiteX125" fmla="*/ 0 w 7953375"/>
              <a:gd name="connsiteY125" fmla="*/ 0 h 1157287"/>
              <a:gd name="connsiteX0" fmla="*/ 7953375 w 7953375"/>
              <a:gd name="connsiteY0" fmla="*/ 1157287 h 1157287"/>
              <a:gd name="connsiteX1" fmla="*/ 7058025 w 7953375"/>
              <a:gd name="connsiteY1" fmla="*/ 1157287 h 1157287"/>
              <a:gd name="connsiteX2" fmla="*/ 7058025 w 7953375"/>
              <a:gd name="connsiteY2" fmla="*/ 1090612 h 1157287"/>
              <a:gd name="connsiteX3" fmla="*/ 6910388 w 7953375"/>
              <a:gd name="connsiteY3" fmla="*/ 1090612 h 1157287"/>
              <a:gd name="connsiteX4" fmla="*/ 6910388 w 7953375"/>
              <a:gd name="connsiteY4" fmla="*/ 1042987 h 1157287"/>
              <a:gd name="connsiteX5" fmla="*/ 6562725 w 7953375"/>
              <a:gd name="connsiteY5" fmla="*/ 1042987 h 1157287"/>
              <a:gd name="connsiteX6" fmla="*/ 6562725 w 7953375"/>
              <a:gd name="connsiteY6" fmla="*/ 1004887 h 1157287"/>
              <a:gd name="connsiteX7" fmla="*/ 6353175 w 7953375"/>
              <a:gd name="connsiteY7" fmla="*/ 1004887 h 1157287"/>
              <a:gd name="connsiteX8" fmla="*/ 6353175 w 7953375"/>
              <a:gd name="connsiteY8" fmla="*/ 971550 h 1157287"/>
              <a:gd name="connsiteX9" fmla="*/ 5934075 w 7953375"/>
              <a:gd name="connsiteY9" fmla="*/ 971550 h 1157287"/>
              <a:gd name="connsiteX10" fmla="*/ 5934075 w 7953375"/>
              <a:gd name="connsiteY10" fmla="*/ 938212 h 1157287"/>
              <a:gd name="connsiteX11" fmla="*/ 5314950 w 7953375"/>
              <a:gd name="connsiteY11" fmla="*/ 938212 h 1157287"/>
              <a:gd name="connsiteX12" fmla="*/ 5314950 w 7953375"/>
              <a:gd name="connsiteY12" fmla="*/ 914400 h 1157287"/>
              <a:gd name="connsiteX13" fmla="*/ 5162550 w 7953375"/>
              <a:gd name="connsiteY13" fmla="*/ 914400 h 1157287"/>
              <a:gd name="connsiteX14" fmla="*/ 5162550 w 7953375"/>
              <a:gd name="connsiteY14" fmla="*/ 895350 h 1157287"/>
              <a:gd name="connsiteX15" fmla="*/ 5105400 w 7953375"/>
              <a:gd name="connsiteY15" fmla="*/ 895350 h 1157287"/>
              <a:gd name="connsiteX16" fmla="*/ 5105400 w 7953375"/>
              <a:gd name="connsiteY16" fmla="*/ 876300 h 1157287"/>
              <a:gd name="connsiteX17" fmla="*/ 4857750 w 7953375"/>
              <a:gd name="connsiteY17" fmla="*/ 876300 h 1157287"/>
              <a:gd name="connsiteX18" fmla="*/ 4852987 w 7953375"/>
              <a:gd name="connsiteY18" fmla="*/ 871537 h 1157287"/>
              <a:gd name="connsiteX19" fmla="*/ 4471988 w 7953375"/>
              <a:gd name="connsiteY19" fmla="*/ 871537 h 1157287"/>
              <a:gd name="connsiteX20" fmla="*/ 4471988 w 7953375"/>
              <a:gd name="connsiteY20" fmla="*/ 852487 h 1157287"/>
              <a:gd name="connsiteX21" fmla="*/ 4410075 w 7953375"/>
              <a:gd name="connsiteY21" fmla="*/ 852487 h 1157287"/>
              <a:gd name="connsiteX22" fmla="*/ 4395788 w 7953375"/>
              <a:gd name="connsiteY22" fmla="*/ 838200 h 1157287"/>
              <a:gd name="connsiteX23" fmla="*/ 4071938 w 7953375"/>
              <a:gd name="connsiteY23" fmla="*/ 838200 h 1157287"/>
              <a:gd name="connsiteX24" fmla="*/ 4071938 w 7953375"/>
              <a:gd name="connsiteY24" fmla="*/ 819150 h 1157287"/>
              <a:gd name="connsiteX25" fmla="*/ 3981450 w 7953375"/>
              <a:gd name="connsiteY25" fmla="*/ 819150 h 1157287"/>
              <a:gd name="connsiteX26" fmla="*/ 3981450 w 7953375"/>
              <a:gd name="connsiteY26" fmla="*/ 804862 h 1157287"/>
              <a:gd name="connsiteX27" fmla="*/ 3786188 w 7953375"/>
              <a:gd name="connsiteY27" fmla="*/ 804862 h 1157287"/>
              <a:gd name="connsiteX28" fmla="*/ 3781426 w 7953375"/>
              <a:gd name="connsiteY28" fmla="*/ 800100 h 1157287"/>
              <a:gd name="connsiteX29" fmla="*/ 3709988 w 7953375"/>
              <a:gd name="connsiteY29" fmla="*/ 800100 h 1157287"/>
              <a:gd name="connsiteX30" fmla="*/ 3719513 w 7953375"/>
              <a:gd name="connsiteY30" fmla="*/ 790575 h 1157287"/>
              <a:gd name="connsiteX31" fmla="*/ 3643313 w 7953375"/>
              <a:gd name="connsiteY31" fmla="*/ 790575 h 1157287"/>
              <a:gd name="connsiteX32" fmla="*/ 3643313 w 7953375"/>
              <a:gd name="connsiteY32" fmla="*/ 747712 h 1157287"/>
              <a:gd name="connsiteX33" fmla="*/ 3586163 w 7953375"/>
              <a:gd name="connsiteY33" fmla="*/ 747712 h 1157287"/>
              <a:gd name="connsiteX34" fmla="*/ 3586163 w 7953375"/>
              <a:gd name="connsiteY34" fmla="*/ 719137 h 1157287"/>
              <a:gd name="connsiteX35" fmla="*/ 3562350 w 7953375"/>
              <a:gd name="connsiteY35" fmla="*/ 719137 h 1157287"/>
              <a:gd name="connsiteX36" fmla="*/ 3562350 w 7953375"/>
              <a:gd name="connsiteY36" fmla="*/ 709612 h 1157287"/>
              <a:gd name="connsiteX37" fmla="*/ 3471863 w 7953375"/>
              <a:gd name="connsiteY37" fmla="*/ 709612 h 1157287"/>
              <a:gd name="connsiteX38" fmla="*/ 3471863 w 7953375"/>
              <a:gd name="connsiteY38" fmla="*/ 685800 h 1157287"/>
              <a:gd name="connsiteX39" fmla="*/ 3443288 w 7953375"/>
              <a:gd name="connsiteY39" fmla="*/ 685800 h 1157287"/>
              <a:gd name="connsiteX40" fmla="*/ 3443288 w 7953375"/>
              <a:gd name="connsiteY40" fmla="*/ 676275 h 1157287"/>
              <a:gd name="connsiteX41" fmla="*/ 3419475 w 7953375"/>
              <a:gd name="connsiteY41" fmla="*/ 676275 h 1157287"/>
              <a:gd name="connsiteX42" fmla="*/ 3419475 w 7953375"/>
              <a:gd name="connsiteY42" fmla="*/ 666750 h 1157287"/>
              <a:gd name="connsiteX43" fmla="*/ 3338513 w 7953375"/>
              <a:gd name="connsiteY43" fmla="*/ 666750 h 1157287"/>
              <a:gd name="connsiteX44" fmla="*/ 3338513 w 7953375"/>
              <a:gd name="connsiteY44" fmla="*/ 647700 h 1157287"/>
              <a:gd name="connsiteX45" fmla="*/ 3305175 w 7953375"/>
              <a:gd name="connsiteY45" fmla="*/ 647700 h 1157287"/>
              <a:gd name="connsiteX46" fmla="*/ 3276600 w 7953375"/>
              <a:gd name="connsiteY46" fmla="*/ 647700 h 1157287"/>
              <a:gd name="connsiteX47" fmla="*/ 3257550 w 7953375"/>
              <a:gd name="connsiteY47" fmla="*/ 628650 h 1157287"/>
              <a:gd name="connsiteX48" fmla="*/ 3152775 w 7953375"/>
              <a:gd name="connsiteY48" fmla="*/ 628650 h 1157287"/>
              <a:gd name="connsiteX49" fmla="*/ 3152775 w 7953375"/>
              <a:gd name="connsiteY49" fmla="*/ 600075 h 1157287"/>
              <a:gd name="connsiteX50" fmla="*/ 3024188 w 7953375"/>
              <a:gd name="connsiteY50" fmla="*/ 600075 h 1157287"/>
              <a:gd name="connsiteX51" fmla="*/ 3024188 w 7953375"/>
              <a:gd name="connsiteY51" fmla="*/ 590550 h 1157287"/>
              <a:gd name="connsiteX52" fmla="*/ 2933700 w 7953375"/>
              <a:gd name="connsiteY52" fmla="*/ 590550 h 1157287"/>
              <a:gd name="connsiteX53" fmla="*/ 2933700 w 7953375"/>
              <a:gd name="connsiteY53" fmla="*/ 576262 h 1157287"/>
              <a:gd name="connsiteX54" fmla="*/ 2919413 w 7953375"/>
              <a:gd name="connsiteY54" fmla="*/ 576262 h 1157287"/>
              <a:gd name="connsiteX55" fmla="*/ 2919413 w 7953375"/>
              <a:gd name="connsiteY55" fmla="*/ 552450 h 1157287"/>
              <a:gd name="connsiteX56" fmla="*/ 2905125 w 7953375"/>
              <a:gd name="connsiteY56" fmla="*/ 552450 h 1157287"/>
              <a:gd name="connsiteX57" fmla="*/ 2905125 w 7953375"/>
              <a:gd name="connsiteY57" fmla="*/ 533400 h 1157287"/>
              <a:gd name="connsiteX58" fmla="*/ 2819400 w 7953375"/>
              <a:gd name="connsiteY58" fmla="*/ 533400 h 1157287"/>
              <a:gd name="connsiteX59" fmla="*/ 2819400 w 7953375"/>
              <a:gd name="connsiteY59" fmla="*/ 523875 h 1157287"/>
              <a:gd name="connsiteX60" fmla="*/ 2771775 w 7953375"/>
              <a:gd name="connsiteY60" fmla="*/ 523875 h 1157287"/>
              <a:gd name="connsiteX61" fmla="*/ 2771775 w 7953375"/>
              <a:gd name="connsiteY61" fmla="*/ 509587 h 1157287"/>
              <a:gd name="connsiteX62" fmla="*/ 2700338 w 7953375"/>
              <a:gd name="connsiteY62" fmla="*/ 509587 h 1157287"/>
              <a:gd name="connsiteX63" fmla="*/ 2700338 w 7953375"/>
              <a:gd name="connsiteY63" fmla="*/ 485775 h 1157287"/>
              <a:gd name="connsiteX64" fmla="*/ 2624138 w 7953375"/>
              <a:gd name="connsiteY64" fmla="*/ 485775 h 1157287"/>
              <a:gd name="connsiteX65" fmla="*/ 2624138 w 7953375"/>
              <a:gd name="connsiteY65" fmla="*/ 471487 h 1157287"/>
              <a:gd name="connsiteX66" fmla="*/ 2524125 w 7953375"/>
              <a:gd name="connsiteY66" fmla="*/ 471487 h 1157287"/>
              <a:gd name="connsiteX67" fmla="*/ 2524125 w 7953375"/>
              <a:gd name="connsiteY67" fmla="*/ 461962 h 1157287"/>
              <a:gd name="connsiteX68" fmla="*/ 2438400 w 7953375"/>
              <a:gd name="connsiteY68" fmla="*/ 461962 h 1157287"/>
              <a:gd name="connsiteX69" fmla="*/ 2438401 w 7953375"/>
              <a:gd name="connsiteY69" fmla="*/ 450056 h 1157287"/>
              <a:gd name="connsiteX70" fmla="*/ 2247900 w 7953375"/>
              <a:gd name="connsiteY70" fmla="*/ 447674 h 1157287"/>
              <a:gd name="connsiteX71" fmla="*/ 2247900 w 7953375"/>
              <a:gd name="connsiteY71" fmla="*/ 419100 h 1157287"/>
              <a:gd name="connsiteX72" fmla="*/ 2200275 w 7953375"/>
              <a:gd name="connsiteY72" fmla="*/ 419100 h 1157287"/>
              <a:gd name="connsiteX73" fmla="*/ 2200275 w 7953375"/>
              <a:gd name="connsiteY73" fmla="*/ 395287 h 1157287"/>
              <a:gd name="connsiteX74" fmla="*/ 2100263 w 7953375"/>
              <a:gd name="connsiteY74" fmla="*/ 395287 h 1157287"/>
              <a:gd name="connsiteX75" fmla="*/ 2100263 w 7953375"/>
              <a:gd name="connsiteY75" fmla="*/ 371475 h 1157287"/>
              <a:gd name="connsiteX76" fmla="*/ 1990725 w 7953375"/>
              <a:gd name="connsiteY76" fmla="*/ 371475 h 1157287"/>
              <a:gd name="connsiteX77" fmla="*/ 1995488 w 7953375"/>
              <a:gd name="connsiteY77" fmla="*/ 366712 h 1157287"/>
              <a:gd name="connsiteX78" fmla="*/ 1990725 w 7953375"/>
              <a:gd name="connsiteY78" fmla="*/ 361949 h 1157287"/>
              <a:gd name="connsiteX79" fmla="*/ 1938338 w 7953375"/>
              <a:gd name="connsiteY79" fmla="*/ 361949 h 1157287"/>
              <a:gd name="connsiteX80" fmla="*/ 1952625 w 7953375"/>
              <a:gd name="connsiteY80" fmla="*/ 347662 h 1157287"/>
              <a:gd name="connsiteX81" fmla="*/ 1704975 w 7953375"/>
              <a:gd name="connsiteY81" fmla="*/ 347662 h 1157287"/>
              <a:gd name="connsiteX82" fmla="*/ 1704975 w 7953375"/>
              <a:gd name="connsiteY82" fmla="*/ 309562 h 1157287"/>
              <a:gd name="connsiteX83" fmla="*/ 1609725 w 7953375"/>
              <a:gd name="connsiteY83" fmla="*/ 309562 h 1157287"/>
              <a:gd name="connsiteX84" fmla="*/ 1609725 w 7953375"/>
              <a:gd name="connsiteY84" fmla="*/ 290512 h 1157287"/>
              <a:gd name="connsiteX85" fmla="*/ 1490663 w 7953375"/>
              <a:gd name="connsiteY85" fmla="*/ 290512 h 1157287"/>
              <a:gd name="connsiteX86" fmla="*/ 1490663 w 7953375"/>
              <a:gd name="connsiteY86" fmla="*/ 276225 h 1157287"/>
              <a:gd name="connsiteX87" fmla="*/ 1371600 w 7953375"/>
              <a:gd name="connsiteY87" fmla="*/ 276225 h 1157287"/>
              <a:gd name="connsiteX88" fmla="*/ 1376363 w 7953375"/>
              <a:gd name="connsiteY88" fmla="*/ 271462 h 1157287"/>
              <a:gd name="connsiteX89" fmla="*/ 1243013 w 7953375"/>
              <a:gd name="connsiteY89" fmla="*/ 271462 h 1157287"/>
              <a:gd name="connsiteX90" fmla="*/ 1243013 w 7953375"/>
              <a:gd name="connsiteY90" fmla="*/ 257175 h 1157287"/>
              <a:gd name="connsiteX91" fmla="*/ 1195388 w 7953375"/>
              <a:gd name="connsiteY91" fmla="*/ 257175 h 1157287"/>
              <a:gd name="connsiteX92" fmla="*/ 1195388 w 7953375"/>
              <a:gd name="connsiteY92" fmla="*/ 233362 h 1157287"/>
              <a:gd name="connsiteX93" fmla="*/ 1143000 w 7953375"/>
              <a:gd name="connsiteY93" fmla="*/ 233362 h 1157287"/>
              <a:gd name="connsiteX94" fmla="*/ 1152525 w 7953375"/>
              <a:gd name="connsiteY94" fmla="*/ 233362 h 1157287"/>
              <a:gd name="connsiteX95" fmla="*/ 1081088 w 7953375"/>
              <a:gd name="connsiteY95" fmla="*/ 233362 h 1157287"/>
              <a:gd name="connsiteX96" fmla="*/ 1081088 w 7953375"/>
              <a:gd name="connsiteY96" fmla="*/ 223837 h 1157287"/>
              <a:gd name="connsiteX97" fmla="*/ 1066800 w 7953375"/>
              <a:gd name="connsiteY97" fmla="*/ 223837 h 1157287"/>
              <a:gd name="connsiteX98" fmla="*/ 1066800 w 7953375"/>
              <a:gd name="connsiteY98" fmla="*/ 200025 h 1157287"/>
              <a:gd name="connsiteX99" fmla="*/ 1042988 w 7953375"/>
              <a:gd name="connsiteY99" fmla="*/ 200025 h 1157287"/>
              <a:gd name="connsiteX100" fmla="*/ 1042988 w 7953375"/>
              <a:gd name="connsiteY100" fmla="*/ 190500 h 1157287"/>
              <a:gd name="connsiteX101" fmla="*/ 957263 w 7953375"/>
              <a:gd name="connsiteY101" fmla="*/ 190500 h 1157287"/>
              <a:gd name="connsiteX102" fmla="*/ 957263 w 7953375"/>
              <a:gd name="connsiteY102" fmla="*/ 180975 h 1157287"/>
              <a:gd name="connsiteX103" fmla="*/ 923925 w 7953375"/>
              <a:gd name="connsiteY103" fmla="*/ 180975 h 1157287"/>
              <a:gd name="connsiteX104" fmla="*/ 928688 w 7953375"/>
              <a:gd name="connsiteY104" fmla="*/ 176212 h 1157287"/>
              <a:gd name="connsiteX105" fmla="*/ 900113 w 7953375"/>
              <a:gd name="connsiteY105" fmla="*/ 176212 h 1157287"/>
              <a:gd name="connsiteX106" fmla="*/ 900113 w 7953375"/>
              <a:gd name="connsiteY106" fmla="*/ 152400 h 1157287"/>
              <a:gd name="connsiteX107" fmla="*/ 847725 w 7953375"/>
              <a:gd name="connsiteY107" fmla="*/ 152400 h 1157287"/>
              <a:gd name="connsiteX108" fmla="*/ 847725 w 7953375"/>
              <a:gd name="connsiteY108" fmla="*/ 152400 h 1157287"/>
              <a:gd name="connsiteX109" fmla="*/ 795338 w 7953375"/>
              <a:gd name="connsiteY109" fmla="*/ 152400 h 1157287"/>
              <a:gd name="connsiteX110" fmla="*/ 795338 w 7953375"/>
              <a:gd name="connsiteY110" fmla="*/ 128587 h 1157287"/>
              <a:gd name="connsiteX111" fmla="*/ 681038 w 7953375"/>
              <a:gd name="connsiteY111" fmla="*/ 128587 h 1157287"/>
              <a:gd name="connsiteX112" fmla="*/ 681038 w 7953375"/>
              <a:gd name="connsiteY112" fmla="*/ 100012 h 1157287"/>
              <a:gd name="connsiteX113" fmla="*/ 628650 w 7953375"/>
              <a:gd name="connsiteY113" fmla="*/ 100012 h 1157287"/>
              <a:gd name="connsiteX114" fmla="*/ 628650 w 7953375"/>
              <a:gd name="connsiteY114" fmla="*/ 85725 h 1157287"/>
              <a:gd name="connsiteX115" fmla="*/ 457200 w 7953375"/>
              <a:gd name="connsiteY115" fmla="*/ 85725 h 1157287"/>
              <a:gd name="connsiteX116" fmla="*/ 457200 w 7953375"/>
              <a:gd name="connsiteY116" fmla="*/ 71437 h 1157287"/>
              <a:gd name="connsiteX117" fmla="*/ 404813 w 7953375"/>
              <a:gd name="connsiteY117" fmla="*/ 71437 h 1157287"/>
              <a:gd name="connsiteX118" fmla="*/ 404813 w 7953375"/>
              <a:gd name="connsiteY118" fmla="*/ 57150 h 1157287"/>
              <a:gd name="connsiteX119" fmla="*/ 328613 w 7953375"/>
              <a:gd name="connsiteY119" fmla="*/ 57150 h 1157287"/>
              <a:gd name="connsiteX120" fmla="*/ 328613 w 7953375"/>
              <a:gd name="connsiteY120" fmla="*/ 42862 h 1157287"/>
              <a:gd name="connsiteX121" fmla="*/ 204788 w 7953375"/>
              <a:gd name="connsiteY121" fmla="*/ 42862 h 1157287"/>
              <a:gd name="connsiteX122" fmla="*/ 204788 w 7953375"/>
              <a:gd name="connsiteY122" fmla="*/ 9525 h 1157287"/>
              <a:gd name="connsiteX123" fmla="*/ 61913 w 7953375"/>
              <a:gd name="connsiteY123" fmla="*/ 9525 h 1157287"/>
              <a:gd name="connsiteX124" fmla="*/ 61913 w 7953375"/>
              <a:gd name="connsiteY124" fmla="*/ 0 h 1157287"/>
              <a:gd name="connsiteX125" fmla="*/ 0 w 7953375"/>
              <a:gd name="connsiteY125" fmla="*/ 0 h 1157287"/>
              <a:gd name="connsiteX0" fmla="*/ 7953375 w 7953375"/>
              <a:gd name="connsiteY0" fmla="*/ 1157287 h 1157287"/>
              <a:gd name="connsiteX1" fmla="*/ 7058025 w 7953375"/>
              <a:gd name="connsiteY1" fmla="*/ 1157287 h 1157287"/>
              <a:gd name="connsiteX2" fmla="*/ 7058025 w 7953375"/>
              <a:gd name="connsiteY2" fmla="*/ 1090612 h 1157287"/>
              <a:gd name="connsiteX3" fmla="*/ 6910388 w 7953375"/>
              <a:gd name="connsiteY3" fmla="*/ 1090612 h 1157287"/>
              <a:gd name="connsiteX4" fmla="*/ 6910388 w 7953375"/>
              <a:gd name="connsiteY4" fmla="*/ 1042987 h 1157287"/>
              <a:gd name="connsiteX5" fmla="*/ 6562725 w 7953375"/>
              <a:gd name="connsiteY5" fmla="*/ 1042987 h 1157287"/>
              <a:gd name="connsiteX6" fmla="*/ 6562725 w 7953375"/>
              <a:gd name="connsiteY6" fmla="*/ 1004887 h 1157287"/>
              <a:gd name="connsiteX7" fmla="*/ 6353175 w 7953375"/>
              <a:gd name="connsiteY7" fmla="*/ 1004887 h 1157287"/>
              <a:gd name="connsiteX8" fmla="*/ 6353175 w 7953375"/>
              <a:gd name="connsiteY8" fmla="*/ 971550 h 1157287"/>
              <a:gd name="connsiteX9" fmla="*/ 5934075 w 7953375"/>
              <a:gd name="connsiteY9" fmla="*/ 971550 h 1157287"/>
              <a:gd name="connsiteX10" fmla="*/ 5934075 w 7953375"/>
              <a:gd name="connsiteY10" fmla="*/ 938212 h 1157287"/>
              <a:gd name="connsiteX11" fmla="*/ 5314950 w 7953375"/>
              <a:gd name="connsiteY11" fmla="*/ 938212 h 1157287"/>
              <a:gd name="connsiteX12" fmla="*/ 5314950 w 7953375"/>
              <a:gd name="connsiteY12" fmla="*/ 914400 h 1157287"/>
              <a:gd name="connsiteX13" fmla="*/ 5162550 w 7953375"/>
              <a:gd name="connsiteY13" fmla="*/ 914400 h 1157287"/>
              <a:gd name="connsiteX14" fmla="*/ 5162550 w 7953375"/>
              <a:gd name="connsiteY14" fmla="*/ 895350 h 1157287"/>
              <a:gd name="connsiteX15" fmla="*/ 5105400 w 7953375"/>
              <a:gd name="connsiteY15" fmla="*/ 895350 h 1157287"/>
              <a:gd name="connsiteX16" fmla="*/ 5105400 w 7953375"/>
              <a:gd name="connsiteY16" fmla="*/ 876300 h 1157287"/>
              <a:gd name="connsiteX17" fmla="*/ 4857750 w 7953375"/>
              <a:gd name="connsiteY17" fmla="*/ 876300 h 1157287"/>
              <a:gd name="connsiteX18" fmla="*/ 4852987 w 7953375"/>
              <a:gd name="connsiteY18" fmla="*/ 871537 h 1157287"/>
              <a:gd name="connsiteX19" fmla="*/ 4471988 w 7953375"/>
              <a:gd name="connsiteY19" fmla="*/ 871537 h 1157287"/>
              <a:gd name="connsiteX20" fmla="*/ 4471988 w 7953375"/>
              <a:gd name="connsiteY20" fmla="*/ 852487 h 1157287"/>
              <a:gd name="connsiteX21" fmla="*/ 4410075 w 7953375"/>
              <a:gd name="connsiteY21" fmla="*/ 852487 h 1157287"/>
              <a:gd name="connsiteX22" fmla="*/ 4395788 w 7953375"/>
              <a:gd name="connsiteY22" fmla="*/ 838200 h 1157287"/>
              <a:gd name="connsiteX23" fmla="*/ 4071938 w 7953375"/>
              <a:gd name="connsiteY23" fmla="*/ 838200 h 1157287"/>
              <a:gd name="connsiteX24" fmla="*/ 4071938 w 7953375"/>
              <a:gd name="connsiteY24" fmla="*/ 819150 h 1157287"/>
              <a:gd name="connsiteX25" fmla="*/ 3981450 w 7953375"/>
              <a:gd name="connsiteY25" fmla="*/ 819150 h 1157287"/>
              <a:gd name="connsiteX26" fmla="*/ 3981450 w 7953375"/>
              <a:gd name="connsiteY26" fmla="*/ 804862 h 1157287"/>
              <a:gd name="connsiteX27" fmla="*/ 3786188 w 7953375"/>
              <a:gd name="connsiteY27" fmla="*/ 804862 h 1157287"/>
              <a:gd name="connsiteX28" fmla="*/ 3781426 w 7953375"/>
              <a:gd name="connsiteY28" fmla="*/ 800100 h 1157287"/>
              <a:gd name="connsiteX29" fmla="*/ 3709988 w 7953375"/>
              <a:gd name="connsiteY29" fmla="*/ 800100 h 1157287"/>
              <a:gd name="connsiteX30" fmla="*/ 3719513 w 7953375"/>
              <a:gd name="connsiteY30" fmla="*/ 790575 h 1157287"/>
              <a:gd name="connsiteX31" fmla="*/ 3643313 w 7953375"/>
              <a:gd name="connsiteY31" fmla="*/ 790575 h 1157287"/>
              <a:gd name="connsiteX32" fmla="*/ 3643313 w 7953375"/>
              <a:gd name="connsiteY32" fmla="*/ 747712 h 1157287"/>
              <a:gd name="connsiteX33" fmla="*/ 3586163 w 7953375"/>
              <a:gd name="connsiteY33" fmla="*/ 747712 h 1157287"/>
              <a:gd name="connsiteX34" fmla="*/ 3586163 w 7953375"/>
              <a:gd name="connsiteY34" fmla="*/ 719137 h 1157287"/>
              <a:gd name="connsiteX35" fmla="*/ 3562350 w 7953375"/>
              <a:gd name="connsiteY35" fmla="*/ 719137 h 1157287"/>
              <a:gd name="connsiteX36" fmla="*/ 3562350 w 7953375"/>
              <a:gd name="connsiteY36" fmla="*/ 709612 h 1157287"/>
              <a:gd name="connsiteX37" fmla="*/ 3471863 w 7953375"/>
              <a:gd name="connsiteY37" fmla="*/ 709612 h 1157287"/>
              <a:gd name="connsiteX38" fmla="*/ 3471863 w 7953375"/>
              <a:gd name="connsiteY38" fmla="*/ 685800 h 1157287"/>
              <a:gd name="connsiteX39" fmla="*/ 3443288 w 7953375"/>
              <a:gd name="connsiteY39" fmla="*/ 685800 h 1157287"/>
              <a:gd name="connsiteX40" fmla="*/ 3443288 w 7953375"/>
              <a:gd name="connsiteY40" fmla="*/ 676275 h 1157287"/>
              <a:gd name="connsiteX41" fmla="*/ 3419475 w 7953375"/>
              <a:gd name="connsiteY41" fmla="*/ 676275 h 1157287"/>
              <a:gd name="connsiteX42" fmla="*/ 3419475 w 7953375"/>
              <a:gd name="connsiteY42" fmla="*/ 666750 h 1157287"/>
              <a:gd name="connsiteX43" fmla="*/ 3338513 w 7953375"/>
              <a:gd name="connsiteY43" fmla="*/ 666750 h 1157287"/>
              <a:gd name="connsiteX44" fmla="*/ 3338513 w 7953375"/>
              <a:gd name="connsiteY44" fmla="*/ 647700 h 1157287"/>
              <a:gd name="connsiteX45" fmla="*/ 3305175 w 7953375"/>
              <a:gd name="connsiteY45" fmla="*/ 647700 h 1157287"/>
              <a:gd name="connsiteX46" fmla="*/ 3276600 w 7953375"/>
              <a:gd name="connsiteY46" fmla="*/ 647700 h 1157287"/>
              <a:gd name="connsiteX47" fmla="*/ 3257550 w 7953375"/>
              <a:gd name="connsiteY47" fmla="*/ 628650 h 1157287"/>
              <a:gd name="connsiteX48" fmla="*/ 3152775 w 7953375"/>
              <a:gd name="connsiteY48" fmla="*/ 628650 h 1157287"/>
              <a:gd name="connsiteX49" fmla="*/ 3152775 w 7953375"/>
              <a:gd name="connsiteY49" fmla="*/ 600075 h 1157287"/>
              <a:gd name="connsiteX50" fmla="*/ 3024188 w 7953375"/>
              <a:gd name="connsiteY50" fmla="*/ 600075 h 1157287"/>
              <a:gd name="connsiteX51" fmla="*/ 3024188 w 7953375"/>
              <a:gd name="connsiteY51" fmla="*/ 590550 h 1157287"/>
              <a:gd name="connsiteX52" fmla="*/ 2933700 w 7953375"/>
              <a:gd name="connsiteY52" fmla="*/ 590550 h 1157287"/>
              <a:gd name="connsiteX53" fmla="*/ 2933700 w 7953375"/>
              <a:gd name="connsiteY53" fmla="*/ 576262 h 1157287"/>
              <a:gd name="connsiteX54" fmla="*/ 2919413 w 7953375"/>
              <a:gd name="connsiteY54" fmla="*/ 576262 h 1157287"/>
              <a:gd name="connsiteX55" fmla="*/ 2919413 w 7953375"/>
              <a:gd name="connsiteY55" fmla="*/ 552450 h 1157287"/>
              <a:gd name="connsiteX56" fmla="*/ 2905125 w 7953375"/>
              <a:gd name="connsiteY56" fmla="*/ 552450 h 1157287"/>
              <a:gd name="connsiteX57" fmla="*/ 2905125 w 7953375"/>
              <a:gd name="connsiteY57" fmla="*/ 533400 h 1157287"/>
              <a:gd name="connsiteX58" fmla="*/ 2819400 w 7953375"/>
              <a:gd name="connsiteY58" fmla="*/ 533400 h 1157287"/>
              <a:gd name="connsiteX59" fmla="*/ 2819400 w 7953375"/>
              <a:gd name="connsiteY59" fmla="*/ 523875 h 1157287"/>
              <a:gd name="connsiteX60" fmla="*/ 2771775 w 7953375"/>
              <a:gd name="connsiteY60" fmla="*/ 523875 h 1157287"/>
              <a:gd name="connsiteX61" fmla="*/ 2771775 w 7953375"/>
              <a:gd name="connsiteY61" fmla="*/ 509587 h 1157287"/>
              <a:gd name="connsiteX62" fmla="*/ 2700338 w 7953375"/>
              <a:gd name="connsiteY62" fmla="*/ 509587 h 1157287"/>
              <a:gd name="connsiteX63" fmla="*/ 2700338 w 7953375"/>
              <a:gd name="connsiteY63" fmla="*/ 485775 h 1157287"/>
              <a:gd name="connsiteX64" fmla="*/ 2624138 w 7953375"/>
              <a:gd name="connsiteY64" fmla="*/ 485775 h 1157287"/>
              <a:gd name="connsiteX65" fmla="*/ 2624138 w 7953375"/>
              <a:gd name="connsiteY65" fmla="*/ 471487 h 1157287"/>
              <a:gd name="connsiteX66" fmla="*/ 2524125 w 7953375"/>
              <a:gd name="connsiteY66" fmla="*/ 471487 h 1157287"/>
              <a:gd name="connsiteX67" fmla="*/ 2524125 w 7953375"/>
              <a:gd name="connsiteY67" fmla="*/ 461962 h 1157287"/>
              <a:gd name="connsiteX68" fmla="*/ 2438400 w 7953375"/>
              <a:gd name="connsiteY68" fmla="*/ 461962 h 1157287"/>
              <a:gd name="connsiteX69" fmla="*/ 2438401 w 7953375"/>
              <a:gd name="connsiteY69" fmla="*/ 450056 h 1157287"/>
              <a:gd name="connsiteX70" fmla="*/ 2247900 w 7953375"/>
              <a:gd name="connsiteY70" fmla="*/ 447674 h 1157287"/>
              <a:gd name="connsiteX71" fmla="*/ 2247900 w 7953375"/>
              <a:gd name="connsiteY71" fmla="*/ 419100 h 1157287"/>
              <a:gd name="connsiteX72" fmla="*/ 2200275 w 7953375"/>
              <a:gd name="connsiteY72" fmla="*/ 419100 h 1157287"/>
              <a:gd name="connsiteX73" fmla="*/ 2200275 w 7953375"/>
              <a:gd name="connsiteY73" fmla="*/ 395287 h 1157287"/>
              <a:gd name="connsiteX74" fmla="*/ 2100263 w 7953375"/>
              <a:gd name="connsiteY74" fmla="*/ 395287 h 1157287"/>
              <a:gd name="connsiteX75" fmla="*/ 2100263 w 7953375"/>
              <a:gd name="connsiteY75" fmla="*/ 371475 h 1157287"/>
              <a:gd name="connsiteX76" fmla="*/ 1990725 w 7953375"/>
              <a:gd name="connsiteY76" fmla="*/ 371475 h 1157287"/>
              <a:gd name="connsiteX77" fmla="*/ 1995488 w 7953375"/>
              <a:gd name="connsiteY77" fmla="*/ 366712 h 1157287"/>
              <a:gd name="connsiteX78" fmla="*/ 1990725 w 7953375"/>
              <a:gd name="connsiteY78" fmla="*/ 361949 h 1157287"/>
              <a:gd name="connsiteX79" fmla="*/ 1938338 w 7953375"/>
              <a:gd name="connsiteY79" fmla="*/ 361949 h 1157287"/>
              <a:gd name="connsiteX80" fmla="*/ 1943100 w 7953375"/>
              <a:gd name="connsiteY80" fmla="*/ 347662 h 1157287"/>
              <a:gd name="connsiteX81" fmla="*/ 1704975 w 7953375"/>
              <a:gd name="connsiteY81" fmla="*/ 347662 h 1157287"/>
              <a:gd name="connsiteX82" fmla="*/ 1704975 w 7953375"/>
              <a:gd name="connsiteY82" fmla="*/ 309562 h 1157287"/>
              <a:gd name="connsiteX83" fmla="*/ 1609725 w 7953375"/>
              <a:gd name="connsiteY83" fmla="*/ 309562 h 1157287"/>
              <a:gd name="connsiteX84" fmla="*/ 1609725 w 7953375"/>
              <a:gd name="connsiteY84" fmla="*/ 290512 h 1157287"/>
              <a:gd name="connsiteX85" fmla="*/ 1490663 w 7953375"/>
              <a:gd name="connsiteY85" fmla="*/ 290512 h 1157287"/>
              <a:gd name="connsiteX86" fmla="*/ 1490663 w 7953375"/>
              <a:gd name="connsiteY86" fmla="*/ 276225 h 1157287"/>
              <a:gd name="connsiteX87" fmla="*/ 1371600 w 7953375"/>
              <a:gd name="connsiteY87" fmla="*/ 276225 h 1157287"/>
              <a:gd name="connsiteX88" fmla="*/ 1376363 w 7953375"/>
              <a:gd name="connsiteY88" fmla="*/ 271462 h 1157287"/>
              <a:gd name="connsiteX89" fmla="*/ 1243013 w 7953375"/>
              <a:gd name="connsiteY89" fmla="*/ 271462 h 1157287"/>
              <a:gd name="connsiteX90" fmla="*/ 1243013 w 7953375"/>
              <a:gd name="connsiteY90" fmla="*/ 257175 h 1157287"/>
              <a:gd name="connsiteX91" fmla="*/ 1195388 w 7953375"/>
              <a:gd name="connsiteY91" fmla="*/ 257175 h 1157287"/>
              <a:gd name="connsiteX92" fmla="*/ 1195388 w 7953375"/>
              <a:gd name="connsiteY92" fmla="*/ 233362 h 1157287"/>
              <a:gd name="connsiteX93" fmla="*/ 1143000 w 7953375"/>
              <a:gd name="connsiteY93" fmla="*/ 233362 h 1157287"/>
              <a:gd name="connsiteX94" fmla="*/ 1152525 w 7953375"/>
              <a:gd name="connsiteY94" fmla="*/ 233362 h 1157287"/>
              <a:gd name="connsiteX95" fmla="*/ 1081088 w 7953375"/>
              <a:gd name="connsiteY95" fmla="*/ 233362 h 1157287"/>
              <a:gd name="connsiteX96" fmla="*/ 1081088 w 7953375"/>
              <a:gd name="connsiteY96" fmla="*/ 223837 h 1157287"/>
              <a:gd name="connsiteX97" fmla="*/ 1066800 w 7953375"/>
              <a:gd name="connsiteY97" fmla="*/ 223837 h 1157287"/>
              <a:gd name="connsiteX98" fmla="*/ 1066800 w 7953375"/>
              <a:gd name="connsiteY98" fmla="*/ 200025 h 1157287"/>
              <a:gd name="connsiteX99" fmla="*/ 1042988 w 7953375"/>
              <a:gd name="connsiteY99" fmla="*/ 200025 h 1157287"/>
              <a:gd name="connsiteX100" fmla="*/ 1042988 w 7953375"/>
              <a:gd name="connsiteY100" fmla="*/ 190500 h 1157287"/>
              <a:gd name="connsiteX101" fmla="*/ 957263 w 7953375"/>
              <a:gd name="connsiteY101" fmla="*/ 190500 h 1157287"/>
              <a:gd name="connsiteX102" fmla="*/ 957263 w 7953375"/>
              <a:gd name="connsiteY102" fmla="*/ 180975 h 1157287"/>
              <a:gd name="connsiteX103" fmla="*/ 923925 w 7953375"/>
              <a:gd name="connsiteY103" fmla="*/ 180975 h 1157287"/>
              <a:gd name="connsiteX104" fmla="*/ 928688 w 7953375"/>
              <a:gd name="connsiteY104" fmla="*/ 176212 h 1157287"/>
              <a:gd name="connsiteX105" fmla="*/ 900113 w 7953375"/>
              <a:gd name="connsiteY105" fmla="*/ 176212 h 1157287"/>
              <a:gd name="connsiteX106" fmla="*/ 900113 w 7953375"/>
              <a:gd name="connsiteY106" fmla="*/ 152400 h 1157287"/>
              <a:gd name="connsiteX107" fmla="*/ 847725 w 7953375"/>
              <a:gd name="connsiteY107" fmla="*/ 152400 h 1157287"/>
              <a:gd name="connsiteX108" fmla="*/ 847725 w 7953375"/>
              <a:gd name="connsiteY108" fmla="*/ 152400 h 1157287"/>
              <a:gd name="connsiteX109" fmla="*/ 795338 w 7953375"/>
              <a:gd name="connsiteY109" fmla="*/ 152400 h 1157287"/>
              <a:gd name="connsiteX110" fmla="*/ 795338 w 7953375"/>
              <a:gd name="connsiteY110" fmla="*/ 128587 h 1157287"/>
              <a:gd name="connsiteX111" fmla="*/ 681038 w 7953375"/>
              <a:gd name="connsiteY111" fmla="*/ 128587 h 1157287"/>
              <a:gd name="connsiteX112" fmla="*/ 681038 w 7953375"/>
              <a:gd name="connsiteY112" fmla="*/ 100012 h 1157287"/>
              <a:gd name="connsiteX113" fmla="*/ 628650 w 7953375"/>
              <a:gd name="connsiteY113" fmla="*/ 100012 h 1157287"/>
              <a:gd name="connsiteX114" fmla="*/ 628650 w 7953375"/>
              <a:gd name="connsiteY114" fmla="*/ 85725 h 1157287"/>
              <a:gd name="connsiteX115" fmla="*/ 457200 w 7953375"/>
              <a:gd name="connsiteY115" fmla="*/ 85725 h 1157287"/>
              <a:gd name="connsiteX116" fmla="*/ 457200 w 7953375"/>
              <a:gd name="connsiteY116" fmla="*/ 71437 h 1157287"/>
              <a:gd name="connsiteX117" fmla="*/ 404813 w 7953375"/>
              <a:gd name="connsiteY117" fmla="*/ 71437 h 1157287"/>
              <a:gd name="connsiteX118" fmla="*/ 404813 w 7953375"/>
              <a:gd name="connsiteY118" fmla="*/ 57150 h 1157287"/>
              <a:gd name="connsiteX119" fmla="*/ 328613 w 7953375"/>
              <a:gd name="connsiteY119" fmla="*/ 57150 h 1157287"/>
              <a:gd name="connsiteX120" fmla="*/ 328613 w 7953375"/>
              <a:gd name="connsiteY120" fmla="*/ 42862 h 1157287"/>
              <a:gd name="connsiteX121" fmla="*/ 204788 w 7953375"/>
              <a:gd name="connsiteY121" fmla="*/ 42862 h 1157287"/>
              <a:gd name="connsiteX122" fmla="*/ 204788 w 7953375"/>
              <a:gd name="connsiteY122" fmla="*/ 9525 h 1157287"/>
              <a:gd name="connsiteX123" fmla="*/ 61913 w 7953375"/>
              <a:gd name="connsiteY123" fmla="*/ 9525 h 1157287"/>
              <a:gd name="connsiteX124" fmla="*/ 61913 w 7953375"/>
              <a:gd name="connsiteY124" fmla="*/ 0 h 1157287"/>
              <a:gd name="connsiteX125" fmla="*/ 0 w 7953375"/>
              <a:gd name="connsiteY125" fmla="*/ 0 h 1157287"/>
              <a:gd name="connsiteX0" fmla="*/ 7953375 w 7953375"/>
              <a:gd name="connsiteY0" fmla="*/ 1157287 h 1157287"/>
              <a:gd name="connsiteX1" fmla="*/ 7058025 w 7953375"/>
              <a:gd name="connsiteY1" fmla="*/ 1157287 h 1157287"/>
              <a:gd name="connsiteX2" fmla="*/ 7058025 w 7953375"/>
              <a:gd name="connsiteY2" fmla="*/ 1090612 h 1157287"/>
              <a:gd name="connsiteX3" fmla="*/ 6910388 w 7953375"/>
              <a:gd name="connsiteY3" fmla="*/ 1090612 h 1157287"/>
              <a:gd name="connsiteX4" fmla="*/ 6910388 w 7953375"/>
              <a:gd name="connsiteY4" fmla="*/ 1042987 h 1157287"/>
              <a:gd name="connsiteX5" fmla="*/ 6562725 w 7953375"/>
              <a:gd name="connsiteY5" fmla="*/ 1042987 h 1157287"/>
              <a:gd name="connsiteX6" fmla="*/ 6562725 w 7953375"/>
              <a:gd name="connsiteY6" fmla="*/ 1004887 h 1157287"/>
              <a:gd name="connsiteX7" fmla="*/ 6353175 w 7953375"/>
              <a:gd name="connsiteY7" fmla="*/ 1004887 h 1157287"/>
              <a:gd name="connsiteX8" fmla="*/ 6353175 w 7953375"/>
              <a:gd name="connsiteY8" fmla="*/ 971550 h 1157287"/>
              <a:gd name="connsiteX9" fmla="*/ 5934075 w 7953375"/>
              <a:gd name="connsiteY9" fmla="*/ 971550 h 1157287"/>
              <a:gd name="connsiteX10" fmla="*/ 5934075 w 7953375"/>
              <a:gd name="connsiteY10" fmla="*/ 938212 h 1157287"/>
              <a:gd name="connsiteX11" fmla="*/ 5314950 w 7953375"/>
              <a:gd name="connsiteY11" fmla="*/ 938212 h 1157287"/>
              <a:gd name="connsiteX12" fmla="*/ 5314950 w 7953375"/>
              <a:gd name="connsiteY12" fmla="*/ 914400 h 1157287"/>
              <a:gd name="connsiteX13" fmla="*/ 5162550 w 7953375"/>
              <a:gd name="connsiteY13" fmla="*/ 914400 h 1157287"/>
              <a:gd name="connsiteX14" fmla="*/ 5162550 w 7953375"/>
              <a:gd name="connsiteY14" fmla="*/ 895350 h 1157287"/>
              <a:gd name="connsiteX15" fmla="*/ 5105400 w 7953375"/>
              <a:gd name="connsiteY15" fmla="*/ 895350 h 1157287"/>
              <a:gd name="connsiteX16" fmla="*/ 5105400 w 7953375"/>
              <a:gd name="connsiteY16" fmla="*/ 876300 h 1157287"/>
              <a:gd name="connsiteX17" fmla="*/ 4857750 w 7953375"/>
              <a:gd name="connsiteY17" fmla="*/ 876300 h 1157287"/>
              <a:gd name="connsiteX18" fmla="*/ 4852987 w 7953375"/>
              <a:gd name="connsiteY18" fmla="*/ 871537 h 1157287"/>
              <a:gd name="connsiteX19" fmla="*/ 4471988 w 7953375"/>
              <a:gd name="connsiteY19" fmla="*/ 871537 h 1157287"/>
              <a:gd name="connsiteX20" fmla="*/ 4471988 w 7953375"/>
              <a:gd name="connsiteY20" fmla="*/ 852487 h 1157287"/>
              <a:gd name="connsiteX21" fmla="*/ 4410075 w 7953375"/>
              <a:gd name="connsiteY21" fmla="*/ 852487 h 1157287"/>
              <a:gd name="connsiteX22" fmla="*/ 4395788 w 7953375"/>
              <a:gd name="connsiteY22" fmla="*/ 838200 h 1157287"/>
              <a:gd name="connsiteX23" fmla="*/ 4071938 w 7953375"/>
              <a:gd name="connsiteY23" fmla="*/ 838200 h 1157287"/>
              <a:gd name="connsiteX24" fmla="*/ 4071938 w 7953375"/>
              <a:gd name="connsiteY24" fmla="*/ 819150 h 1157287"/>
              <a:gd name="connsiteX25" fmla="*/ 3981450 w 7953375"/>
              <a:gd name="connsiteY25" fmla="*/ 819150 h 1157287"/>
              <a:gd name="connsiteX26" fmla="*/ 3981450 w 7953375"/>
              <a:gd name="connsiteY26" fmla="*/ 804862 h 1157287"/>
              <a:gd name="connsiteX27" fmla="*/ 3786188 w 7953375"/>
              <a:gd name="connsiteY27" fmla="*/ 804862 h 1157287"/>
              <a:gd name="connsiteX28" fmla="*/ 3781426 w 7953375"/>
              <a:gd name="connsiteY28" fmla="*/ 800100 h 1157287"/>
              <a:gd name="connsiteX29" fmla="*/ 3709988 w 7953375"/>
              <a:gd name="connsiteY29" fmla="*/ 800100 h 1157287"/>
              <a:gd name="connsiteX30" fmla="*/ 3719513 w 7953375"/>
              <a:gd name="connsiteY30" fmla="*/ 790575 h 1157287"/>
              <a:gd name="connsiteX31" fmla="*/ 3643313 w 7953375"/>
              <a:gd name="connsiteY31" fmla="*/ 790575 h 1157287"/>
              <a:gd name="connsiteX32" fmla="*/ 3643313 w 7953375"/>
              <a:gd name="connsiteY32" fmla="*/ 747712 h 1157287"/>
              <a:gd name="connsiteX33" fmla="*/ 3586163 w 7953375"/>
              <a:gd name="connsiteY33" fmla="*/ 747712 h 1157287"/>
              <a:gd name="connsiteX34" fmla="*/ 3586163 w 7953375"/>
              <a:gd name="connsiteY34" fmla="*/ 719137 h 1157287"/>
              <a:gd name="connsiteX35" fmla="*/ 3562350 w 7953375"/>
              <a:gd name="connsiteY35" fmla="*/ 719137 h 1157287"/>
              <a:gd name="connsiteX36" fmla="*/ 3562350 w 7953375"/>
              <a:gd name="connsiteY36" fmla="*/ 709612 h 1157287"/>
              <a:gd name="connsiteX37" fmla="*/ 3471863 w 7953375"/>
              <a:gd name="connsiteY37" fmla="*/ 709612 h 1157287"/>
              <a:gd name="connsiteX38" fmla="*/ 3471863 w 7953375"/>
              <a:gd name="connsiteY38" fmla="*/ 685800 h 1157287"/>
              <a:gd name="connsiteX39" fmla="*/ 3443288 w 7953375"/>
              <a:gd name="connsiteY39" fmla="*/ 685800 h 1157287"/>
              <a:gd name="connsiteX40" fmla="*/ 3443288 w 7953375"/>
              <a:gd name="connsiteY40" fmla="*/ 676275 h 1157287"/>
              <a:gd name="connsiteX41" fmla="*/ 3419475 w 7953375"/>
              <a:gd name="connsiteY41" fmla="*/ 676275 h 1157287"/>
              <a:gd name="connsiteX42" fmla="*/ 3419475 w 7953375"/>
              <a:gd name="connsiteY42" fmla="*/ 666750 h 1157287"/>
              <a:gd name="connsiteX43" fmla="*/ 3338513 w 7953375"/>
              <a:gd name="connsiteY43" fmla="*/ 666750 h 1157287"/>
              <a:gd name="connsiteX44" fmla="*/ 3338513 w 7953375"/>
              <a:gd name="connsiteY44" fmla="*/ 647700 h 1157287"/>
              <a:gd name="connsiteX45" fmla="*/ 3305175 w 7953375"/>
              <a:gd name="connsiteY45" fmla="*/ 647700 h 1157287"/>
              <a:gd name="connsiteX46" fmla="*/ 3276600 w 7953375"/>
              <a:gd name="connsiteY46" fmla="*/ 647700 h 1157287"/>
              <a:gd name="connsiteX47" fmla="*/ 3257550 w 7953375"/>
              <a:gd name="connsiteY47" fmla="*/ 628650 h 1157287"/>
              <a:gd name="connsiteX48" fmla="*/ 3152775 w 7953375"/>
              <a:gd name="connsiteY48" fmla="*/ 628650 h 1157287"/>
              <a:gd name="connsiteX49" fmla="*/ 3152775 w 7953375"/>
              <a:gd name="connsiteY49" fmla="*/ 600075 h 1157287"/>
              <a:gd name="connsiteX50" fmla="*/ 3024188 w 7953375"/>
              <a:gd name="connsiteY50" fmla="*/ 600075 h 1157287"/>
              <a:gd name="connsiteX51" fmla="*/ 3024188 w 7953375"/>
              <a:gd name="connsiteY51" fmla="*/ 590550 h 1157287"/>
              <a:gd name="connsiteX52" fmla="*/ 2933700 w 7953375"/>
              <a:gd name="connsiteY52" fmla="*/ 590550 h 1157287"/>
              <a:gd name="connsiteX53" fmla="*/ 2933700 w 7953375"/>
              <a:gd name="connsiteY53" fmla="*/ 576262 h 1157287"/>
              <a:gd name="connsiteX54" fmla="*/ 2919413 w 7953375"/>
              <a:gd name="connsiteY54" fmla="*/ 576262 h 1157287"/>
              <a:gd name="connsiteX55" fmla="*/ 2919413 w 7953375"/>
              <a:gd name="connsiteY55" fmla="*/ 552450 h 1157287"/>
              <a:gd name="connsiteX56" fmla="*/ 2905125 w 7953375"/>
              <a:gd name="connsiteY56" fmla="*/ 552450 h 1157287"/>
              <a:gd name="connsiteX57" fmla="*/ 2905125 w 7953375"/>
              <a:gd name="connsiteY57" fmla="*/ 533400 h 1157287"/>
              <a:gd name="connsiteX58" fmla="*/ 2819400 w 7953375"/>
              <a:gd name="connsiteY58" fmla="*/ 533400 h 1157287"/>
              <a:gd name="connsiteX59" fmla="*/ 2819400 w 7953375"/>
              <a:gd name="connsiteY59" fmla="*/ 523875 h 1157287"/>
              <a:gd name="connsiteX60" fmla="*/ 2771775 w 7953375"/>
              <a:gd name="connsiteY60" fmla="*/ 523875 h 1157287"/>
              <a:gd name="connsiteX61" fmla="*/ 2771775 w 7953375"/>
              <a:gd name="connsiteY61" fmla="*/ 509587 h 1157287"/>
              <a:gd name="connsiteX62" fmla="*/ 2700338 w 7953375"/>
              <a:gd name="connsiteY62" fmla="*/ 509587 h 1157287"/>
              <a:gd name="connsiteX63" fmla="*/ 2700338 w 7953375"/>
              <a:gd name="connsiteY63" fmla="*/ 485775 h 1157287"/>
              <a:gd name="connsiteX64" fmla="*/ 2624138 w 7953375"/>
              <a:gd name="connsiteY64" fmla="*/ 485775 h 1157287"/>
              <a:gd name="connsiteX65" fmla="*/ 2624138 w 7953375"/>
              <a:gd name="connsiteY65" fmla="*/ 471487 h 1157287"/>
              <a:gd name="connsiteX66" fmla="*/ 2524125 w 7953375"/>
              <a:gd name="connsiteY66" fmla="*/ 471487 h 1157287"/>
              <a:gd name="connsiteX67" fmla="*/ 2524125 w 7953375"/>
              <a:gd name="connsiteY67" fmla="*/ 461962 h 1157287"/>
              <a:gd name="connsiteX68" fmla="*/ 2438400 w 7953375"/>
              <a:gd name="connsiteY68" fmla="*/ 461962 h 1157287"/>
              <a:gd name="connsiteX69" fmla="*/ 2438401 w 7953375"/>
              <a:gd name="connsiteY69" fmla="*/ 450056 h 1157287"/>
              <a:gd name="connsiteX70" fmla="*/ 2247900 w 7953375"/>
              <a:gd name="connsiteY70" fmla="*/ 447674 h 1157287"/>
              <a:gd name="connsiteX71" fmla="*/ 2247900 w 7953375"/>
              <a:gd name="connsiteY71" fmla="*/ 419100 h 1157287"/>
              <a:gd name="connsiteX72" fmla="*/ 2200275 w 7953375"/>
              <a:gd name="connsiteY72" fmla="*/ 419100 h 1157287"/>
              <a:gd name="connsiteX73" fmla="*/ 2200275 w 7953375"/>
              <a:gd name="connsiteY73" fmla="*/ 395287 h 1157287"/>
              <a:gd name="connsiteX74" fmla="*/ 2100263 w 7953375"/>
              <a:gd name="connsiteY74" fmla="*/ 395287 h 1157287"/>
              <a:gd name="connsiteX75" fmla="*/ 2100263 w 7953375"/>
              <a:gd name="connsiteY75" fmla="*/ 371475 h 1157287"/>
              <a:gd name="connsiteX76" fmla="*/ 1990725 w 7953375"/>
              <a:gd name="connsiteY76" fmla="*/ 371475 h 1157287"/>
              <a:gd name="connsiteX77" fmla="*/ 1995488 w 7953375"/>
              <a:gd name="connsiteY77" fmla="*/ 366712 h 1157287"/>
              <a:gd name="connsiteX78" fmla="*/ 1990725 w 7953375"/>
              <a:gd name="connsiteY78" fmla="*/ 361949 h 1157287"/>
              <a:gd name="connsiteX79" fmla="*/ 1938338 w 7953375"/>
              <a:gd name="connsiteY79" fmla="*/ 361949 h 1157287"/>
              <a:gd name="connsiteX80" fmla="*/ 1931193 w 7953375"/>
              <a:gd name="connsiteY80" fmla="*/ 347662 h 1157287"/>
              <a:gd name="connsiteX81" fmla="*/ 1704975 w 7953375"/>
              <a:gd name="connsiteY81" fmla="*/ 347662 h 1157287"/>
              <a:gd name="connsiteX82" fmla="*/ 1704975 w 7953375"/>
              <a:gd name="connsiteY82" fmla="*/ 309562 h 1157287"/>
              <a:gd name="connsiteX83" fmla="*/ 1609725 w 7953375"/>
              <a:gd name="connsiteY83" fmla="*/ 309562 h 1157287"/>
              <a:gd name="connsiteX84" fmla="*/ 1609725 w 7953375"/>
              <a:gd name="connsiteY84" fmla="*/ 290512 h 1157287"/>
              <a:gd name="connsiteX85" fmla="*/ 1490663 w 7953375"/>
              <a:gd name="connsiteY85" fmla="*/ 290512 h 1157287"/>
              <a:gd name="connsiteX86" fmla="*/ 1490663 w 7953375"/>
              <a:gd name="connsiteY86" fmla="*/ 276225 h 1157287"/>
              <a:gd name="connsiteX87" fmla="*/ 1371600 w 7953375"/>
              <a:gd name="connsiteY87" fmla="*/ 276225 h 1157287"/>
              <a:gd name="connsiteX88" fmla="*/ 1376363 w 7953375"/>
              <a:gd name="connsiteY88" fmla="*/ 271462 h 1157287"/>
              <a:gd name="connsiteX89" fmla="*/ 1243013 w 7953375"/>
              <a:gd name="connsiteY89" fmla="*/ 271462 h 1157287"/>
              <a:gd name="connsiteX90" fmla="*/ 1243013 w 7953375"/>
              <a:gd name="connsiteY90" fmla="*/ 257175 h 1157287"/>
              <a:gd name="connsiteX91" fmla="*/ 1195388 w 7953375"/>
              <a:gd name="connsiteY91" fmla="*/ 257175 h 1157287"/>
              <a:gd name="connsiteX92" fmla="*/ 1195388 w 7953375"/>
              <a:gd name="connsiteY92" fmla="*/ 233362 h 1157287"/>
              <a:gd name="connsiteX93" fmla="*/ 1143000 w 7953375"/>
              <a:gd name="connsiteY93" fmla="*/ 233362 h 1157287"/>
              <a:gd name="connsiteX94" fmla="*/ 1152525 w 7953375"/>
              <a:gd name="connsiteY94" fmla="*/ 233362 h 1157287"/>
              <a:gd name="connsiteX95" fmla="*/ 1081088 w 7953375"/>
              <a:gd name="connsiteY95" fmla="*/ 233362 h 1157287"/>
              <a:gd name="connsiteX96" fmla="*/ 1081088 w 7953375"/>
              <a:gd name="connsiteY96" fmla="*/ 223837 h 1157287"/>
              <a:gd name="connsiteX97" fmla="*/ 1066800 w 7953375"/>
              <a:gd name="connsiteY97" fmla="*/ 223837 h 1157287"/>
              <a:gd name="connsiteX98" fmla="*/ 1066800 w 7953375"/>
              <a:gd name="connsiteY98" fmla="*/ 200025 h 1157287"/>
              <a:gd name="connsiteX99" fmla="*/ 1042988 w 7953375"/>
              <a:gd name="connsiteY99" fmla="*/ 200025 h 1157287"/>
              <a:gd name="connsiteX100" fmla="*/ 1042988 w 7953375"/>
              <a:gd name="connsiteY100" fmla="*/ 190500 h 1157287"/>
              <a:gd name="connsiteX101" fmla="*/ 957263 w 7953375"/>
              <a:gd name="connsiteY101" fmla="*/ 190500 h 1157287"/>
              <a:gd name="connsiteX102" fmla="*/ 957263 w 7953375"/>
              <a:gd name="connsiteY102" fmla="*/ 180975 h 1157287"/>
              <a:gd name="connsiteX103" fmla="*/ 923925 w 7953375"/>
              <a:gd name="connsiteY103" fmla="*/ 180975 h 1157287"/>
              <a:gd name="connsiteX104" fmla="*/ 928688 w 7953375"/>
              <a:gd name="connsiteY104" fmla="*/ 176212 h 1157287"/>
              <a:gd name="connsiteX105" fmla="*/ 900113 w 7953375"/>
              <a:gd name="connsiteY105" fmla="*/ 176212 h 1157287"/>
              <a:gd name="connsiteX106" fmla="*/ 900113 w 7953375"/>
              <a:gd name="connsiteY106" fmla="*/ 152400 h 1157287"/>
              <a:gd name="connsiteX107" fmla="*/ 847725 w 7953375"/>
              <a:gd name="connsiteY107" fmla="*/ 152400 h 1157287"/>
              <a:gd name="connsiteX108" fmla="*/ 847725 w 7953375"/>
              <a:gd name="connsiteY108" fmla="*/ 152400 h 1157287"/>
              <a:gd name="connsiteX109" fmla="*/ 795338 w 7953375"/>
              <a:gd name="connsiteY109" fmla="*/ 152400 h 1157287"/>
              <a:gd name="connsiteX110" fmla="*/ 795338 w 7953375"/>
              <a:gd name="connsiteY110" fmla="*/ 128587 h 1157287"/>
              <a:gd name="connsiteX111" fmla="*/ 681038 w 7953375"/>
              <a:gd name="connsiteY111" fmla="*/ 128587 h 1157287"/>
              <a:gd name="connsiteX112" fmla="*/ 681038 w 7953375"/>
              <a:gd name="connsiteY112" fmla="*/ 100012 h 1157287"/>
              <a:gd name="connsiteX113" fmla="*/ 628650 w 7953375"/>
              <a:gd name="connsiteY113" fmla="*/ 100012 h 1157287"/>
              <a:gd name="connsiteX114" fmla="*/ 628650 w 7953375"/>
              <a:gd name="connsiteY114" fmla="*/ 85725 h 1157287"/>
              <a:gd name="connsiteX115" fmla="*/ 457200 w 7953375"/>
              <a:gd name="connsiteY115" fmla="*/ 85725 h 1157287"/>
              <a:gd name="connsiteX116" fmla="*/ 457200 w 7953375"/>
              <a:gd name="connsiteY116" fmla="*/ 71437 h 1157287"/>
              <a:gd name="connsiteX117" fmla="*/ 404813 w 7953375"/>
              <a:gd name="connsiteY117" fmla="*/ 71437 h 1157287"/>
              <a:gd name="connsiteX118" fmla="*/ 404813 w 7953375"/>
              <a:gd name="connsiteY118" fmla="*/ 57150 h 1157287"/>
              <a:gd name="connsiteX119" fmla="*/ 328613 w 7953375"/>
              <a:gd name="connsiteY119" fmla="*/ 57150 h 1157287"/>
              <a:gd name="connsiteX120" fmla="*/ 328613 w 7953375"/>
              <a:gd name="connsiteY120" fmla="*/ 42862 h 1157287"/>
              <a:gd name="connsiteX121" fmla="*/ 204788 w 7953375"/>
              <a:gd name="connsiteY121" fmla="*/ 42862 h 1157287"/>
              <a:gd name="connsiteX122" fmla="*/ 204788 w 7953375"/>
              <a:gd name="connsiteY122" fmla="*/ 9525 h 1157287"/>
              <a:gd name="connsiteX123" fmla="*/ 61913 w 7953375"/>
              <a:gd name="connsiteY123" fmla="*/ 9525 h 1157287"/>
              <a:gd name="connsiteX124" fmla="*/ 61913 w 7953375"/>
              <a:gd name="connsiteY124" fmla="*/ 0 h 1157287"/>
              <a:gd name="connsiteX125" fmla="*/ 0 w 7953375"/>
              <a:gd name="connsiteY125" fmla="*/ 0 h 1157287"/>
              <a:gd name="connsiteX0" fmla="*/ 7953375 w 7953375"/>
              <a:gd name="connsiteY0" fmla="*/ 1157287 h 1157287"/>
              <a:gd name="connsiteX1" fmla="*/ 7058025 w 7953375"/>
              <a:gd name="connsiteY1" fmla="*/ 1157287 h 1157287"/>
              <a:gd name="connsiteX2" fmla="*/ 7058025 w 7953375"/>
              <a:gd name="connsiteY2" fmla="*/ 1090612 h 1157287"/>
              <a:gd name="connsiteX3" fmla="*/ 6910388 w 7953375"/>
              <a:gd name="connsiteY3" fmla="*/ 1090612 h 1157287"/>
              <a:gd name="connsiteX4" fmla="*/ 6910388 w 7953375"/>
              <a:gd name="connsiteY4" fmla="*/ 1042987 h 1157287"/>
              <a:gd name="connsiteX5" fmla="*/ 6562725 w 7953375"/>
              <a:gd name="connsiteY5" fmla="*/ 1042987 h 1157287"/>
              <a:gd name="connsiteX6" fmla="*/ 6562725 w 7953375"/>
              <a:gd name="connsiteY6" fmla="*/ 1004887 h 1157287"/>
              <a:gd name="connsiteX7" fmla="*/ 6353175 w 7953375"/>
              <a:gd name="connsiteY7" fmla="*/ 1004887 h 1157287"/>
              <a:gd name="connsiteX8" fmla="*/ 6353175 w 7953375"/>
              <a:gd name="connsiteY8" fmla="*/ 971550 h 1157287"/>
              <a:gd name="connsiteX9" fmla="*/ 5934075 w 7953375"/>
              <a:gd name="connsiteY9" fmla="*/ 971550 h 1157287"/>
              <a:gd name="connsiteX10" fmla="*/ 5934075 w 7953375"/>
              <a:gd name="connsiteY10" fmla="*/ 938212 h 1157287"/>
              <a:gd name="connsiteX11" fmla="*/ 5314950 w 7953375"/>
              <a:gd name="connsiteY11" fmla="*/ 938212 h 1157287"/>
              <a:gd name="connsiteX12" fmla="*/ 5314950 w 7953375"/>
              <a:gd name="connsiteY12" fmla="*/ 914400 h 1157287"/>
              <a:gd name="connsiteX13" fmla="*/ 5162550 w 7953375"/>
              <a:gd name="connsiteY13" fmla="*/ 914400 h 1157287"/>
              <a:gd name="connsiteX14" fmla="*/ 5162550 w 7953375"/>
              <a:gd name="connsiteY14" fmla="*/ 895350 h 1157287"/>
              <a:gd name="connsiteX15" fmla="*/ 5105400 w 7953375"/>
              <a:gd name="connsiteY15" fmla="*/ 895350 h 1157287"/>
              <a:gd name="connsiteX16" fmla="*/ 5105400 w 7953375"/>
              <a:gd name="connsiteY16" fmla="*/ 876300 h 1157287"/>
              <a:gd name="connsiteX17" fmla="*/ 4857750 w 7953375"/>
              <a:gd name="connsiteY17" fmla="*/ 876300 h 1157287"/>
              <a:gd name="connsiteX18" fmla="*/ 4852987 w 7953375"/>
              <a:gd name="connsiteY18" fmla="*/ 871537 h 1157287"/>
              <a:gd name="connsiteX19" fmla="*/ 4471988 w 7953375"/>
              <a:gd name="connsiteY19" fmla="*/ 871537 h 1157287"/>
              <a:gd name="connsiteX20" fmla="*/ 4471988 w 7953375"/>
              <a:gd name="connsiteY20" fmla="*/ 852487 h 1157287"/>
              <a:gd name="connsiteX21" fmla="*/ 4410075 w 7953375"/>
              <a:gd name="connsiteY21" fmla="*/ 852487 h 1157287"/>
              <a:gd name="connsiteX22" fmla="*/ 4395788 w 7953375"/>
              <a:gd name="connsiteY22" fmla="*/ 838200 h 1157287"/>
              <a:gd name="connsiteX23" fmla="*/ 4071938 w 7953375"/>
              <a:gd name="connsiteY23" fmla="*/ 838200 h 1157287"/>
              <a:gd name="connsiteX24" fmla="*/ 4071938 w 7953375"/>
              <a:gd name="connsiteY24" fmla="*/ 819150 h 1157287"/>
              <a:gd name="connsiteX25" fmla="*/ 3981450 w 7953375"/>
              <a:gd name="connsiteY25" fmla="*/ 819150 h 1157287"/>
              <a:gd name="connsiteX26" fmla="*/ 3981450 w 7953375"/>
              <a:gd name="connsiteY26" fmla="*/ 804862 h 1157287"/>
              <a:gd name="connsiteX27" fmla="*/ 3786188 w 7953375"/>
              <a:gd name="connsiteY27" fmla="*/ 804862 h 1157287"/>
              <a:gd name="connsiteX28" fmla="*/ 3781426 w 7953375"/>
              <a:gd name="connsiteY28" fmla="*/ 800100 h 1157287"/>
              <a:gd name="connsiteX29" fmla="*/ 3709988 w 7953375"/>
              <a:gd name="connsiteY29" fmla="*/ 800100 h 1157287"/>
              <a:gd name="connsiteX30" fmla="*/ 3719513 w 7953375"/>
              <a:gd name="connsiteY30" fmla="*/ 790575 h 1157287"/>
              <a:gd name="connsiteX31" fmla="*/ 3643313 w 7953375"/>
              <a:gd name="connsiteY31" fmla="*/ 790575 h 1157287"/>
              <a:gd name="connsiteX32" fmla="*/ 3643313 w 7953375"/>
              <a:gd name="connsiteY32" fmla="*/ 747712 h 1157287"/>
              <a:gd name="connsiteX33" fmla="*/ 3586163 w 7953375"/>
              <a:gd name="connsiteY33" fmla="*/ 747712 h 1157287"/>
              <a:gd name="connsiteX34" fmla="*/ 3586163 w 7953375"/>
              <a:gd name="connsiteY34" fmla="*/ 719137 h 1157287"/>
              <a:gd name="connsiteX35" fmla="*/ 3562350 w 7953375"/>
              <a:gd name="connsiteY35" fmla="*/ 719137 h 1157287"/>
              <a:gd name="connsiteX36" fmla="*/ 3562350 w 7953375"/>
              <a:gd name="connsiteY36" fmla="*/ 709612 h 1157287"/>
              <a:gd name="connsiteX37" fmla="*/ 3471863 w 7953375"/>
              <a:gd name="connsiteY37" fmla="*/ 709612 h 1157287"/>
              <a:gd name="connsiteX38" fmla="*/ 3471863 w 7953375"/>
              <a:gd name="connsiteY38" fmla="*/ 685800 h 1157287"/>
              <a:gd name="connsiteX39" fmla="*/ 3443288 w 7953375"/>
              <a:gd name="connsiteY39" fmla="*/ 685800 h 1157287"/>
              <a:gd name="connsiteX40" fmla="*/ 3443288 w 7953375"/>
              <a:gd name="connsiteY40" fmla="*/ 676275 h 1157287"/>
              <a:gd name="connsiteX41" fmla="*/ 3419475 w 7953375"/>
              <a:gd name="connsiteY41" fmla="*/ 676275 h 1157287"/>
              <a:gd name="connsiteX42" fmla="*/ 3419475 w 7953375"/>
              <a:gd name="connsiteY42" fmla="*/ 666750 h 1157287"/>
              <a:gd name="connsiteX43" fmla="*/ 3338513 w 7953375"/>
              <a:gd name="connsiteY43" fmla="*/ 666750 h 1157287"/>
              <a:gd name="connsiteX44" fmla="*/ 3338513 w 7953375"/>
              <a:gd name="connsiteY44" fmla="*/ 647700 h 1157287"/>
              <a:gd name="connsiteX45" fmla="*/ 3305175 w 7953375"/>
              <a:gd name="connsiteY45" fmla="*/ 647700 h 1157287"/>
              <a:gd name="connsiteX46" fmla="*/ 3276600 w 7953375"/>
              <a:gd name="connsiteY46" fmla="*/ 647700 h 1157287"/>
              <a:gd name="connsiteX47" fmla="*/ 3257550 w 7953375"/>
              <a:gd name="connsiteY47" fmla="*/ 628650 h 1157287"/>
              <a:gd name="connsiteX48" fmla="*/ 3152775 w 7953375"/>
              <a:gd name="connsiteY48" fmla="*/ 628650 h 1157287"/>
              <a:gd name="connsiteX49" fmla="*/ 3152775 w 7953375"/>
              <a:gd name="connsiteY49" fmla="*/ 600075 h 1157287"/>
              <a:gd name="connsiteX50" fmla="*/ 3024188 w 7953375"/>
              <a:gd name="connsiteY50" fmla="*/ 600075 h 1157287"/>
              <a:gd name="connsiteX51" fmla="*/ 3024188 w 7953375"/>
              <a:gd name="connsiteY51" fmla="*/ 590550 h 1157287"/>
              <a:gd name="connsiteX52" fmla="*/ 2933700 w 7953375"/>
              <a:gd name="connsiteY52" fmla="*/ 590550 h 1157287"/>
              <a:gd name="connsiteX53" fmla="*/ 2933700 w 7953375"/>
              <a:gd name="connsiteY53" fmla="*/ 576262 h 1157287"/>
              <a:gd name="connsiteX54" fmla="*/ 2919413 w 7953375"/>
              <a:gd name="connsiteY54" fmla="*/ 576262 h 1157287"/>
              <a:gd name="connsiteX55" fmla="*/ 2919413 w 7953375"/>
              <a:gd name="connsiteY55" fmla="*/ 552450 h 1157287"/>
              <a:gd name="connsiteX56" fmla="*/ 2905125 w 7953375"/>
              <a:gd name="connsiteY56" fmla="*/ 552450 h 1157287"/>
              <a:gd name="connsiteX57" fmla="*/ 2905125 w 7953375"/>
              <a:gd name="connsiteY57" fmla="*/ 533400 h 1157287"/>
              <a:gd name="connsiteX58" fmla="*/ 2819400 w 7953375"/>
              <a:gd name="connsiteY58" fmla="*/ 533400 h 1157287"/>
              <a:gd name="connsiteX59" fmla="*/ 2819400 w 7953375"/>
              <a:gd name="connsiteY59" fmla="*/ 523875 h 1157287"/>
              <a:gd name="connsiteX60" fmla="*/ 2771775 w 7953375"/>
              <a:gd name="connsiteY60" fmla="*/ 523875 h 1157287"/>
              <a:gd name="connsiteX61" fmla="*/ 2771775 w 7953375"/>
              <a:gd name="connsiteY61" fmla="*/ 509587 h 1157287"/>
              <a:gd name="connsiteX62" fmla="*/ 2700338 w 7953375"/>
              <a:gd name="connsiteY62" fmla="*/ 509587 h 1157287"/>
              <a:gd name="connsiteX63" fmla="*/ 2700338 w 7953375"/>
              <a:gd name="connsiteY63" fmla="*/ 485775 h 1157287"/>
              <a:gd name="connsiteX64" fmla="*/ 2624138 w 7953375"/>
              <a:gd name="connsiteY64" fmla="*/ 485775 h 1157287"/>
              <a:gd name="connsiteX65" fmla="*/ 2624138 w 7953375"/>
              <a:gd name="connsiteY65" fmla="*/ 471487 h 1157287"/>
              <a:gd name="connsiteX66" fmla="*/ 2524125 w 7953375"/>
              <a:gd name="connsiteY66" fmla="*/ 471487 h 1157287"/>
              <a:gd name="connsiteX67" fmla="*/ 2524125 w 7953375"/>
              <a:gd name="connsiteY67" fmla="*/ 461962 h 1157287"/>
              <a:gd name="connsiteX68" fmla="*/ 2438400 w 7953375"/>
              <a:gd name="connsiteY68" fmla="*/ 461962 h 1157287"/>
              <a:gd name="connsiteX69" fmla="*/ 2438401 w 7953375"/>
              <a:gd name="connsiteY69" fmla="*/ 450056 h 1157287"/>
              <a:gd name="connsiteX70" fmla="*/ 2247900 w 7953375"/>
              <a:gd name="connsiteY70" fmla="*/ 447674 h 1157287"/>
              <a:gd name="connsiteX71" fmla="*/ 2247900 w 7953375"/>
              <a:gd name="connsiteY71" fmla="*/ 419100 h 1157287"/>
              <a:gd name="connsiteX72" fmla="*/ 2200275 w 7953375"/>
              <a:gd name="connsiteY72" fmla="*/ 419100 h 1157287"/>
              <a:gd name="connsiteX73" fmla="*/ 2200275 w 7953375"/>
              <a:gd name="connsiteY73" fmla="*/ 395287 h 1157287"/>
              <a:gd name="connsiteX74" fmla="*/ 2100263 w 7953375"/>
              <a:gd name="connsiteY74" fmla="*/ 395287 h 1157287"/>
              <a:gd name="connsiteX75" fmla="*/ 2100263 w 7953375"/>
              <a:gd name="connsiteY75" fmla="*/ 371475 h 1157287"/>
              <a:gd name="connsiteX76" fmla="*/ 1990725 w 7953375"/>
              <a:gd name="connsiteY76" fmla="*/ 371475 h 1157287"/>
              <a:gd name="connsiteX77" fmla="*/ 1995488 w 7953375"/>
              <a:gd name="connsiteY77" fmla="*/ 366712 h 1157287"/>
              <a:gd name="connsiteX78" fmla="*/ 1990725 w 7953375"/>
              <a:gd name="connsiteY78" fmla="*/ 361949 h 1157287"/>
              <a:gd name="connsiteX79" fmla="*/ 1938338 w 7953375"/>
              <a:gd name="connsiteY79" fmla="*/ 361949 h 1157287"/>
              <a:gd name="connsiteX80" fmla="*/ 1938337 w 7953375"/>
              <a:gd name="connsiteY80" fmla="*/ 347662 h 1157287"/>
              <a:gd name="connsiteX81" fmla="*/ 1704975 w 7953375"/>
              <a:gd name="connsiteY81" fmla="*/ 347662 h 1157287"/>
              <a:gd name="connsiteX82" fmla="*/ 1704975 w 7953375"/>
              <a:gd name="connsiteY82" fmla="*/ 309562 h 1157287"/>
              <a:gd name="connsiteX83" fmla="*/ 1609725 w 7953375"/>
              <a:gd name="connsiteY83" fmla="*/ 309562 h 1157287"/>
              <a:gd name="connsiteX84" fmla="*/ 1609725 w 7953375"/>
              <a:gd name="connsiteY84" fmla="*/ 290512 h 1157287"/>
              <a:gd name="connsiteX85" fmla="*/ 1490663 w 7953375"/>
              <a:gd name="connsiteY85" fmla="*/ 290512 h 1157287"/>
              <a:gd name="connsiteX86" fmla="*/ 1490663 w 7953375"/>
              <a:gd name="connsiteY86" fmla="*/ 276225 h 1157287"/>
              <a:gd name="connsiteX87" fmla="*/ 1371600 w 7953375"/>
              <a:gd name="connsiteY87" fmla="*/ 276225 h 1157287"/>
              <a:gd name="connsiteX88" fmla="*/ 1376363 w 7953375"/>
              <a:gd name="connsiteY88" fmla="*/ 271462 h 1157287"/>
              <a:gd name="connsiteX89" fmla="*/ 1243013 w 7953375"/>
              <a:gd name="connsiteY89" fmla="*/ 271462 h 1157287"/>
              <a:gd name="connsiteX90" fmla="*/ 1243013 w 7953375"/>
              <a:gd name="connsiteY90" fmla="*/ 257175 h 1157287"/>
              <a:gd name="connsiteX91" fmla="*/ 1195388 w 7953375"/>
              <a:gd name="connsiteY91" fmla="*/ 257175 h 1157287"/>
              <a:gd name="connsiteX92" fmla="*/ 1195388 w 7953375"/>
              <a:gd name="connsiteY92" fmla="*/ 233362 h 1157287"/>
              <a:gd name="connsiteX93" fmla="*/ 1143000 w 7953375"/>
              <a:gd name="connsiteY93" fmla="*/ 233362 h 1157287"/>
              <a:gd name="connsiteX94" fmla="*/ 1152525 w 7953375"/>
              <a:gd name="connsiteY94" fmla="*/ 233362 h 1157287"/>
              <a:gd name="connsiteX95" fmla="*/ 1081088 w 7953375"/>
              <a:gd name="connsiteY95" fmla="*/ 233362 h 1157287"/>
              <a:gd name="connsiteX96" fmla="*/ 1081088 w 7953375"/>
              <a:gd name="connsiteY96" fmla="*/ 223837 h 1157287"/>
              <a:gd name="connsiteX97" fmla="*/ 1066800 w 7953375"/>
              <a:gd name="connsiteY97" fmla="*/ 223837 h 1157287"/>
              <a:gd name="connsiteX98" fmla="*/ 1066800 w 7953375"/>
              <a:gd name="connsiteY98" fmla="*/ 200025 h 1157287"/>
              <a:gd name="connsiteX99" fmla="*/ 1042988 w 7953375"/>
              <a:gd name="connsiteY99" fmla="*/ 200025 h 1157287"/>
              <a:gd name="connsiteX100" fmla="*/ 1042988 w 7953375"/>
              <a:gd name="connsiteY100" fmla="*/ 190500 h 1157287"/>
              <a:gd name="connsiteX101" fmla="*/ 957263 w 7953375"/>
              <a:gd name="connsiteY101" fmla="*/ 190500 h 1157287"/>
              <a:gd name="connsiteX102" fmla="*/ 957263 w 7953375"/>
              <a:gd name="connsiteY102" fmla="*/ 180975 h 1157287"/>
              <a:gd name="connsiteX103" fmla="*/ 923925 w 7953375"/>
              <a:gd name="connsiteY103" fmla="*/ 180975 h 1157287"/>
              <a:gd name="connsiteX104" fmla="*/ 928688 w 7953375"/>
              <a:gd name="connsiteY104" fmla="*/ 176212 h 1157287"/>
              <a:gd name="connsiteX105" fmla="*/ 900113 w 7953375"/>
              <a:gd name="connsiteY105" fmla="*/ 176212 h 1157287"/>
              <a:gd name="connsiteX106" fmla="*/ 900113 w 7953375"/>
              <a:gd name="connsiteY106" fmla="*/ 152400 h 1157287"/>
              <a:gd name="connsiteX107" fmla="*/ 847725 w 7953375"/>
              <a:gd name="connsiteY107" fmla="*/ 152400 h 1157287"/>
              <a:gd name="connsiteX108" fmla="*/ 847725 w 7953375"/>
              <a:gd name="connsiteY108" fmla="*/ 152400 h 1157287"/>
              <a:gd name="connsiteX109" fmla="*/ 795338 w 7953375"/>
              <a:gd name="connsiteY109" fmla="*/ 152400 h 1157287"/>
              <a:gd name="connsiteX110" fmla="*/ 795338 w 7953375"/>
              <a:gd name="connsiteY110" fmla="*/ 128587 h 1157287"/>
              <a:gd name="connsiteX111" fmla="*/ 681038 w 7953375"/>
              <a:gd name="connsiteY111" fmla="*/ 128587 h 1157287"/>
              <a:gd name="connsiteX112" fmla="*/ 681038 w 7953375"/>
              <a:gd name="connsiteY112" fmla="*/ 100012 h 1157287"/>
              <a:gd name="connsiteX113" fmla="*/ 628650 w 7953375"/>
              <a:gd name="connsiteY113" fmla="*/ 100012 h 1157287"/>
              <a:gd name="connsiteX114" fmla="*/ 628650 w 7953375"/>
              <a:gd name="connsiteY114" fmla="*/ 85725 h 1157287"/>
              <a:gd name="connsiteX115" fmla="*/ 457200 w 7953375"/>
              <a:gd name="connsiteY115" fmla="*/ 85725 h 1157287"/>
              <a:gd name="connsiteX116" fmla="*/ 457200 w 7953375"/>
              <a:gd name="connsiteY116" fmla="*/ 71437 h 1157287"/>
              <a:gd name="connsiteX117" fmla="*/ 404813 w 7953375"/>
              <a:gd name="connsiteY117" fmla="*/ 71437 h 1157287"/>
              <a:gd name="connsiteX118" fmla="*/ 404813 w 7953375"/>
              <a:gd name="connsiteY118" fmla="*/ 57150 h 1157287"/>
              <a:gd name="connsiteX119" fmla="*/ 328613 w 7953375"/>
              <a:gd name="connsiteY119" fmla="*/ 57150 h 1157287"/>
              <a:gd name="connsiteX120" fmla="*/ 328613 w 7953375"/>
              <a:gd name="connsiteY120" fmla="*/ 42862 h 1157287"/>
              <a:gd name="connsiteX121" fmla="*/ 204788 w 7953375"/>
              <a:gd name="connsiteY121" fmla="*/ 42862 h 1157287"/>
              <a:gd name="connsiteX122" fmla="*/ 204788 w 7953375"/>
              <a:gd name="connsiteY122" fmla="*/ 9525 h 1157287"/>
              <a:gd name="connsiteX123" fmla="*/ 61913 w 7953375"/>
              <a:gd name="connsiteY123" fmla="*/ 9525 h 1157287"/>
              <a:gd name="connsiteX124" fmla="*/ 61913 w 7953375"/>
              <a:gd name="connsiteY124" fmla="*/ 0 h 1157287"/>
              <a:gd name="connsiteX125" fmla="*/ 0 w 7953375"/>
              <a:gd name="connsiteY125" fmla="*/ 0 h 1157287"/>
              <a:gd name="connsiteX0" fmla="*/ 7953375 w 7953375"/>
              <a:gd name="connsiteY0" fmla="*/ 1157287 h 1157287"/>
              <a:gd name="connsiteX1" fmla="*/ 7058025 w 7953375"/>
              <a:gd name="connsiteY1" fmla="*/ 1157287 h 1157287"/>
              <a:gd name="connsiteX2" fmla="*/ 7058025 w 7953375"/>
              <a:gd name="connsiteY2" fmla="*/ 1090612 h 1157287"/>
              <a:gd name="connsiteX3" fmla="*/ 6910388 w 7953375"/>
              <a:gd name="connsiteY3" fmla="*/ 1090612 h 1157287"/>
              <a:gd name="connsiteX4" fmla="*/ 6910388 w 7953375"/>
              <a:gd name="connsiteY4" fmla="*/ 1042987 h 1157287"/>
              <a:gd name="connsiteX5" fmla="*/ 6562725 w 7953375"/>
              <a:gd name="connsiteY5" fmla="*/ 1042987 h 1157287"/>
              <a:gd name="connsiteX6" fmla="*/ 6562725 w 7953375"/>
              <a:gd name="connsiteY6" fmla="*/ 1004887 h 1157287"/>
              <a:gd name="connsiteX7" fmla="*/ 6353175 w 7953375"/>
              <a:gd name="connsiteY7" fmla="*/ 1004887 h 1157287"/>
              <a:gd name="connsiteX8" fmla="*/ 6353175 w 7953375"/>
              <a:gd name="connsiteY8" fmla="*/ 971550 h 1157287"/>
              <a:gd name="connsiteX9" fmla="*/ 5934075 w 7953375"/>
              <a:gd name="connsiteY9" fmla="*/ 971550 h 1157287"/>
              <a:gd name="connsiteX10" fmla="*/ 5934075 w 7953375"/>
              <a:gd name="connsiteY10" fmla="*/ 938212 h 1157287"/>
              <a:gd name="connsiteX11" fmla="*/ 5314950 w 7953375"/>
              <a:gd name="connsiteY11" fmla="*/ 938212 h 1157287"/>
              <a:gd name="connsiteX12" fmla="*/ 5314950 w 7953375"/>
              <a:gd name="connsiteY12" fmla="*/ 914400 h 1157287"/>
              <a:gd name="connsiteX13" fmla="*/ 5162550 w 7953375"/>
              <a:gd name="connsiteY13" fmla="*/ 914400 h 1157287"/>
              <a:gd name="connsiteX14" fmla="*/ 5162550 w 7953375"/>
              <a:gd name="connsiteY14" fmla="*/ 895350 h 1157287"/>
              <a:gd name="connsiteX15" fmla="*/ 5105400 w 7953375"/>
              <a:gd name="connsiteY15" fmla="*/ 895350 h 1157287"/>
              <a:gd name="connsiteX16" fmla="*/ 5105400 w 7953375"/>
              <a:gd name="connsiteY16" fmla="*/ 876300 h 1157287"/>
              <a:gd name="connsiteX17" fmla="*/ 4857750 w 7953375"/>
              <a:gd name="connsiteY17" fmla="*/ 876300 h 1157287"/>
              <a:gd name="connsiteX18" fmla="*/ 4852987 w 7953375"/>
              <a:gd name="connsiteY18" fmla="*/ 871537 h 1157287"/>
              <a:gd name="connsiteX19" fmla="*/ 4471988 w 7953375"/>
              <a:gd name="connsiteY19" fmla="*/ 871537 h 1157287"/>
              <a:gd name="connsiteX20" fmla="*/ 4471988 w 7953375"/>
              <a:gd name="connsiteY20" fmla="*/ 852487 h 1157287"/>
              <a:gd name="connsiteX21" fmla="*/ 4410075 w 7953375"/>
              <a:gd name="connsiteY21" fmla="*/ 852487 h 1157287"/>
              <a:gd name="connsiteX22" fmla="*/ 4395788 w 7953375"/>
              <a:gd name="connsiteY22" fmla="*/ 838200 h 1157287"/>
              <a:gd name="connsiteX23" fmla="*/ 4071938 w 7953375"/>
              <a:gd name="connsiteY23" fmla="*/ 838200 h 1157287"/>
              <a:gd name="connsiteX24" fmla="*/ 4071938 w 7953375"/>
              <a:gd name="connsiteY24" fmla="*/ 819150 h 1157287"/>
              <a:gd name="connsiteX25" fmla="*/ 3981450 w 7953375"/>
              <a:gd name="connsiteY25" fmla="*/ 819150 h 1157287"/>
              <a:gd name="connsiteX26" fmla="*/ 3981450 w 7953375"/>
              <a:gd name="connsiteY26" fmla="*/ 804862 h 1157287"/>
              <a:gd name="connsiteX27" fmla="*/ 3786188 w 7953375"/>
              <a:gd name="connsiteY27" fmla="*/ 804862 h 1157287"/>
              <a:gd name="connsiteX28" fmla="*/ 3781426 w 7953375"/>
              <a:gd name="connsiteY28" fmla="*/ 800100 h 1157287"/>
              <a:gd name="connsiteX29" fmla="*/ 3709988 w 7953375"/>
              <a:gd name="connsiteY29" fmla="*/ 800100 h 1157287"/>
              <a:gd name="connsiteX30" fmla="*/ 3719513 w 7953375"/>
              <a:gd name="connsiteY30" fmla="*/ 790575 h 1157287"/>
              <a:gd name="connsiteX31" fmla="*/ 3643313 w 7953375"/>
              <a:gd name="connsiteY31" fmla="*/ 790575 h 1157287"/>
              <a:gd name="connsiteX32" fmla="*/ 3643313 w 7953375"/>
              <a:gd name="connsiteY32" fmla="*/ 747712 h 1157287"/>
              <a:gd name="connsiteX33" fmla="*/ 3586163 w 7953375"/>
              <a:gd name="connsiteY33" fmla="*/ 747712 h 1157287"/>
              <a:gd name="connsiteX34" fmla="*/ 3586163 w 7953375"/>
              <a:gd name="connsiteY34" fmla="*/ 719137 h 1157287"/>
              <a:gd name="connsiteX35" fmla="*/ 3562350 w 7953375"/>
              <a:gd name="connsiteY35" fmla="*/ 719137 h 1157287"/>
              <a:gd name="connsiteX36" fmla="*/ 3562350 w 7953375"/>
              <a:gd name="connsiteY36" fmla="*/ 709612 h 1157287"/>
              <a:gd name="connsiteX37" fmla="*/ 3471863 w 7953375"/>
              <a:gd name="connsiteY37" fmla="*/ 709612 h 1157287"/>
              <a:gd name="connsiteX38" fmla="*/ 3471863 w 7953375"/>
              <a:gd name="connsiteY38" fmla="*/ 685800 h 1157287"/>
              <a:gd name="connsiteX39" fmla="*/ 3443288 w 7953375"/>
              <a:gd name="connsiteY39" fmla="*/ 685800 h 1157287"/>
              <a:gd name="connsiteX40" fmla="*/ 3443288 w 7953375"/>
              <a:gd name="connsiteY40" fmla="*/ 676275 h 1157287"/>
              <a:gd name="connsiteX41" fmla="*/ 3419475 w 7953375"/>
              <a:gd name="connsiteY41" fmla="*/ 676275 h 1157287"/>
              <a:gd name="connsiteX42" fmla="*/ 3419475 w 7953375"/>
              <a:gd name="connsiteY42" fmla="*/ 666750 h 1157287"/>
              <a:gd name="connsiteX43" fmla="*/ 3338513 w 7953375"/>
              <a:gd name="connsiteY43" fmla="*/ 666750 h 1157287"/>
              <a:gd name="connsiteX44" fmla="*/ 3338513 w 7953375"/>
              <a:gd name="connsiteY44" fmla="*/ 647700 h 1157287"/>
              <a:gd name="connsiteX45" fmla="*/ 3305175 w 7953375"/>
              <a:gd name="connsiteY45" fmla="*/ 647700 h 1157287"/>
              <a:gd name="connsiteX46" fmla="*/ 3276600 w 7953375"/>
              <a:gd name="connsiteY46" fmla="*/ 647700 h 1157287"/>
              <a:gd name="connsiteX47" fmla="*/ 3257550 w 7953375"/>
              <a:gd name="connsiteY47" fmla="*/ 628650 h 1157287"/>
              <a:gd name="connsiteX48" fmla="*/ 3152775 w 7953375"/>
              <a:gd name="connsiteY48" fmla="*/ 628650 h 1157287"/>
              <a:gd name="connsiteX49" fmla="*/ 3152775 w 7953375"/>
              <a:gd name="connsiteY49" fmla="*/ 600075 h 1157287"/>
              <a:gd name="connsiteX50" fmla="*/ 3024188 w 7953375"/>
              <a:gd name="connsiteY50" fmla="*/ 600075 h 1157287"/>
              <a:gd name="connsiteX51" fmla="*/ 3024188 w 7953375"/>
              <a:gd name="connsiteY51" fmla="*/ 590550 h 1157287"/>
              <a:gd name="connsiteX52" fmla="*/ 2933700 w 7953375"/>
              <a:gd name="connsiteY52" fmla="*/ 590550 h 1157287"/>
              <a:gd name="connsiteX53" fmla="*/ 2933700 w 7953375"/>
              <a:gd name="connsiteY53" fmla="*/ 576262 h 1157287"/>
              <a:gd name="connsiteX54" fmla="*/ 2919413 w 7953375"/>
              <a:gd name="connsiteY54" fmla="*/ 576262 h 1157287"/>
              <a:gd name="connsiteX55" fmla="*/ 2919413 w 7953375"/>
              <a:gd name="connsiteY55" fmla="*/ 552450 h 1157287"/>
              <a:gd name="connsiteX56" fmla="*/ 2905125 w 7953375"/>
              <a:gd name="connsiteY56" fmla="*/ 552450 h 1157287"/>
              <a:gd name="connsiteX57" fmla="*/ 2905125 w 7953375"/>
              <a:gd name="connsiteY57" fmla="*/ 533400 h 1157287"/>
              <a:gd name="connsiteX58" fmla="*/ 2819400 w 7953375"/>
              <a:gd name="connsiteY58" fmla="*/ 533400 h 1157287"/>
              <a:gd name="connsiteX59" fmla="*/ 2819400 w 7953375"/>
              <a:gd name="connsiteY59" fmla="*/ 523875 h 1157287"/>
              <a:gd name="connsiteX60" fmla="*/ 2771775 w 7953375"/>
              <a:gd name="connsiteY60" fmla="*/ 523875 h 1157287"/>
              <a:gd name="connsiteX61" fmla="*/ 2771775 w 7953375"/>
              <a:gd name="connsiteY61" fmla="*/ 509587 h 1157287"/>
              <a:gd name="connsiteX62" fmla="*/ 2700338 w 7953375"/>
              <a:gd name="connsiteY62" fmla="*/ 509587 h 1157287"/>
              <a:gd name="connsiteX63" fmla="*/ 2700338 w 7953375"/>
              <a:gd name="connsiteY63" fmla="*/ 485775 h 1157287"/>
              <a:gd name="connsiteX64" fmla="*/ 2624138 w 7953375"/>
              <a:gd name="connsiteY64" fmla="*/ 485775 h 1157287"/>
              <a:gd name="connsiteX65" fmla="*/ 2624138 w 7953375"/>
              <a:gd name="connsiteY65" fmla="*/ 471487 h 1157287"/>
              <a:gd name="connsiteX66" fmla="*/ 2524125 w 7953375"/>
              <a:gd name="connsiteY66" fmla="*/ 471487 h 1157287"/>
              <a:gd name="connsiteX67" fmla="*/ 2524125 w 7953375"/>
              <a:gd name="connsiteY67" fmla="*/ 461962 h 1157287"/>
              <a:gd name="connsiteX68" fmla="*/ 2438400 w 7953375"/>
              <a:gd name="connsiteY68" fmla="*/ 461962 h 1157287"/>
              <a:gd name="connsiteX69" fmla="*/ 2438401 w 7953375"/>
              <a:gd name="connsiteY69" fmla="*/ 450056 h 1157287"/>
              <a:gd name="connsiteX70" fmla="*/ 2247900 w 7953375"/>
              <a:gd name="connsiteY70" fmla="*/ 447674 h 1157287"/>
              <a:gd name="connsiteX71" fmla="*/ 2247900 w 7953375"/>
              <a:gd name="connsiteY71" fmla="*/ 419100 h 1157287"/>
              <a:gd name="connsiteX72" fmla="*/ 2200275 w 7953375"/>
              <a:gd name="connsiteY72" fmla="*/ 419100 h 1157287"/>
              <a:gd name="connsiteX73" fmla="*/ 2200275 w 7953375"/>
              <a:gd name="connsiteY73" fmla="*/ 395287 h 1157287"/>
              <a:gd name="connsiteX74" fmla="*/ 2100263 w 7953375"/>
              <a:gd name="connsiteY74" fmla="*/ 395287 h 1157287"/>
              <a:gd name="connsiteX75" fmla="*/ 2100263 w 7953375"/>
              <a:gd name="connsiteY75" fmla="*/ 371475 h 1157287"/>
              <a:gd name="connsiteX76" fmla="*/ 1990725 w 7953375"/>
              <a:gd name="connsiteY76" fmla="*/ 371475 h 1157287"/>
              <a:gd name="connsiteX77" fmla="*/ 1995488 w 7953375"/>
              <a:gd name="connsiteY77" fmla="*/ 366712 h 1157287"/>
              <a:gd name="connsiteX78" fmla="*/ 1997869 w 7953375"/>
              <a:gd name="connsiteY78" fmla="*/ 361949 h 1157287"/>
              <a:gd name="connsiteX79" fmla="*/ 1938338 w 7953375"/>
              <a:gd name="connsiteY79" fmla="*/ 361949 h 1157287"/>
              <a:gd name="connsiteX80" fmla="*/ 1938337 w 7953375"/>
              <a:gd name="connsiteY80" fmla="*/ 347662 h 1157287"/>
              <a:gd name="connsiteX81" fmla="*/ 1704975 w 7953375"/>
              <a:gd name="connsiteY81" fmla="*/ 347662 h 1157287"/>
              <a:gd name="connsiteX82" fmla="*/ 1704975 w 7953375"/>
              <a:gd name="connsiteY82" fmla="*/ 309562 h 1157287"/>
              <a:gd name="connsiteX83" fmla="*/ 1609725 w 7953375"/>
              <a:gd name="connsiteY83" fmla="*/ 309562 h 1157287"/>
              <a:gd name="connsiteX84" fmla="*/ 1609725 w 7953375"/>
              <a:gd name="connsiteY84" fmla="*/ 290512 h 1157287"/>
              <a:gd name="connsiteX85" fmla="*/ 1490663 w 7953375"/>
              <a:gd name="connsiteY85" fmla="*/ 290512 h 1157287"/>
              <a:gd name="connsiteX86" fmla="*/ 1490663 w 7953375"/>
              <a:gd name="connsiteY86" fmla="*/ 276225 h 1157287"/>
              <a:gd name="connsiteX87" fmla="*/ 1371600 w 7953375"/>
              <a:gd name="connsiteY87" fmla="*/ 276225 h 1157287"/>
              <a:gd name="connsiteX88" fmla="*/ 1376363 w 7953375"/>
              <a:gd name="connsiteY88" fmla="*/ 271462 h 1157287"/>
              <a:gd name="connsiteX89" fmla="*/ 1243013 w 7953375"/>
              <a:gd name="connsiteY89" fmla="*/ 271462 h 1157287"/>
              <a:gd name="connsiteX90" fmla="*/ 1243013 w 7953375"/>
              <a:gd name="connsiteY90" fmla="*/ 257175 h 1157287"/>
              <a:gd name="connsiteX91" fmla="*/ 1195388 w 7953375"/>
              <a:gd name="connsiteY91" fmla="*/ 257175 h 1157287"/>
              <a:gd name="connsiteX92" fmla="*/ 1195388 w 7953375"/>
              <a:gd name="connsiteY92" fmla="*/ 233362 h 1157287"/>
              <a:gd name="connsiteX93" fmla="*/ 1143000 w 7953375"/>
              <a:gd name="connsiteY93" fmla="*/ 233362 h 1157287"/>
              <a:gd name="connsiteX94" fmla="*/ 1152525 w 7953375"/>
              <a:gd name="connsiteY94" fmla="*/ 233362 h 1157287"/>
              <a:gd name="connsiteX95" fmla="*/ 1081088 w 7953375"/>
              <a:gd name="connsiteY95" fmla="*/ 233362 h 1157287"/>
              <a:gd name="connsiteX96" fmla="*/ 1081088 w 7953375"/>
              <a:gd name="connsiteY96" fmla="*/ 223837 h 1157287"/>
              <a:gd name="connsiteX97" fmla="*/ 1066800 w 7953375"/>
              <a:gd name="connsiteY97" fmla="*/ 223837 h 1157287"/>
              <a:gd name="connsiteX98" fmla="*/ 1066800 w 7953375"/>
              <a:gd name="connsiteY98" fmla="*/ 200025 h 1157287"/>
              <a:gd name="connsiteX99" fmla="*/ 1042988 w 7953375"/>
              <a:gd name="connsiteY99" fmla="*/ 200025 h 1157287"/>
              <a:gd name="connsiteX100" fmla="*/ 1042988 w 7953375"/>
              <a:gd name="connsiteY100" fmla="*/ 190500 h 1157287"/>
              <a:gd name="connsiteX101" fmla="*/ 957263 w 7953375"/>
              <a:gd name="connsiteY101" fmla="*/ 190500 h 1157287"/>
              <a:gd name="connsiteX102" fmla="*/ 957263 w 7953375"/>
              <a:gd name="connsiteY102" fmla="*/ 180975 h 1157287"/>
              <a:gd name="connsiteX103" fmla="*/ 923925 w 7953375"/>
              <a:gd name="connsiteY103" fmla="*/ 180975 h 1157287"/>
              <a:gd name="connsiteX104" fmla="*/ 928688 w 7953375"/>
              <a:gd name="connsiteY104" fmla="*/ 176212 h 1157287"/>
              <a:gd name="connsiteX105" fmla="*/ 900113 w 7953375"/>
              <a:gd name="connsiteY105" fmla="*/ 176212 h 1157287"/>
              <a:gd name="connsiteX106" fmla="*/ 900113 w 7953375"/>
              <a:gd name="connsiteY106" fmla="*/ 152400 h 1157287"/>
              <a:gd name="connsiteX107" fmla="*/ 847725 w 7953375"/>
              <a:gd name="connsiteY107" fmla="*/ 152400 h 1157287"/>
              <a:gd name="connsiteX108" fmla="*/ 847725 w 7953375"/>
              <a:gd name="connsiteY108" fmla="*/ 152400 h 1157287"/>
              <a:gd name="connsiteX109" fmla="*/ 795338 w 7953375"/>
              <a:gd name="connsiteY109" fmla="*/ 152400 h 1157287"/>
              <a:gd name="connsiteX110" fmla="*/ 795338 w 7953375"/>
              <a:gd name="connsiteY110" fmla="*/ 128587 h 1157287"/>
              <a:gd name="connsiteX111" fmla="*/ 681038 w 7953375"/>
              <a:gd name="connsiteY111" fmla="*/ 128587 h 1157287"/>
              <a:gd name="connsiteX112" fmla="*/ 681038 w 7953375"/>
              <a:gd name="connsiteY112" fmla="*/ 100012 h 1157287"/>
              <a:gd name="connsiteX113" fmla="*/ 628650 w 7953375"/>
              <a:gd name="connsiteY113" fmla="*/ 100012 h 1157287"/>
              <a:gd name="connsiteX114" fmla="*/ 628650 w 7953375"/>
              <a:gd name="connsiteY114" fmla="*/ 85725 h 1157287"/>
              <a:gd name="connsiteX115" fmla="*/ 457200 w 7953375"/>
              <a:gd name="connsiteY115" fmla="*/ 85725 h 1157287"/>
              <a:gd name="connsiteX116" fmla="*/ 457200 w 7953375"/>
              <a:gd name="connsiteY116" fmla="*/ 71437 h 1157287"/>
              <a:gd name="connsiteX117" fmla="*/ 404813 w 7953375"/>
              <a:gd name="connsiteY117" fmla="*/ 71437 h 1157287"/>
              <a:gd name="connsiteX118" fmla="*/ 404813 w 7953375"/>
              <a:gd name="connsiteY118" fmla="*/ 57150 h 1157287"/>
              <a:gd name="connsiteX119" fmla="*/ 328613 w 7953375"/>
              <a:gd name="connsiteY119" fmla="*/ 57150 h 1157287"/>
              <a:gd name="connsiteX120" fmla="*/ 328613 w 7953375"/>
              <a:gd name="connsiteY120" fmla="*/ 42862 h 1157287"/>
              <a:gd name="connsiteX121" fmla="*/ 204788 w 7953375"/>
              <a:gd name="connsiteY121" fmla="*/ 42862 h 1157287"/>
              <a:gd name="connsiteX122" fmla="*/ 204788 w 7953375"/>
              <a:gd name="connsiteY122" fmla="*/ 9525 h 1157287"/>
              <a:gd name="connsiteX123" fmla="*/ 61913 w 7953375"/>
              <a:gd name="connsiteY123" fmla="*/ 9525 h 1157287"/>
              <a:gd name="connsiteX124" fmla="*/ 61913 w 7953375"/>
              <a:gd name="connsiteY124" fmla="*/ 0 h 1157287"/>
              <a:gd name="connsiteX125" fmla="*/ 0 w 7953375"/>
              <a:gd name="connsiteY125" fmla="*/ 0 h 1157287"/>
              <a:gd name="connsiteX0" fmla="*/ 7953375 w 7953375"/>
              <a:gd name="connsiteY0" fmla="*/ 1157287 h 1157287"/>
              <a:gd name="connsiteX1" fmla="*/ 7058025 w 7953375"/>
              <a:gd name="connsiteY1" fmla="*/ 1157287 h 1157287"/>
              <a:gd name="connsiteX2" fmla="*/ 7058025 w 7953375"/>
              <a:gd name="connsiteY2" fmla="*/ 1090612 h 1157287"/>
              <a:gd name="connsiteX3" fmla="*/ 6910388 w 7953375"/>
              <a:gd name="connsiteY3" fmla="*/ 1090612 h 1157287"/>
              <a:gd name="connsiteX4" fmla="*/ 6910388 w 7953375"/>
              <a:gd name="connsiteY4" fmla="*/ 1042987 h 1157287"/>
              <a:gd name="connsiteX5" fmla="*/ 6562725 w 7953375"/>
              <a:gd name="connsiteY5" fmla="*/ 1042987 h 1157287"/>
              <a:gd name="connsiteX6" fmla="*/ 6562725 w 7953375"/>
              <a:gd name="connsiteY6" fmla="*/ 1004887 h 1157287"/>
              <a:gd name="connsiteX7" fmla="*/ 6353175 w 7953375"/>
              <a:gd name="connsiteY7" fmla="*/ 1004887 h 1157287"/>
              <a:gd name="connsiteX8" fmla="*/ 6353175 w 7953375"/>
              <a:gd name="connsiteY8" fmla="*/ 971550 h 1157287"/>
              <a:gd name="connsiteX9" fmla="*/ 5934075 w 7953375"/>
              <a:gd name="connsiteY9" fmla="*/ 971550 h 1157287"/>
              <a:gd name="connsiteX10" fmla="*/ 5934075 w 7953375"/>
              <a:gd name="connsiteY10" fmla="*/ 938212 h 1157287"/>
              <a:gd name="connsiteX11" fmla="*/ 5314950 w 7953375"/>
              <a:gd name="connsiteY11" fmla="*/ 938212 h 1157287"/>
              <a:gd name="connsiteX12" fmla="*/ 5314950 w 7953375"/>
              <a:gd name="connsiteY12" fmla="*/ 914400 h 1157287"/>
              <a:gd name="connsiteX13" fmla="*/ 5162550 w 7953375"/>
              <a:gd name="connsiteY13" fmla="*/ 914400 h 1157287"/>
              <a:gd name="connsiteX14" fmla="*/ 5162550 w 7953375"/>
              <a:gd name="connsiteY14" fmla="*/ 895350 h 1157287"/>
              <a:gd name="connsiteX15" fmla="*/ 5105400 w 7953375"/>
              <a:gd name="connsiteY15" fmla="*/ 895350 h 1157287"/>
              <a:gd name="connsiteX16" fmla="*/ 5105400 w 7953375"/>
              <a:gd name="connsiteY16" fmla="*/ 876300 h 1157287"/>
              <a:gd name="connsiteX17" fmla="*/ 4857750 w 7953375"/>
              <a:gd name="connsiteY17" fmla="*/ 876300 h 1157287"/>
              <a:gd name="connsiteX18" fmla="*/ 4852987 w 7953375"/>
              <a:gd name="connsiteY18" fmla="*/ 871537 h 1157287"/>
              <a:gd name="connsiteX19" fmla="*/ 4471988 w 7953375"/>
              <a:gd name="connsiteY19" fmla="*/ 871537 h 1157287"/>
              <a:gd name="connsiteX20" fmla="*/ 4471988 w 7953375"/>
              <a:gd name="connsiteY20" fmla="*/ 852487 h 1157287"/>
              <a:gd name="connsiteX21" fmla="*/ 4410075 w 7953375"/>
              <a:gd name="connsiteY21" fmla="*/ 852487 h 1157287"/>
              <a:gd name="connsiteX22" fmla="*/ 4395788 w 7953375"/>
              <a:gd name="connsiteY22" fmla="*/ 838200 h 1157287"/>
              <a:gd name="connsiteX23" fmla="*/ 4071938 w 7953375"/>
              <a:gd name="connsiteY23" fmla="*/ 838200 h 1157287"/>
              <a:gd name="connsiteX24" fmla="*/ 4071938 w 7953375"/>
              <a:gd name="connsiteY24" fmla="*/ 819150 h 1157287"/>
              <a:gd name="connsiteX25" fmla="*/ 3981450 w 7953375"/>
              <a:gd name="connsiteY25" fmla="*/ 819150 h 1157287"/>
              <a:gd name="connsiteX26" fmla="*/ 3981450 w 7953375"/>
              <a:gd name="connsiteY26" fmla="*/ 804862 h 1157287"/>
              <a:gd name="connsiteX27" fmla="*/ 3786188 w 7953375"/>
              <a:gd name="connsiteY27" fmla="*/ 804862 h 1157287"/>
              <a:gd name="connsiteX28" fmla="*/ 3781426 w 7953375"/>
              <a:gd name="connsiteY28" fmla="*/ 800100 h 1157287"/>
              <a:gd name="connsiteX29" fmla="*/ 3709988 w 7953375"/>
              <a:gd name="connsiteY29" fmla="*/ 800100 h 1157287"/>
              <a:gd name="connsiteX30" fmla="*/ 3719513 w 7953375"/>
              <a:gd name="connsiteY30" fmla="*/ 790575 h 1157287"/>
              <a:gd name="connsiteX31" fmla="*/ 3643313 w 7953375"/>
              <a:gd name="connsiteY31" fmla="*/ 790575 h 1157287"/>
              <a:gd name="connsiteX32" fmla="*/ 3643313 w 7953375"/>
              <a:gd name="connsiteY32" fmla="*/ 747712 h 1157287"/>
              <a:gd name="connsiteX33" fmla="*/ 3586163 w 7953375"/>
              <a:gd name="connsiteY33" fmla="*/ 747712 h 1157287"/>
              <a:gd name="connsiteX34" fmla="*/ 3586163 w 7953375"/>
              <a:gd name="connsiteY34" fmla="*/ 719137 h 1157287"/>
              <a:gd name="connsiteX35" fmla="*/ 3562350 w 7953375"/>
              <a:gd name="connsiteY35" fmla="*/ 719137 h 1157287"/>
              <a:gd name="connsiteX36" fmla="*/ 3562350 w 7953375"/>
              <a:gd name="connsiteY36" fmla="*/ 709612 h 1157287"/>
              <a:gd name="connsiteX37" fmla="*/ 3471863 w 7953375"/>
              <a:gd name="connsiteY37" fmla="*/ 709612 h 1157287"/>
              <a:gd name="connsiteX38" fmla="*/ 3471863 w 7953375"/>
              <a:gd name="connsiteY38" fmla="*/ 685800 h 1157287"/>
              <a:gd name="connsiteX39" fmla="*/ 3443288 w 7953375"/>
              <a:gd name="connsiteY39" fmla="*/ 685800 h 1157287"/>
              <a:gd name="connsiteX40" fmla="*/ 3443288 w 7953375"/>
              <a:gd name="connsiteY40" fmla="*/ 676275 h 1157287"/>
              <a:gd name="connsiteX41" fmla="*/ 3419475 w 7953375"/>
              <a:gd name="connsiteY41" fmla="*/ 676275 h 1157287"/>
              <a:gd name="connsiteX42" fmla="*/ 3419475 w 7953375"/>
              <a:gd name="connsiteY42" fmla="*/ 666750 h 1157287"/>
              <a:gd name="connsiteX43" fmla="*/ 3338513 w 7953375"/>
              <a:gd name="connsiteY43" fmla="*/ 666750 h 1157287"/>
              <a:gd name="connsiteX44" fmla="*/ 3338513 w 7953375"/>
              <a:gd name="connsiteY44" fmla="*/ 647700 h 1157287"/>
              <a:gd name="connsiteX45" fmla="*/ 3305175 w 7953375"/>
              <a:gd name="connsiteY45" fmla="*/ 647700 h 1157287"/>
              <a:gd name="connsiteX46" fmla="*/ 3276600 w 7953375"/>
              <a:gd name="connsiteY46" fmla="*/ 647700 h 1157287"/>
              <a:gd name="connsiteX47" fmla="*/ 3257550 w 7953375"/>
              <a:gd name="connsiteY47" fmla="*/ 628650 h 1157287"/>
              <a:gd name="connsiteX48" fmla="*/ 3152775 w 7953375"/>
              <a:gd name="connsiteY48" fmla="*/ 628650 h 1157287"/>
              <a:gd name="connsiteX49" fmla="*/ 3152775 w 7953375"/>
              <a:gd name="connsiteY49" fmla="*/ 600075 h 1157287"/>
              <a:gd name="connsiteX50" fmla="*/ 3024188 w 7953375"/>
              <a:gd name="connsiteY50" fmla="*/ 600075 h 1157287"/>
              <a:gd name="connsiteX51" fmla="*/ 3024188 w 7953375"/>
              <a:gd name="connsiteY51" fmla="*/ 590550 h 1157287"/>
              <a:gd name="connsiteX52" fmla="*/ 2933700 w 7953375"/>
              <a:gd name="connsiteY52" fmla="*/ 590550 h 1157287"/>
              <a:gd name="connsiteX53" fmla="*/ 2933700 w 7953375"/>
              <a:gd name="connsiteY53" fmla="*/ 576262 h 1157287"/>
              <a:gd name="connsiteX54" fmla="*/ 2919413 w 7953375"/>
              <a:gd name="connsiteY54" fmla="*/ 576262 h 1157287"/>
              <a:gd name="connsiteX55" fmla="*/ 2919413 w 7953375"/>
              <a:gd name="connsiteY55" fmla="*/ 552450 h 1157287"/>
              <a:gd name="connsiteX56" fmla="*/ 2905125 w 7953375"/>
              <a:gd name="connsiteY56" fmla="*/ 552450 h 1157287"/>
              <a:gd name="connsiteX57" fmla="*/ 2905125 w 7953375"/>
              <a:gd name="connsiteY57" fmla="*/ 533400 h 1157287"/>
              <a:gd name="connsiteX58" fmla="*/ 2819400 w 7953375"/>
              <a:gd name="connsiteY58" fmla="*/ 533400 h 1157287"/>
              <a:gd name="connsiteX59" fmla="*/ 2819400 w 7953375"/>
              <a:gd name="connsiteY59" fmla="*/ 523875 h 1157287"/>
              <a:gd name="connsiteX60" fmla="*/ 2771775 w 7953375"/>
              <a:gd name="connsiteY60" fmla="*/ 523875 h 1157287"/>
              <a:gd name="connsiteX61" fmla="*/ 2771775 w 7953375"/>
              <a:gd name="connsiteY61" fmla="*/ 509587 h 1157287"/>
              <a:gd name="connsiteX62" fmla="*/ 2700338 w 7953375"/>
              <a:gd name="connsiteY62" fmla="*/ 509587 h 1157287"/>
              <a:gd name="connsiteX63" fmla="*/ 2700338 w 7953375"/>
              <a:gd name="connsiteY63" fmla="*/ 485775 h 1157287"/>
              <a:gd name="connsiteX64" fmla="*/ 2624138 w 7953375"/>
              <a:gd name="connsiteY64" fmla="*/ 485775 h 1157287"/>
              <a:gd name="connsiteX65" fmla="*/ 2624138 w 7953375"/>
              <a:gd name="connsiteY65" fmla="*/ 471487 h 1157287"/>
              <a:gd name="connsiteX66" fmla="*/ 2524125 w 7953375"/>
              <a:gd name="connsiteY66" fmla="*/ 471487 h 1157287"/>
              <a:gd name="connsiteX67" fmla="*/ 2524125 w 7953375"/>
              <a:gd name="connsiteY67" fmla="*/ 461962 h 1157287"/>
              <a:gd name="connsiteX68" fmla="*/ 2438400 w 7953375"/>
              <a:gd name="connsiteY68" fmla="*/ 461962 h 1157287"/>
              <a:gd name="connsiteX69" fmla="*/ 2438401 w 7953375"/>
              <a:gd name="connsiteY69" fmla="*/ 450056 h 1157287"/>
              <a:gd name="connsiteX70" fmla="*/ 2247900 w 7953375"/>
              <a:gd name="connsiteY70" fmla="*/ 447674 h 1157287"/>
              <a:gd name="connsiteX71" fmla="*/ 2247900 w 7953375"/>
              <a:gd name="connsiteY71" fmla="*/ 419100 h 1157287"/>
              <a:gd name="connsiteX72" fmla="*/ 2200275 w 7953375"/>
              <a:gd name="connsiteY72" fmla="*/ 419100 h 1157287"/>
              <a:gd name="connsiteX73" fmla="*/ 2200275 w 7953375"/>
              <a:gd name="connsiteY73" fmla="*/ 395287 h 1157287"/>
              <a:gd name="connsiteX74" fmla="*/ 2100263 w 7953375"/>
              <a:gd name="connsiteY74" fmla="*/ 395287 h 1157287"/>
              <a:gd name="connsiteX75" fmla="*/ 2100263 w 7953375"/>
              <a:gd name="connsiteY75" fmla="*/ 371475 h 1157287"/>
              <a:gd name="connsiteX76" fmla="*/ 1990725 w 7953375"/>
              <a:gd name="connsiteY76" fmla="*/ 371475 h 1157287"/>
              <a:gd name="connsiteX77" fmla="*/ 1995488 w 7953375"/>
              <a:gd name="connsiteY77" fmla="*/ 366712 h 1157287"/>
              <a:gd name="connsiteX78" fmla="*/ 1990726 w 7953375"/>
              <a:gd name="connsiteY78" fmla="*/ 361949 h 1157287"/>
              <a:gd name="connsiteX79" fmla="*/ 1938338 w 7953375"/>
              <a:gd name="connsiteY79" fmla="*/ 361949 h 1157287"/>
              <a:gd name="connsiteX80" fmla="*/ 1938337 w 7953375"/>
              <a:gd name="connsiteY80" fmla="*/ 347662 h 1157287"/>
              <a:gd name="connsiteX81" fmla="*/ 1704975 w 7953375"/>
              <a:gd name="connsiteY81" fmla="*/ 347662 h 1157287"/>
              <a:gd name="connsiteX82" fmla="*/ 1704975 w 7953375"/>
              <a:gd name="connsiteY82" fmla="*/ 309562 h 1157287"/>
              <a:gd name="connsiteX83" fmla="*/ 1609725 w 7953375"/>
              <a:gd name="connsiteY83" fmla="*/ 309562 h 1157287"/>
              <a:gd name="connsiteX84" fmla="*/ 1609725 w 7953375"/>
              <a:gd name="connsiteY84" fmla="*/ 290512 h 1157287"/>
              <a:gd name="connsiteX85" fmla="*/ 1490663 w 7953375"/>
              <a:gd name="connsiteY85" fmla="*/ 290512 h 1157287"/>
              <a:gd name="connsiteX86" fmla="*/ 1490663 w 7953375"/>
              <a:gd name="connsiteY86" fmla="*/ 276225 h 1157287"/>
              <a:gd name="connsiteX87" fmla="*/ 1371600 w 7953375"/>
              <a:gd name="connsiteY87" fmla="*/ 276225 h 1157287"/>
              <a:gd name="connsiteX88" fmla="*/ 1376363 w 7953375"/>
              <a:gd name="connsiteY88" fmla="*/ 271462 h 1157287"/>
              <a:gd name="connsiteX89" fmla="*/ 1243013 w 7953375"/>
              <a:gd name="connsiteY89" fmla="*/ 271462 h 1157287"/>
              <a:gd name="connsiteX90" fmla="*/ 1243013 w 7953375"/>
              <a:gd name="connsiteY90" fmla="*/ 257175 h 1157287"/>
              <a:gd name="connsiteX91" fmla="*/ 1195388 w 7953375"/>
              <a:gd name="connsiteY91" fmla="*/ 257175 h 1157287"/>
              <a:gd name="connsiteX92" fmla="*/ 1195388 w 7953375"/>
              <a:gd name="connsiteY92" fmla="*/ 233362 h 1157287"/>
              <a:gd name="connsiteX93" fmla="*/ 1143000 w 7953375"/>
              <a:gd name="connsiteY93" fmla="*/ 233362 h 1157287"/>
              <a:gd name="connsiteX94" fmla="*/ 1152525 w 7953375"/>
              <a:gd name="connsiteY94" fmla="*/ 233362 h 1157287"/>
              <a:gd name="connsiteX95" fmla="*/ 1081088 w 7953375"/>
              <a:gd name="connsiteY95" fmla="*/ 233362 h 1157287"/>
              <a:gd name="connsiteX96" fmla="*/ 1081088 w 7953375"/>
              <a:gd name="connsiteY96" fmla="*/ 223837 h 1157287"/>
              <a:gd name="connsiteX97" fmla="*/ 1066800 w 7953375"/>
              <a:gd name="connsiteY97" fmla="*/ 223837 h 1157287"/>
              <a:gd name="connsiteX98" fmla="*/ 1066800 w 7953375"/>
              <a:gd name="connsiteY98" fmla="*/ 200025 h 1157287"/>
              <a:gd name="connsiteX99" fmla="*/ 1042988 w 7953375"/>
              <a:gd name="connsiteY99" fmla="*/ 200025 h 1157287"/>
              <a:gd name="connsiteX100" fmla="*/ 1042988 w 7953375"/>
              <a:gd name="connsiteY100" fmla="*/ 190500 h 1157287"/>
              <a:gd name="connsiteX101" fmla="*/ 957263 w 7953375"/>
              <a:gd name="connsiteY101" fmla="*/ 190500 h 1157287"/>
              <a:gd name="connsiteX102" fmla="*/ 957263 w 7953375"/>
              <a:gd name="connsiteY102" fmla="*/ 180975 h 1157287"/>
              <a:gd name="connsiteX103" fmla="*/ 923925 w 7953375"/>
              <a:gd name="connsiteY103" fmla="*/ 180975 h 1157287"/>
              <a:gd name="connsiteX104" fmla="*/ 928688 w 7953375"/>
              <a:gd name="connsiteY104" fmla="*/ 176212 h 1157287"/>
              <a:gd name="connsiteX105" fmla="*/ 900113 w 7953375"/>
              <a:gd name="connsiteY105" fmla="*/ 176212 h 1157287"/>
              <a:gd name="connsiteX106" fmla="*/ 900113 w 7953375"/>
              <a:gd name="connsiteY106" fmla="*/ 152400 h 1157287"/>
              <a:gd name="connsiteX107" fmla="*/ 847725 w 7953375"/>
              <a:gd name="connsiteY107" fmla="*/ 152400 h 1157287"/>
              <a:gd name="connsiteX108" fmla="*/ 847725 w 7953375"/>
              <a:gd name="connsiteY108" fmla="*/ 152400 h 1157287"/>
              <a:gd name="connsiteX109" fmla="*/ 795338 w 7953375"/>
              <a:gd name="connsiteY109" fmla="*/ 152400 h 1157287"/>
              <a:gd name="connsiteX110" fmla="*/ 795338 w 7953375"/>
              <a:gd name="connsiteY110" fmla="*/ 128587 h 1157287"/>
              <a:gd name="connsiteX111" fmla="*/ 681038 w 7953375"/>
              <a:gd name="connsiteY111" fmla="*/ 128587 h 1157287"/>
              <a:gd name="connsiteX112" fmla="*/ 681038 w 7953375"/>
              <a:gd name="connsiteY112" fmla="*/ 100012 h 1157287"/>
              <a:gd name="connsiteX113" fmla="*/ 628650 w 7953375"/>
              <a:gd name="connsiteY113" fmla="*/ 100012 h 1157287"/>
              <a:gd name="connsiteX114" fmla="*/ 628650 w 7953375"/>
              <a:gd name="connsiteY114" fmla="*/ 85725 h 1157287"/>
              <a:gd name="connsiteX115" fmla="*/ 457200 w 7953375"/>
              <a:gd name="connsiteY115" fmla="*/ 85725 h 1157287"/>
              <a:gd name="connsiteX116" fmla="*/ 457200 w 7953375"/>
              <a:gd name="connsiteY116" fmla="*/ 71437 h 1157287"/>
              <a:gd name="connsiteX117" fmla="*/ 404813 w 7953375"/>
              <a:gd name="connsiteY117" fmla="*/ 71437 h 1157287"/>
              <a:gd name="connsiteX118" fmla="*/ 404813 w 7953375"/>
              <a:gd name="connsiteY118" fmla="*/ 57150 h 1157287"/>
              <a:gd name="connsiteX119" fmla="*/ 328613 w 7953375"/>
              <a:gd name="connsiteY119" fmla="*/ 57150 h 1157287"/>
              <a:gd name="connsiteX120" fmla="*/ 328613 w 7953375"/>
              <a:gd name="connsiteY120" fmla="*/ 42862 h 1157287"/>
              <a:gd name="connsiteX121" fmla="*/ 204788 w 7953375"/>
              <a:gd name="connsiteY121" fmla="*/ 42862 h 1157287"/>
              <a:gd name="connsiteX122" fmla="*/ 204788 w 7953375"/>
              <a:gd name="connsiteY122" fmla="*/ 9525 h 1157287"/>
              <a:gd name="connsiteX123" fmla="*/ 61913 w 7953375"/>
              <a:gd name="connsiteY123" fmla="*/ 9525 h 1157287"/>
              <a:gd name="connsiteX124" fmla="*/ 61913 w 7953375"/>
              <a:gd name="connsiteY124" fmla="*/ 0 h 1157287"/>
              <a:gd name="connsiteX125" fmla="*/ 0 w 7953375"/>
              <a:gd name="connsiteY125" fmla="*/ 0 h 1157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7953375" h="1157287">
                <a:moveTo>
                  <a:pt x="7953375" y="1157287"/>
                </a:moveTo>
                <a:lnTo>
                  <a:pt x="7058025" y="1157287"/>
                </a:lnTo>
                <a:lnTo>
                  <a:pt x="7058025" y="1090612"/>
                </a:lnTo>
                <a:lnTo>
                  <a:pt x="6910388" y="1090612"/>
                </a:lnTo>
                <a:lnTo>
                  <a:pt x="6910388" y="1042987"/>
                </a:lnTo>
                <a:lnTo>
                  <a:pt x="6562725" y="1042987"/>
                </a:lnTo>
                <a:lnTo>
                  <a:pt x="6562725" y="1004887"/>
                </a:lnTo>
                <a:lnTo>
                  <a:pt x="6353175" y="1004887"/>
                </a:lnTo>
                <a:lnTo>
                  <a:pt x="6353175" y="971550"/>
                </a:lnTo>
                <a:lnTo>
                  <a:pt x="5934075" y="971550"/>
                </a:lnTo>
                <a:lnTo>
                  <a:pt x="5934075" y="938212"/>
                </a:lnTo>
                <a:lnTo>
                  <a:pt x="5314950" y="938212"/>
                </a:lnTo>
                <a:lnTo>
                  <a:pt x="5314950" y="914400"/>
                </a:lnTo>
                <a:lnTo>
                  <a:pt x="5162550" y="914400"/>
                </a:lnTo>
                <a:lnTo>
                  <a:pt x="5162550" y="895350"/>
                </a:lnTo>
                <a:lnTo>
                  <a:pt x="5105400" y="895350"/>
                </a:lnTo>
                <a:lnTo>
                  <a:pt x="5105400" y="876300"/>
                </a:lnTo>
                <a:lnTo>
                  <a:pt x="4857750" y="876300"/>
                </a:lnTo>
                <a:lnTo>
                  <a:pt x="4852987" y="871537"/>
                </a:lnTo>
                <a:lnTo>
                  <a:pt x="4471988" y="871537"/>
                </a:lnTo>
                <a:lnTo>
                  <a:pt x="4471988" y="852487"/>
                </a:lnTo>
                <a:lnTo>
                  <a:pt x="4410075" y="852487"/>
                </a:lnTo>
                <a:lnTo>
                  <a:pt x="4395788" y="838200"/>
                </a:lnTo>
                <a:lnTo>
                  <a:pt x="4071938" y="838200"/>
                </a:lnTo>
                <a:lnTo>
                  <a:pt x="4071938" y="819150"/>
                </a:lnTo>
                <a:lnTo>
                  <a:pt x="3981450" y="819150"/>
                </a:lnTo>
                <a:lnTo>
                  <a:pt x="3981450" y="804862"/>
                </a:lnTo>
                <a:lnTo>
                  <a:pt x="3786188" y="804862"/>
                </a:lnTo>
                <a:lnTo>
                  <a:pt x="3781426" y="800100"/>
                </a:lnTo>
                <a:lnTo>
                  <a:pt x="3709988" y="800100"/>
                </a:lnTo>
                <a:lnTo>
                  <a:pt x="3719513" y="790575"/>
                </a:lnTo>
                <a:lnTo>
                  <a:pt x="3643313" y="790575"/>
                </a:lnTo>
                <a:lnTo>
                  <a:pt x="3643313" y="747712"/>
                </a:lnTo>
                <a:lnTo>
                  <a:pt x="3586163" y="747712"/>
                </a:lnTo>
                <a:lnTo>
                  <a:pt x="3586163" y="719137"/>
                </a:lnTo>
                <a:lnTo>
                  <a:pt x="3562350" y="719137"/>
                </a:lnTo>
                <a:lnTo>
                  <a:pt x="3562350" y="709612"/>
                </a:lnTo>
                <a:lnTo>
                  <a:pt x="3471863" y="709612"/>
                </a:lnTo>
                <a:lnTo>
                  <a:pt x="3471863" y="685800"/>
                </a:lnTo>
                <a:lnTo>
                  <a:pt x="3443288" y="685800"/>
                </a:lnTo>
                <a:lnTo>
                  <a:pt x="3443288" y="676275"/>
                </a:lnTo>
                <a:lnTo>
                  <a:pt x="3419475" y="676275"/>
                </a:lnTo>
                <a:lnTo>
                  <a:pt x="3419475" y="666750"/>
                </a:lnTo>
                <a:lnTo>
                  <a:pt x="3338513" y="666750"/>
                </a:lnTo>
                <a:lnTo>
                  <a:pt x="3338513" y="647700"/>
                </a:lnTo>
                <a:lnTo>
                  <a:pt x="3305175" y="647700"/>
                </a:lnTo>
                <a:lnTo>
                  <a:pt x="3276600" y="647700"/>
                </a:lnTo>
                <a:lnTo>
                  <a:pt x="3257550" y="628650"/>
                </a:lnTo>
                <a:lnTo>
                  <a:pt x="3152775" y="628650"/>
                </a:lnTo>
                <a:lnTo>
                  <a:pt x="3152775" y="600075"/>
                </a:lnTo>
                <a:lnTo>
                  <a:pt x="3024188" y="600075"/>
                </a:lnTo>
                <a:lnTo>
                  <a:pt x="3024188" y="590550"/>
                </a:lnTo>
                <a:lnTo>
                  <a:pt x="2933700" y="590550"/>
                </a:lnTo>
                <a:lnTo>
                  <a:pt x="2933700" y="576262"/>
                </a:lnTo>
                <a:lnTo>
                  <a:pt x="2919413" y="576262"/>
                </a:lnTo>
                <a:lnTo>
                  <a:pt x="2919413" y="552450"/>
                </a:lnTo>
                <a:lnTo>
                  <a:pt x="2905125" y="552450"/>
                </a:lnTo>
                <a:lnTo>
                  <a:pt x="2905125" y="533400"/>
                </a:lnTo>
                <a:lnTo>
                  <a:pt x="2819400" y="533400"/>
                </a:lnTo>
                <a:lnTo>
                  <a:pt x="2819400" y="523875"/>
                </a:lnTo>
                <a:lnTo>
                  <a:pt x="2771775" y="523875"/>
                </a:lnTo>
                <a:lnTo>
                  <a:pt x="2771775" y="509587"/>
                </a:lnTo>
                <a:lnTo>
                  <a:pt x="2700338" y="509587"/>
                </a:lnTo>
                <a:lnTo>
                  <a:pt x="2700338" y="485775"/>
                </a:lnTo>
                <a:lnTo>
                  <a:pt x="2624138" y="485775"/>
                </a:lnTo>
                <a:lnTo>
                  <a:pt x="2624138" y="471487"/>
                </a:lnTo>
                <a:lnTo>
                  <a:pt x="2524125" y="471487"/>
                </a:lnTo>
                <a:lnTo>
                  <a:pt x="2524125" y="461962"/>
                </a:lnTo>
                <a:lnTo>
                  <a:pt x="2438400" y="461962"/>
                </a:lnTo>
                <a:cubicBezTo>
                  <a:pt x="2438400" y="457993"/>
                  <a:pt x="2438401" y="454025"/>
                  <a:pt x="2438401" y="450056"/>
                </a:cubicBezTo>
                <a:lnTo>
                  <a:pt x="2247900" y="447674"/>
                </a:lnTo>
                <a:lnTo>
                  <a:pt x="2247900" y="419100"/>
                </a:lnTo>
                <a:lnTo>
                  <a:pt x="2200275" y="419100"/>
                </a:lnTo>
                <a:lnTo>
                  <a:pt x="2200275" y="395287"/>
                </a:lnTo>
                <a:lnTo>
                  <a:pt x="2100263" y="395287"/>
                </a:lnTo>
                <a:lnTo>
                  <a:pt x="2100263" y="371475"/>
                </a:lnTo>
                <a:lnTo>
                  <a:pt x="1990725" y="371475"/>
                </a:lnTo>
                <a:lnTo>
                  <a:pt x="1995488" y="366712"/>
                </a:lnTo>
                <a:lnTo>
                  <a:pt x="1990726" y="361949"/>
                </a:lnTo>
                <a:lnTo>
                  <a:pt x="1938338" y="361949"/>
                </a:lnTo>
                <a:cubicBezTo>
                  <a:pt x="1938338" y="357187"/>
                  <a:pt x="1938337" y="352424"/>
                  <a:pt x="1938337" y="347662"/>
                </a:cubicBezTo>
                <a:lnTo>
                  <a:pt x="1704975" y="347662"/>
                </a:lnTo>
                <a:lnTo>
                  <a:pt x="1704975" y="309562"/>
                </a:lnTo>
                <a:lnTo>
                  <a:pt x="1609725" y="309562"/>
                </a:lnTo>
                <a:lnTo>
                  <a:pt x="1609725" y="290512"/>
                </a:lnTo>
                <a:lnTo>
                  <a:pt x="1490663" y="290512"/>
                </a:lnTo>
                <a:lnTo>
                  <a:pt x="1490663" y="276225"/>
                </a:lnTo>
                <a:lnTo>
                  <a:pt x="1371600" y="276225"/>
                </a:lnTo>
                <a:lnTo>
                  <a:pt x="1376363" y="271462"/>
                </a:lnTo>
                <a:lnTo>
                  <a:pt x="1243013" y="271462"/>
                </a:lnTo>
                <a:lnTo>
                  <a:pt x="1243013" y="257175"/>
                </a:lnTo>
                <a:lnTo>
                  <a:pt x="1195388" y="257175"/>
                </a:lnTo>
                <a:lnTo>
                  <a:pt x="1195388" y="233362"/>
                </a:lnTo>
                <a:lnTo>
                  <a:pt x="1143000" y="233362"/>
                </a:lnTo>
                <a:lnTo>
                  <a:pt x="1152525" y="233362"/>
                </a:lnTo>
                <a:lnTo>
                  <a:pt x="1081088" y="233362"/>
                </a:lnTo>
                <a:lnTo>
                  <a:pt x="1081088" y="223837"/>
                </a:lnTo>
                <a:lnTo>
                  <a:pt x="1066800" y="223837"/>
                </a:lnTo>
                <a:lnTo>
                  <a:pt x="1066800" y="200025"/>
                </a:lnTo>
                <a:lnTo>
                  <a:pt x="1042988" y="200025"/>
                </a:lnTo>
                <a:lnTo>
                  <a:pt x="1042988" y="190500"/>
                </a:lnTo>
                <a:lnTo>
                  <a:pt x="957263" y="190500"/>
                </a:lnTo>
                <a:lnTo>
                  <a:pt x="957263" y="180975"/>
                </a:lnTo>
                <a:lnTo>
                  <a:pt x="923925" y="180975"/>
                </a:lnTo>
                <a:lnTo>
                  <a:pt x="928688" y="176212"/>
                </a:lnTo>
                <a:lnTo>
                  <a:pt x="900113" y="176212"/>
                </a:lnTo>
                <a:lnTo>
                  <a:pt x="900113" y="152400"/>
                </a:lnTo>
                <a:lnTo>
                  <a:pt x="847725" y="152400"/>
                </a:lnTo>
                <a:lnTo>
                  <a:pt x="847725" y="152400"/>
                </a:lnTo>
                <a:lnTo>
                  <a:pt x="795338" y="152400"/>
                </a:lnTo>
                <a:lnTo>
                  <a:pt x="795338" y="128587"/>
                </a:lnTo>
                <a:lnTo>
                  <a:pt x="681038" y="128587"/>
                </a:lnTo>
                <a:lnTo>
                  <a:pt x="681038" y="100012"/>
                </a:lnTo>
                <a:lnTo>
                  <a:pt x="628650" y="100012"/>
                </a:lnTo>
                <a:lnTo>
                  <a:pt x="628650" y="85725"/>
                </a:lnTo>
                <a:lnTo>
                  <a:pt x="457200" y="85725"/>
                </a:lnTo>
                <a:lnTo>
                  <a:pt x="457200" y="71437"/>
                </a:lnTo>
                <a:lnTo>
                  <a:pt x="404813" y="71437"/>
                </a:lnTo>
                <a:lnTo>
                  <a:pt x="404813" y="57150"/>
                </a:lnTo>
                <a:lnTo>
                  <a:pt x="328613" y="57150"/>
                </a:lnTo>
                <a:lnTo>
                  <a:pt x="328613" y="42862"/>
                </a:lnTo>
                <a:lnTo>
                  <a:pt x="204788" y="42862"/>
                </a:lnTo>
                <a:lnTo>
                  <a:pt x="204788" y="9525"/>
                </a:lnTo>
                <a:lnTo>
                  <a:pt x="61913" y="9525"/>
                </a:lnTo>
                <a:lnTo>
                  <a:pt x="61913" y="0"/>
                </a:lnTo>
                <a:lnTo>
                  <a:pt x="0" y="0"/>
                </a:lnTo>
              </a:path>
            </a:pathLst>
          </a:custGeom>
          <a:noFill/>
          <a:ln w="28575">
            <a:solidFill>
              <a:schemeClr val="accent1"/>
            </a:solidFill>
            <a:miter lim="800000"/>
            <a:headEnd/>
            <a:tailEnd/>
          </a:ln>
        </p:spPr>
        <p:txBody>
          <a:bodyPr rtlCol="0" anchor="ctr"/>
          <a:lstStyle/>
          <a:p>
            <a:pPr algn="ctr"/>
            <a:endParaRPr lang="en-US"/>
          </a:p>
        </p:txBody>
      </p:sp>
      <p:grpSp>
        <p:nvGrpSpPr>
          <p:cNvPr id="832" name="Group 831">
            <a:extLst>
              <a:ext uri="{FF2B5EF4-FFF2-40B4-BE49-F238E27FC236}">
                <a16:creationId xmlns:a16="http://schemas.microsoft.com/office/drawing/2014/main" id="{E72CF304-4DA6-8FC0-A4A3-384C1284FF9D}"/>
              </a:ext>
            </a:extLst>
          </p:cNvPr>
          <p:cNvGrpSpPr/>
          <p:nvPr/>
        </p:nvGrpSpPr>
        <p:grpSpPr>
          <a:xfrm>
            <a:off x="2350950" y="1637351"/>
            <a:ext cx="8000408" cy="1270189"/>
            <a:chOff x="2350950" y="1637351"/>
            <a:chExt cx="8000408" cy="1270189"/>
          </a:xfrm>
        </p:grpSpPr>
        <p:grpSp>
          <p:nvGrpSpPr>
            <p:cNvPr id="80" name="Group 79">
              <a:extLst>
                <a:ext uri="{FF2B5EF4-FFF2-40B4-BE49-F238E27FC236}">
                  <a16:creationId xmlns:a16="http://schemas.microsoft.com/office/drawing/2014/main" id="{EC07058F-3319-CF8B-10C4-6F7FAE6BE084}"/>
                </a:ext>
              </a:extLst>
            </p:cNvPr>
            <p:cNvGrpSpPr/>
            <p:nvPr/>
          </p:nvGrpSpPr>
          <p:grpSpPr>
            <a:xfrm>
              <a:off x="2350950" y="1637979"/>
              <a:ext cx="116330" cy="116330"/>
              <a:chOff x="4879533" y="2968771"/>
              <a:chExt cx="198617" cy="198617"/>
            </a:xfrm>
          </p:grpSpPr>
          <p:cxnSp>
            <p:nvCxnSpPr>
              <p:cNvPr id="81" name="Straight Connector 80">
                <a:extLst>
                  <a:ext uri="{FF2B5EF4-FFF2-40B4-BE49-F238E27FC236}">
                    <a16:creationId xmlns:a16="http://schemas.microsoft.com/office/drawing/2014/main" id="{A9CB5B1D-4D9C-27F9-6B64-4FC8A16C522B}"/>
                  </a:ext>
                </a:extLst>
              </p:cNvPr>
              <p:cNvCxnSpPr>
                <a:cxnSpLocks/>
              </p:cNvCxnSpPr>
              <p:nvPr/>
            </p:nvCxnSpPr>
            <p:spPr bwMode="auto">
              <a:xfrm>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FF33DAA4-2E60-0EFE-31CE-61737CA952F7}"/>
                  </a:ext>
                </a:extLst>
              </p:cNvPr>
              <p:cNvCxnSpPr>
                <a:cxnSpLocks/>
              </p:cNvCxnSpPr>
              <p:nvPr/>
            </p:nvCxnSpPr>
            <p:spPr bwMode="auto">
              <a:xfrm rot="16200000">
                <a:off x="4978842" y="2968771"/>
                <a:ext cx="0" cy="198617"/>
              </a:xfrm>
              <a:prstGeom prst="line">
                <a:avLst/>
              </a:prstGeom>
              <a:noFill/>
              <a:ln w="28575" cap="flat" cmpd="sng" algn="ctr">
                <a:solidFill>
                  <a:schemeClr val="accent3"/>
                </a:solidFill>
                <a:prstDash val="solid"/>
                <a:round/>
                <a:headEnd type="none" w="med" len="med"/>
                <a:tailEnd type="none" w="med" len="med"/>
              </a:ln>
              <a:effectLst/>
            </p:spPr>
          </p:cxnSp>
        </p:grpSp>
        <p:grpSp>
          <p:nvGrpSpPr>
            <p:cNvPr id="460" name="Group 459">
              <a:extLst>
                <a:ext uri="{FF2B5EF4-FFF2-40B4-BE49-F238E27FC236}">
                  <a16:creationId xmlns:a16="http://schemas.microsoft.com/office/drawing/2014/main" id="{09BC16B7-B907-9ACE-AB82-40AF16624887}"/>
                </a:ext>
              </a:extLst>
            </p:cNvPr>
            <p:cNvGrpSpPr/>
            <p:nvPr/>
          </p:nvGrpSpPr>
          <p:grpSpPr>
            <a:xfrm>
              <a:off x="2397222" y="1637351"/>
              <a:ext cx="116330" cy="116330"/>
              <a:chOff x="4879533" y="2968771"/>
              <a:chExt cx="198617" cy="198617"/>
            </a:xfrm>
          </p:grpSpPr>
          <p:cxnSp>
            <p:nvCxnSpPr>
              <p:cNvPr id="461" name="Straight Connector 460">
                <a:extLst>
                  <a:ext uri="{FF2B5EF4-FFF2-40B4-BE49-F238E27FC236}">
                    <a16:creationId xmlns:a16="http://schemas.microsoft.com/office/drawing/2014/main" id="{8188C715-5CCE-78E5-555C-871081DF2C5F}"/>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62" name="Straight Connector 461">
                <a:extLst>
                  <a:ext uri="{FF2B5EF4-FFF2-40B4-BE49-F238E27FC236}">
                    <a16:creationId xmlns:a16="http://schemas.microsoft.com/office/drawing/2014/main" id="{7E9A151A-C7E9-571E-22A4-A30EB8027F96}"/>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63" name="Group 462">
              <a:extLst>
                <a:ext uri="{FF2B5EF4-FFF2-40B4-BE49-F238E27FC236}">
                  <a16:creationId xmlns:a16="http://schemas.microsoft.com/office/drawing/2014/main" id="{EC4FD166-6A13-5987-0771-71E46155A204}"/>
                </a:ext>
              </a:extLst>
            </p:cNvPr>
            <p:cNvGrpSpPr/>
            <p:nvPr/>
          </p:nvGrpSpPr>
          <p:grpSpPr>
            <a:xfrm>
              <a:off x="2468578" y="1637351"/>
              <a:ext cx="116330" cy="116330"/>
              <a:chOff x="4879533" y="2968771"/>
              <a:chExt cx="198617" cy="198617"/>
            </a:xfrm>
          </p:grpSpPr>
          <p:cxnSp>
            <p:nvCxnSpPr>
              <p:cNvPr id="464" name="Straight Connector 463">
                <a:extLst>
                  <a:ext uri="{FF2B5EF4-FFF2-40B4-BE49-F238E27FC236}">
                    <a16:creationId xmlns:a16="http://schemas.microsoft.com/office/drawing/2014/main" id="{C5E42F34-2247-21A0-848D-F677BA9CCC09}"/>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65" name="Straight Connector 464">
                <a:extLst>
                  <a:ext uri="{FF2B5EF4-FFF2-40B4-BE49-F238E27FC236}">
                    <a16:creationId xmlns:a16="http://schemas.microsoft.com/office/drawing/2014/main" id="{787CD0A6-346C-9EFF-E356-FFAD26BD739A}"/>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66" name="Group 465">
              <a:extLst>
                <a:ext uri="{FF2B5EF4-FFF2-40B4-BE49-F238E27FC236}">
                  <a16:creationId xmlns:a16="http://schemas.microsoft.com/office/drawing/2014/main" id="{1993E781-9335-2401-449B-B1DEB65A3505}"/>
                </a:ext>
              </a:extLst>
            </p:cNvPr>
            <p:cNvGrpSpPr/>
            <p:nvPr/>
          </p:nvGrpSpPr>
          <p:grpSpPr>
            <a:xfrm>
              <a:off x="2627539" y="1673270"/>
              <a:ext cx="116330" cy="116330"/>
              <a:chOff x="4879533" y="2968771"/>
              <a:chExt cx="198617" cy="198617"/>
            </a:xfrm>
          </p:grpSpPr>
          <p:cxnSp>
            <p:nvCxnSpPr>
              <p:cNvPr id="467" name="Straight Connector 466">
                <a:extLst>
                  <a:ext uri="{FF2B5EF4-FFF2-40B4-BE49-F238E27FC236}">
                    <a16:creationId xmlns:a16="http://schemas.microsoft.com/office/drawing/2014/main" id="{FAE52076-505E-8945-969F-A9F1FFAEA99B}"/>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68" name="Straight Connector 467">
                <a:extLst>
                  <a:ext uri="{FF2B5EF4-FFF2-40B4-BE49-F238E27FC236}">
                    <a16:creationId xmlns:a16="http://schemas.microsoft.com/office/drawing/2014/main" id="{A0A107A8-7ACB-F657-6783-1DC5753C3F4C}"/>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69" name="Group 468">
              <a:extLst>
                <a:ext uri="{FF2B5EF4-FFF2-40B4-BE49-F238E27FC236}">
                  <a16:creationId xmlns:a16="http://schemas.microsoft.com/office/drawing/2014/main" id="{F2D3DB79-3DA6-5055-71B9-7A1D160EE3AF}"/>
                </a:ext>
              </a:extLst>
            </p:cNvPr>
            <p:cNvGrpSpPr/>
            <p:nvPr/>
          </p:nvGrpSpPr>
          <p:grpSpPr>
            <a:xfrm>
              <a:off x="2716645" y="1702352"/>
              <a:ext cx="116330" cy="116330"/>
              <a:chOff x="4879533" y="2968771"/>
              <a:chExt cx="198617" cy="198617"/>
            </a:xfrm>
          </p:grpSpPr>
          <p:cxnSp>
            <p:nvCxnSpPr>
              <p:cNvPr id="470" name="Straight Connector 469">
                <a:extLst>
                  <a:ext uri="{FF2B5EF4-FFF2-40B4-BE49-F238E27FC236}">
                    <a16:creationId xmlns:a16="http://schemas.microsoft.com/office/drawing/2014/main" id="{220E1D04-7C73-0F26-3B85-93FB72104D93}"/>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71" name="Straight Connector 470">
                <a:extLst>
                  <a:ext uri="{FF2B5EF4-FFF2-40B4-BE49-F238E27FC236}">
                    <a16:creationId xmlns:a16="http://schemas.microsoft.com/office/drawing/2014/main" id="{180F1D36-3404-E57F-DD69-9B8DDC31D55A}"/>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72" name="Group 471">
              <a:extLst>
                <a:ext uri="{FF2B5EF4-FFF2-40B4-BE49-F238E27FC236}">
                  <a16:creationId xmlns:a16="http://schemas.microsoft.com/office/drawing/2014/main" id="{7CBC2F93-0794-C22A-EFCE-90B9521EBEBC}"/>
                </a:ext>
              </a:extLst>
            </p:cNvPr>
            <p:cNvGrpSpPr/>
            <p:nvPr/>
          </p:nvGrpSpPr>
          <p:grpSpPr>
            <a:xfrm>
              <a:off x="2933957" y="1724975"/>
              <a:ext cx="116330" cy="116330"/>
              <a:chOff x="4879533" y="2968771"/>
              <a:chExt cx="198617" cy="198617"/>
            </a:xfrm>
          </p:grpSpPr>
          <p:cxnSp>
            <p:nvCxnSpPr>
              <p:cNvPr id="473" name="Straight Connector 472">
                <a:extLst>
                  <a:ext uri="{FF2B5EF4-FFF2-40B4-BE49-F238E27FC236}">
                    <a16:creationId xmlns:a16="http://schemas.microsoft.com/office/drawing/2014/main" id="{CCDA21A2-E07E-C9C0-9E43-2895E8CA469F}"/>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74" name="Straight Connector 473">
                <a:extLst>
                  <a:ext uri="{FF2B5EF4-FFF2-40B4-BE49-F238E27FC236}">
                    <a16:creationId xmlns:a16="http://schemas.microsoft.com/office/drawing/2014/main" id="{A2A89084-3209-AF14-E6FB-6E901F947B3F}"/>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75" name="Group 474">
              <a:extLst>
                <a:ext uri="{FF2B5EF4-FFF2-40B4-BE49-F238E27FC236}">
                  <a16:creationId xmlns:a16="http://schemas.microsoft.com/office/drawing/2014/main" id="{2E8A21B9-895F-AEB7-37FF-DD8865C9EB17}"/>
                </a:ext>
              </a:extLst>
            </p:cNvPr>
            <p:cNvGrpSpPr/>
            <p:nvPr/>
          </p:nvGrpSpPr>
          <p:grpSpPr>
            <a:xfrm>
              <a:off x="2979114" y="1736685"/>
              <a:ext cx="116330" cy="116330"/>
              <a:chOff x="4879533" y="2968771"/>
              <a:chExt cx="198617" cy="198617"/>
            </a:xfrm>
          </p:grpSpPr>
          <p:cxnSp>
            <p:nvCxnSpPr>
              <p:cNvPr id="476" name="Straight Connector 475">
                <a:extLst>
                  <a:ext uri="{FF2B5EF4-FFF2-40B4-BE49-F238E27FC236}">
                    <a16:creationId xmlns:a16="http://schemas.microsoft.com/office/drawing/2014/main" id="{78B2A63E-B6E8-4055-9AFC-534AD73D6493}"/>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77" name="Straight Connector 476">
                <a:extLst>
                  <a:ext uri="{FF2B5EF4-FFF2-40B4-BE49-F238E27FC236}">
                    <a16:creationId xmlns:a16="http://schemas.microsoft.com/office/drawing/2014/main" id="{217C89AE-A909-47E9-1D16-EDAE501FE150}"/>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78" name="Group 477">
              <a:extLst>
                <a:ext uri="{FF2B5EF4-FFF2-40B4-BE49-F238E27FC236}">
                  <a16:creationId xmlns:a16="http://schemas.microsoft.com/office/drawing/2014/main" id="{A0C653FF-5E54-1703-3B12-D15368ECABD6}"/>
                </a:ext>
              </a:extLst>
            </p:cNvPr>
            <p:cNvGrpSpPr/>
            <p:nvPr/>
          </p:nvGrpSpPr>
          <p:grpSpPr>
            <a:xfrm>
              <a:off x="3058154" y="1755182"/>
              <a:ext cx="116330" cy="116330"/>
              <a:chOff x="4879533" y="2968771"/>
              <a:chExt cx="198617" cy="198617"/>
            </a:xfrm>
          </p:grpSpPr>
          <p:cxnSp>
            <p:nvCxnSpPr>
              <p:cNvPr id="479" name="Straight Connector 478">
                <a:extLst>
                  <a:ext uri="{FF2B5EF4-FFF2-40B4-BE49-F238E27FC236}">
                    <a16:creationId xmlns:a16="http://schemas.microsoft.com/office/drawing/2014/main" id="{4DF5AE18-2CB9-A171-7452-CBD21714D1FC}"/>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80" name="Straight Connector 479">
                <a:extLst>
                  <a:ext uri="{FF2B5EF4-FFF2-40B4-BE49-F238E27FC236}">
                    <a16:creationId xmlns:a16="http://schemas.microsoft.com/office/drawing/2014/main" id="{370D6AF2-EA87-5FCA-0181-371BC1E651C4}"/>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81" name="Group 480">
              <a:extLst>
                <a:ext uri="{FF2B5EF4-FFF2-40B4-BE49-F238E27FC236}">
                  <a16:creationId xmlns:a16="http://schemas.microsoft.com/office/drawing/2014/main" id="{825040D6-F3B4-80C6-6FE6-BFF3AC6970B7}"/>
                </a:ext>
              </a:extLst>
            </p:cNvPr>
            <p:cNvGrpSpPr/>
            <p:nvPr/>
          </p:nvGrpSpPr>
          <p:grpSpPr>
            <a:xfrm>
              <a:off x="3468542" y="1870639"/>
              <a:ext cx="116330" cy="116330"/>
              <a:chOff x="4879533" y="2968771"/>
              <a:chExt cx="198617" cy="198617"/>
            </a:xfrm>
          </p:grpSpPr>
          <p:cxnSp>
            <p:nvCxnSpPr>
              <p:cNvPr id="482" name="Straight Connector 481">
                <a:extLst>
                  <a:ext uri="{FF2B5EF4-FFF2-40B4-BE49-F238E27FC236}">
                    <a16:creationId xmlns:a16="http://schemas.microsoft.com/office/drawing/2014/main" id="{87C32492-933F-7CD1-8504-D29FC736FE15}"/>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83" name="Straight Connector 482">
                <a:extLst>
                  <a:ext uri="{FF2B5EF4-FFF2-40B4-BE49-F238E27FC236}">
                    <a16:creationId xmlns:a16="http://schemas.microsoft.com/office/drawing/2014/main" id="{AE3142D4-17C5-A7E4-8F81-C8F122EDC8EC}"/>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84" name="Group 483">
              <a:extLst>
                <a:ext uri="{FF2B5EF4-FFF2-40B4-BE49-F238E27FC236}">
                  <a16:creationId xmlns:a16="http://schemas.microsoft.com/office/drawing/2014/main" id="{B84D8710-AE10-F048-B378-EE5B8974476D}"/>
                </a:ext>
              </a:extLst>
            </p:cNvPr>
            <p:cNvGrpSpPr/>
            <p:nvPr/>
          </p:nvGrpSpPr>
          <p:grpSpPr>
            <a:xfrm>
              <a:off x="3669133" y="1911061"/>
              <a:ext cx="116330" cy="116330"/>
              <a:chOff x="4879533" y="2968771"/>
              <a:chExt cx="198617" cy="198617"/>
            </a:xfrm>
          </p:grpSpPr>
          <p:cxnSp>
            <p:nvCxnSpPr>
              <p:cNvPr id="485" name="Straight Connector 484">
                <a:extLst>
                  <a:ext uri="{FF2B5EF4-FFF2-40B4-BE49-F238E27FC236}">
                    <a16:creationId xmlns:a16="http://schemas.microsoft.com/office/drawing/2014/main" id="{FDC4B8B2-9A64-0F3B-3F46-DBA7D057DC52}"/>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86" name="Straight Connector 485">
                <a:extLst>
                  <a:ext uri="{FF2B5EF4-FFF2-40B4-BE49-F238E27FC236}">
                    <a16:creationId xmlns:a16="http://schemas.microsoft.com/office/drawing/2014/main" id="{EA896376-821D-6F1F-BB82-9DE670A49332}"/>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87" name="Group 486">
              <a:extLst>
                <a:ext uri="{FF2B5EF4-FFF2-40B4-BE49-F238E27FC236}">
                  <a16:creationId xmlns:a16="http://schemas.microsoft.com/office/drawing/2014/main" id="{C702D91B-66CE-C2C4-B1BA-46221E7AE430}"/>
                </a:ext>
              </a:extLst>
            </p:cNvPr>
            <p:cNvGrpSpPr/>
            <p:nvPr/>
          </p:nvGrpSpPr>
          <p:grpSpPr>
            <a:xfrm>
              <a:off x="3754893" y="1914188"/>
              <a:ext cx="116330" cy="116330"/>
              <a:chOff x="4879533" y="2968771"/>
              <a:chExt cx="198617" cy="198617"/>
            </a:xfrm>
          </p:grpSpPr>
          <p:cxnSp>
            <p:nvCxnSpPr>
              <p:cNvPr id="488" name="Straight Connector 487">
                <a:extLst>
                  <a:ext uri="{FF2B5EF4-FFF2-40B4-BE49-F238E27FC236}">
                    <a16:creationId xmlns:a16="http://schemas.microsoft.com/office/drawing/2014/main" id="{A79DE6BD-6A24-42D1-9FAE-38F0F1DB2C24}"/>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89" name="Straight Connector 488">
                <a:extLst>
                  <a:ext uri="{FF2B5EF4-FFF2-40B4-BE49-F238E27FC236}">
                    <a16:creationId xmlns:a16="http://schemas.microsoft.com/office/drawing/2014/main" id="{3D94B4E6-7926-49DE-930E-C1019C8C147F}"/>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90" name="Group 489">
              <a:extLst>
                <a:ext uri="{FF2B5EF4-FFF2-40B4-BE49-F238E27FC236}">
                  <a16:creationId xmlns:a16="http://schemas.microsoft.com/office/drawing/2014/main" id="{CB9932F0-D315-05EC-BF62-FB43923454DD}"/>
                </a:ext>
              </a:extLst>
            </p:cNvPr>
            <p:cNvGrpSpPr/>
            <p:nvPr/>
          </p:nvGrpSpPr>
          <p:grpSpPr>
            <a:xfrm>
              <a:off x="3790787" y="1914188"/>
              <a:ext cx="116330" cy="116330"/>
              <a:chOff x="4879533" y="2968771"/>
              <a:chExt cx="198617" cy="198617"/>
            </a:xfrm>
          </p:grpSpPr>
          <p:cxnSp>
            <p:nvCxnSpPr>
              <p:cNvPr id="491" name="Straight Connector 490">
                <a:extLst>
                  <a:ext uri="{FF2B5EF4-FFF2-40B4-BE49-F238E27FC236}">
                    <a16:creationId xmlns:a16="http://schemas.microsoft.com/office/drawing/2014/main" id="{6DB98764-64DB-A9D8-028D-C876C41EC13D}"/>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92" name="Straight Connector 491">
                <a:extLst>
                  <a:ext uri="{FF2B5EF4-FFF2-40B4-BE49-F238E27FC236}">
                    <a16:creationId xmlns:a16="http://schemas.microsoft.com/office/drawing/2014/main" id="{B5BBAA88-91AB-FB74-D965-4F42F8815288}"/>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93" name="Group 492">
              <a:extLst>
                <a:ext uri="{FF2B5EF4-FFF2-40B4-BE49-F238E27FC236}">
                  <a16:creationId xmlns:a16="http://schemas.microsoft.com/office/drawing/2014/main" id="{75A352C3-1A49-A175-6C0C-CB2CBF78DD1E}"/>
                </a:ext>
              </a:extLst>
            </p:cNvPr>
            <p:cNvGrpSpPr/>
            <p:nvPr/>
          </p:nvGrpSpPr>
          <p:grpSpPr>
            <a:xfrm>
              <a:off x="3931635" y="1939531"/>
              <a:ext cx="116330" cy="116330"/>
              <a:chOff x="4879533" y="2968771"/>
              <a:chExt cx="198617" cy="198617"/>
            </a:xfrm>
          </p:grpSpPr>
          <p:cxnSp>
            <p:nvCxnSpPr>
              <p:cNvPr id="494" name="Straight Connector 493">
                <a:extLst>
                  <a:ext uri="{FF2B5EF4-FFF2-40B4-BE49-F238E27FC236}">
                    <a16:creationId xmlns:a16="http://schemas.microsoft.com/office/drawing/2014/main" id="{791EF8FF-0178-9B01-4004-255A5018B29F}"/>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95" name="Straight Connector 494">
                <a:extLst>
                  <a:ext uri="{FF2B5EF4-FFF2-40B4-BE49-F238E27FC236}">
                    <a16:creationId xmlns:a16="http://schemas.microsoft.com/office/drawing/2014/main" id="{538B2180-65C4-150F-0774-F5C24D76EA5B}"/>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96" name="Group 495">
              <a:extLst>
                <a:ext uri="{FF2B5EF4-FFF2-40B4-BE49-F238E27FC236}">
                  <a16:creationId xmlns:a16="http://schemas.microsoft.com/office/drawing/2014/main" id="{DF9FE2EA-A5B6-7754-7750-C83EECB10193}"/>
                </a:ext>
              </a:extLst>
            </p:cNvPr>
            <p:cNvGrpSpPr/>
            <p:nvPr/>
          </p:nvGrpSpPr>
          <p:grpSpPr>
            <a:xfrm>
              <a:off x="4071040" y="1982230"/>
              <a:ext cx="116330" cy="116330"/>
              <a:chOff x="4879533" y="2968771"/>
              <a:chExt cx="198617" cy="198617"/>
            </a:xfrm>
          </p:grpSpPr>
          <p:cxnSp>
            <p:nvCxnSpPr>
              <p:cNvPr id="497" name="Straight Connector 496">
                <a:extLst>
                  <a:ext uri="{FF2B5EF4-FFF2-40B4-BE49-F238E27FC236}">
                    <a16:creationId xmlns:a16="http://schemas.microsoft.com/office/drawing/2014/main" id="{1A47D50A-69CD-48DD-90CE-33636836A4C1}"/>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498" name="Straight Connector 497">
                <a:extLst>
                  <a:ext uri="{FF2B5EF4-FFF2-40B4-BE49-F238E27FC236}">
                    <a16:creationId xmlns:a16="http://schemas.microsoft.com/office/drawing/2014/main" id="{842D5A7B-C285-BB0E-BF74-C64DB862EEE3}"/>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499" name="Group 498">
              <a:extLst>
                <a:ext uri="{FF2B5EF4-FFF2-40B4-BE49-F238E27FC236}">
                  <a16:creationId xmlns:a16="http://schemas.microsoft.com/office/drawing/2014/main" id="{3E0A6199-2AF9-2A8F-8A81-462EC5EE9AAF}"/>
                </a:ext>
              </a:extLst>
            </p:cNvPr>
            <p:cNvGrpSpPr/>
            <p:nvPr/>
          </p:nvGrpSpPr>
          <p:grpSpPr>
            <a:xfrm>
              <a:off x="4190792" y="1982230"/>
              <a:ext cx="116330" cy="116330"/>
              <a:chOff x="4879533" y="2968771"/>
              <a:chExt cx="198617" cy="198617"/>
            </a:xfrm>
          </p:grpSpPr>
          <p:cxnSp>
            <p:nvCxnSpPr>
              <p:cNvPr id="500" name="Straight Connector 499">
                <a:extLst>
                  <a:ext uri="{FF2B5EF4-FFF2-40B4-BE49-F238E27FC236}">
                    <a16:creationId xmlns:a16="http://schemas.microsoft.com/office/drawing/2014/main" id="{4ED76AE9-EA3C-FF3F-46B0-2C92F1E657FD}"/>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01" name="Straight Connector 500">
                <a:extLst>
                  <a:ext uri="{FF2B5EF4-FFF2-40B4-BE49-F238E27FC236}">
                    <a16:creationId xmlns:a16="http://schemas.microsoft.com/office/drawing/2014/main" id="{BB2CD008-6794-E8D5-FA48-E94D779BA9DE}"/>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02" name="Group 501">
              <a:extLst>
                <a:ext uri="{FF2B5EF4-FFF2-40B4-BE49-F238E27FC236}">
                  <a16:creationId xmlns:a16="http://schemas.microsoft.com/office/drawing/2014/main" id="{15BBC8C8-9621-B23C-B73F-A1D252FAF705}"/>
                </a:ext>
              </a:extLst>
            </p:cNvPr>
            <p:cNvGrpSpPr/>
            <p:nvPr/>
          </p:nvGrpSpPr>
          <p:grpSpPr>
            <a:xfrm>
              <a:off x="4315023" y="2011812"/>
              <a:ext cx="116330" cy="116330"/>
              <a:chOff x="4879533" y="2968771"/>
              <a:chExt cx="198617" cy="198617"/>
            </a:xfrm>
          </p:grpSpPr>
          <p:cxnSp>
            <p:nvCxnSpPr>
              <p:cNvPr id="503" name="Straight Connector 502">
                <a:extLst>
                  <a:ext uri="{FF2B5EF4-FFF2-40B4-BE49-F238E27FC236}">
                    <a16:creationId xmlns:a16="http://schemas.microsoft.com/office/drawing/2014/main" id="{98B6B958-A1A9-60C4-B4B1-ABF8F5932C8A}"/>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04" name="Straight Connector 503">
                <a:extLst>
                  <a:ext uri="{FF2B5EF4-FFF2-40B4-BE49-F238E27FC236}">
                    <a16:creationId xmlns:a16="http://schemas.microsoft.com/office/drawing/2014/main" id="{FA5C4949-9F14-8F44-F24E-630F0F4BCCD6}"/>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05" name="Group 504">
              <a:extLst>
                <a:ext uri="{FF2B5EF4-FFF2-40B4-BE49-F238E27FC236}">
                  <a16:creationId xmlns:a16="http://schemas.microsoft.com/office/drawing/2014/main" id="{A1EDCE1A-4EF4-A99A-9D93-19F1DF871D40}"/>
                </a:ext>
              </a:extLst>
            </p:cNvPr>
            <p:cNvGrpSpPr/>
            <p:nvPr/>
          </p:nvGrpSpPr>
          <p:grpSpPr>
            <a:xfrm>
              <a:off x="4530436" y="2047464"/>
              <a:ext cx="116330" cy="116330"/>
              <a:chOff x="4879533" y="2968771"/>
              <a:chExt cx="198617" cy="198617"/>
            </a:xfrm>
          </p:grpSpPr>
          <p:cxnSp>
            <p:nvCxnSpPr>
              <p:cNvPr id="506" name="Straight Connector 505">
                <a:extLst>
                  <a:ext uri="{FF2B5EF4-FFF2-40B4-BE49-F238E27FC236}">
                    <a16:creationId xmlns:a16="http://schemas.microsoft.com/office/drawing/2014/main" id="{F281A4AF-946E-58D4-5A8B-1E04B7CF00D7}"/>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07" name="Straight Connector 506">
                <a:extLst>
                  <a:ext uri="{FF2B5EF4-FFF2-40B4-BE49-F238E27FC236}">
                    <a16:creationId xmlns:a16="http://schemas.microsoft.com/office/drawing/2014/main" id="{D5B3504A-1035-8EF6-8C50-E1A50CBE092E}"/>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08" name="Group 507">
              <a:extLst>
                <a:ext uri="{FF2B5EF4-FFF2-40B4-BE49-F238E27FC236}">
                  <a16:creationId xmlns:a16="http://schemas.microsoft.com/office/drawing/2014/main" id="{55795918-7C1E-401F-40CE-0FCE5F338EE1}"/>
                </a:ext>
              </a:extLst>
            </p:cNvPr>
            <p:cNvGrpSpPr/>
            <p:nvPr/>
          </p:nvGrpSpPr>
          <p:grpSpPr>
            <a:xfrm>
              <a:off x="4564663" y="2056988"/>
              <a:ext cx="116330" cy="116330"/>
              <a:chOff x="4879533" y="2968771"/>
              <a:chExt cx="198617" cy="198617"/>
            </a:xfrm>
          </p:grpSpPr>
          <p:cxnSp>
            <p:nvCxnSpPr>
              <p:cNvPr id="509" name="Straight Connector 508">
                <a:extLst>
                  <a:ext uri="{FF2B5EF4-FFF2-40B4-BE49-F238E27FC236}">
                    <a16:creationId xmlns:a16="http://schemas.microsoft.com/office/drawing/2014/main" id="{000C6050-0B9E-3735-4E73-8F14AD70C28F}"/>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10" name="Straight Connector 509">
                <a:extLst>
                  <a:ext uri="{FF2B5EF4-FFF2-40B4-BE49-F238E27FC236}">
                    <a16:creationId xmlns:a16="http://schemas.microsoft.com/office/drawing/2014/main" id="{911D3E32-68B3-9ABF-30EF-D8D974BBBC12}"/>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11" name="Group 510">
              <a:extLst>
                <a:ext uri="{FF2B5EF4-FFF2-40B4-BE49-F238E27FC236}">
                  <a16:creationId xmlns:a16="http://schemas.microsoft.com/office/drawing/2014/main" id="{E61B1263-642A-11DC-2AA3-85AD49D31C79}"/>
                </a:ext>
              </a:extLst>
            </p:cNvPr>
            <p:cNvGrpSpPr/>
            <p:nvPr/>
          </p:nvGrpSpPr>
          <p:grpSpPr>
            <a:xfrm>
              <a:off x="4765098" y="2092564"/>
              <a:ext cx="116330" cy="116330"/>
              <a:chOff x="4879533" y="2968771"/>
              <a:chExt cx="198617" cy="198617"/>
            </a:xfrm>
          </p:grpSpPr>
          <p:cxnSp>
            <p:nvCxnSpPr>
              <p:cNvPr id="512" name="Straight Connector 511">
                <a:extLst>
                  <a:ext uri="{FF2B5EF4-FFF2-40B4-BE49-F238E27FC236}">
                    <a16:creationId xmlns:a16="http://schemas.microsoft.com/office/drawing/2014/main" id="{FFCF4A22-C680-15D2-2B91-0C3A7FA3752A}"/>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13" name="Straight Connector 512">
                <a:extLst>
                  <a:ext uri="{FF2B5EF4-FFF2-40B4-BE49-F238E27FC236}">
                    <a16:creationId xmlns:a16="http://schemas.microsoft.com/office/drawing/2014/main" id="{6170AA40-0A3D-CC73-B5C5-413924458222}"/>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14" name="Group 513">
              <a:extLst>
                <a:ext uri="{FF2B5EF4-FFF2-40B4-BE49-F238E27FC236}">
                  <a16:creationId xmlns:a16="http://schemas.microsoft.com/office/drawing/2014/main" id="{598F550F-2053-3828-D251-FD7EB5150B8F}"/>
                </a:ext>
              </a:extLst>
            </p:cNvPr>
            <p:cNvGrpSpPr/>
            <p:nvPr/>
          </p:nvGrpSpPr>
          <p:grpSpPr>
            <a:xfrm>
              <a:off x="4923870" y="2110139"/>
              <a:ext cx="116330" cy="116330"/>
              <a:chOff x="4879533" y="2968771"/>
              <a:chExt cx="198617" cy="198617"/>
            </a:xfrm>
          </p:grpSpPr>
          <p:cxnSp>
            <p:nvCxnSpPr>
              <p:cNvPr id="515" name="Straight Connector 514">
                <a:extLst>
                  <a:ext uri="{FF2B5EF4-FFF2-40B4-BE49-F238E27FC236}">
                    <a16:creationId xmlns:a16="http://schemas.microsoft.com/office/drawing/2014/main" id="{6E149C67-1372-5701-55A9-E5BD0C50F12B}"/>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16" name="Straight Connector 515">
                <a:extLst>
                  <a:ext uri="{FF2B5EF4-FFF2-40B4-BE49-F238E27FC236}">
                    <a16:creationId xmlns:a16="http://schemas.microsoft.com/office/drawing/2014/main" id="{B0DD6A76-1FAD-2C55-8B3F-42A8D575682E}"/>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17" name="Group 516">
              <a:extLst>
                <a:ext uri="{FF2B5EF4-FFF2-40B4-BE49-F238E27FC236}">
                  <a16:creationId xmlns:a16="http://schemas.microsoft.com/office/drawing/2014/main" id="{5A449785-497B-004A-6A53-22ABF9E15B96}"/>
                </a:ext>
              </a:extLst>
            </p:cNvPr>
            <p:cNvGrpSpPr/>
            <p:nvPr/>
          </p:nvGrpSpPr>
          <p:grpSpPr>
            <a:xfrm>
              <a:off x="4947636" y="2110139"/>
              <a:ext cx="116330" cy="116330"/>
              <a:chOff x="4879533" y="2968771"/>
              <a:chExt cx="198617" cy="198617"/>
            </a:xfrm>
          </p:grpSpPr>
          <p:cxnSp>
            <p:nvCxnSpPr>
              <p:cNvPr id="518" name="Straight Connector 517">
                <a:extLst>
                  <a:ext uri="{FF2B5EF4-FFF2-40B4-BE49-F238E27FC236}">
                    <a16:creationId xmlns:a16="http://schemas.microsoft.com/office/drawing/2014/main" id="{19C69B49-C231-C09B-B243-F6EB354B1C9E}"/>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19" name="Straight Connector 518">
                <a:extLst>
                  <a:ext uri="{FF2B5EF4-FFF2-40B4-BE49-F238E27FC236}">
                    <a16:creationId xmlns:a16="http://schemas.microsoft.com/office/drawing/2014/main" id="{0B470D80-F75D-ED70-7DE6-901E36DE1370}"/>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20" name="Group 519">
              <a:extLst>
                <a:ext uri="{FF2B5EF4-FFF2-40B4-BE49-F238E27FC236}">
                  <a16:creationId xmlns:a16="http://schemas.microsoft.com/office/drawing/2014/main" id="{C3BA2FE9-2DCC-569E-DB8A-0E73D25ADB62}"/>
                </a:ext>
              </a:extLst>
            </p:cNvPr>
            <p:cNvGrpSpPr/>
            <p:nvPr/>
          </p:nvGrpSpPr>
          <p:grpSpPr>
            <a:xfrm>
              <a:off x="4983574" y="2119350"/>
              <a:ext cx="116330" cy="116330"/>
              <a:chOff x="4879533" y="2968771"/>
              <a:chExt cx="198617" cy="198617"/>
            </a:xfrm>
          </p:grpSpPr>
          <p:cxnSp>
            <p:nvCxnSpPr>
              <p:cNvPr id="521" name="Straight Connector 520">
                <a:extLst>
                  <a:ext uri="{FF2B5EF4-FFF2-40B4-BE49-F238E27FC236}">
                    <a16:creationId xmlns:a16="http://schemas.microsoft.com/office/drawing/2014/main" id="{8B5C6956-8393-68A5-EF6A-F2E697DFA6FF}"/>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22" name="Straight Connector 521">
                <a:extLst>
                  <a:ext uri="{FF2B5EF4-FFF2-40B4-BE49-F238E27FC236}">
                    <a16:creationId xmlns:a16="http://schemas.microsoft.com/office/drawing/2014/main" id="{C7A5B645-C1FC-4E59-F4C6-832011F6B1CB}"/>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23" name="Group 522">
              <a:extLst>
                <a:ext uri="{FF2B5EF4-FFF2-40B4-BE49-F238E27FC236}">
                  <a16:creationId xmlns:a16="http://schemas.microsoft.com/office/drawing/2014/main" id="{40E16A5C-FE6D-DAC1-547E-D5D35C93D94A}"/>
                </a:ext>
              </a:extLst>
            </p:cNvPr>
            <p:cNvGrpSpPr/>
            <p:nvPr/>
          </p:nvGrpSpPr>
          <p:grpSpPr>
            <a:xfrm>
              <a:off x="5021540" y="2140170"/>
              <a:ext cx="116330" cy="116330"/>
              <a:chOff x="4879533" y="2968771"/>
              <a:chExt cx="198617" cy="198617"/>
            </a:xfrm>
          </p:grpSpPr>
          <p:cxnSp>
            <p:nvCxnSpPr>
              <p:cNvPr id="524" name="Straight Connector 523">
                <a:extLst>
                  <a:ext uri="{FF2B5EF4-FFF2-40B4-BE49-F238E27FC236}">
                    <a16:creationId xmlns:a16="http://schemas.microsoft.com/office/drawing/2014/main" id="{4748361B-C724-937B-38E9-B9918981AD23}"/>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25" name="Straight Connector 524">
                <a:extLst>
                  <a:ext uri="{FF2B5EF4-FFF2-40B4-BE49-F238E27FC236}">
                    <a16:creationId xmlns:a16="http://schemas.microsoft.com/office/drawing/2014/main" id="{EF6FFAAA-CCF8-36E6-FF3B-82037A003B07}"/>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26" name="Group 525">
              <a:extLst>
                <a:ext uri="{FF2B5EF4-FFF2-40B4-BE49-F238E27FC236}">
                  <a16:creationId xmlns:a16="http://schemas.microsoft.com/office/drawing/2014/main" id="{78180CD5-5556-2C83-EF31-8F99C7B04DE5}"/>
                </a:ext>
              </a:extLst>
            </p:cNvPr>
            <p:cNvGrpSpPr/>
            <p:nvPr/>
          </p:nvGrpSpPr>
          <p:grpSpPr>
            <a:xfrm>
              <a:off x="5087788" y="2151912"/>
              <a:ext cx="116330" cy="116330"/>
              <a:chOff x="4879533" y="2968771"/>
              <a:chExt cx="198617" cy="198617"/>
            </a:xfrm>
          </p:grpSpPr>
          <p:cxnSp>
            <p:nvCxnSpPr>
              <p:cNvPr id="527" name="Straight Connector 526">
                <a:extLst>
                  <a:ext uri="{FF2B5EF4-FFF2-40B4-BE49-F238E27FC236}">
                    <a16:creationId xmlns:a16="http://schemas.microsoft.com/office/drawing/2014/main" id="{B3A08492-39A3-4EAD-CA0B-CA15F3A29DD3}"/>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28" name="Straight Connector 527">
                <a:extLst>
                  <a:ext uri="{FF2B5EF4-FFF2-40B4-BE49-F238E27FC236}">
                    <a16:creationId xmlns:a16="http://schemas.microsoft.com/office/drawing/2014/main" id="{4B24BC6B-0980-C1B9-C68B-28F4C4EFEA91}"/>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29" name="Group 528">
              <a:extLst>
                <a:ext uri="{FF2B5EF4-FFF2-40B4-BE49-F238E27FC236}">
                  <a16:creationId xmlns:a16="http://schemas.microsoft.com/office/drawing/2014/main" id="{9F67F64B-32D6-6808-D40F-B965C1FDF1E3}"/>
                </a:ext>
              </a:extLst>
            </p:cNvPr>
            <p:cNvGrpSpPr/>
            <p:nvPr/>
          </p:nvGrpSpPr>
          <p:grpSpPr>
            <a:xfrm>
              <a:off x="5151804" y="2178148"/>
              <a:ext cx="116330" cy="116330"/>
              <a:chOff x="4879533" y="2968771"/>
              <a:chExt cx="198617" cy="198617"/>
            </a:xfrm>
          </p:grpSpPr>
          <p:cxnSp>
            <p:nvCxnSpPr>
              <p:cNvPr id="530" name="Straight Connector 529">
                <a:extLst>
                  <a:ext uri="{FF2B5EF4-FFF2-40B4-BE49-F238E27FC236}">
                    <a16:creationId xmlns:a16="http://schemas.microsoft.com/office/drawing/2014/main" id="{CCB48167-B292-4620-B2BA-8314F71CC54A}"/>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31" name="Straight Connector 530">
                <a:extLst>
                  <a:ext uri="{FF2B5EF4-FFF2-40B4-BE49-F238E27FC236}">
                    <a16:creationId xmlns:a16="http://schemas.microsoft.com/office/drawing/2014/main" id="{7F7A1FFF-9A69-8A42-0DF4-C503017927BB}"/>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32" name="Group 531">
              <a:extLst>
                <a:ext uri="{FF2B5EF4-FFF2-40B4-BE49-F238E27FC236}">
                  <a16:creationId xmlns:a16="http://schemas.microsoft.com/office/drawing/2014/main" id="{7311864E-7E6A-E2C0-50F0-6E8901EF1D06}"/>
                </a:ext>
              </a:extLst>
            </p:cNvPr>
            <p:cNvGrpSpPr/>
            <p:nvPr/>
          </p:nvGrpSpPr>
          <p:grpSpPr>
            <a:xfrm>
              <a:off x="5284792" y="2227212"/>
              <a:ext cx="116330" cy="116330"/>
              <a:chOff x="4879533" y="2968771"/>
              <a:chExt cx="198617" cy="198617"/>
            </a:xfrm>
          </p:grpSpPr>
          <p:cxnSp>
            <p:nvCxnSpPr>
              <p:cNvPr id="533" name="Straight Connector 532">
                <a:extLst>
                  <a:ext uri="{FF2B5EF4-FFF2-40B4-BE49-F238E27FC236}">
                    <a16:creationId xmlns:a16="http://schemas.microsoft.com/office/drawing/2014/main" id="{2AA7237F-FC36-6EBA-AA9B-110E4D0EFAAF}"/>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34" name="Straight Connector 533">
                <a:extLst>
                  <a:ext uri="{FF2B5EF4-FFF2-40B4-BE49-F238E27FC236}">
                    <a16:creationId xmlns:a16="http://schemas.microsoft.com/office/drawing/2014/main" id="{BBB88C82-C7D6-8D49-7C8E-B3BA32C98324}"/>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35" name="Group 534">
              <a:extLst>
                <a:ext uri="{FF2B5EF4-FFF2-40B4-BE49-F238E27FC236}">
                  <a16:creationId xmlns:a16="http://schemas.microsoft.com/office/drawing/2014/main" id="{5F4F287F-5911-1681-A9AC-3D3D93877BF4}"/>
                </a:ext>
              </a:extLst>
            </p:cNvPr>
            <p:cNvGrpSpPr/>
            <p:nvPr/>
          </p:nvGrpSpPr>
          <p:grpSpPr>
            <a:xfrm>
              <a:off x="5328682" y="2233337"/>
              <a:ext cx="116330" cy="116330"/>
              <a:chOff x="4879533" y="2968771"/>
              <a:chExt cx="198617" cy="198617"/>
            </a:xfrm>
          </p:grpSpPr>
          <p:cxnSp>
            <p:nvCxnSpPr>
              <p:cNvPr id="536" name="Straight Connector 535">
                <a:extLst>
                  <a:ext uri="{FF2B5EF4-FFF2-40B4-BE49-F238E27FC236}">
                    <a16:creationId xmlns:a16="http://schemas.microsoft.com/office/drawing/2014/main" id="{1B9699A3-F106-E819-8C3C-5801E9305C32}"/>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37" name="Straight Connector 536">
                <a:extLst>
                  <a:ext uri="{FF2B5EF4-FFF2-40B4-BE49-F238E27FC236}">
                    <a16:creationId xmlns:a16="http://schemas.microsoft.com/office/drawing/2014/main" id="{B1D2338A-E60B-BAE0-2842-2D3FEE85BFCA}"/>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38" name="Group 537">
              <a:extLst>
                <a:ext uri="{FF2B5EF4-FFF2-40B4-BE49-F238E27FC236}">
                  <a16:creationId xmlns:a16="http://schemas.microsoft.com/office/drawing/2014/main" id="{D32511B2-BE8F-C39F-BDD2-0D3E84373AFC}"/>
                </a:ext>
              </a:extLst>
            </p:cNvPr>
            <p:cNvGrpSpPr/>
            <p:nvPr/>
          </p:nvGrpSpPr>
          <p:grpSpPr>
            <a:xfrm>
              <a:off x="5359499" y="2232615"/>
              <a:ext cx="116330" cy="116330"/>
              <a:chOff x="4879533" y="2968771"/>
              <a:chExt cx="198617" cy="198617"/>
            </a:xfrm>
          </p:grpSpPr>
          <p:cxnSp>
            <p:nvCxnSpPr>
              <p:cNvPr id="539" name="Straight Connector 538">
                <a:extLst>
                  <a:ext uri="{FF2B5EF4-FFF2-40B4-BE49-F238E27FC236}">
                    <a16:creationId xmlns:a16="http://schemas.microsoft.com/office/drawing/2014/main" id="{25A0AAE5-9A77-E521-1A33-30F17BDBF0CA}"/>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40" name="Straight Connector 539">
                <a:extLst>
                  <a:ext uri="{FF2B5EF4-FFF2-40B4-BE49-F238E27FC236}">
                    <a16:creationId xmlns:a16="http://schemas.microsoft.com/office/drawing/2014/main" id="{ECADBE9E-4447-543F-2B7B-4F018F84C650}"/>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41" name="Group 540">
              <a:extLst>
                <a:ext uri="{FF2B5EF4-FFF2-40B4-BE49-F238E27FC236}">
                  <a16:creationId xmlns:a16="http://schemas.microsoft.com/office/drawing/2014/main" id="{F79AD51E-34CE-5F1C-60F7-79518FD1126E}"/>
                </a:ext>
              </a:extLst>
            </p:cNvPr>
            <p:cNvGrpSpPr/>
            <p:nvPr/>
          </p:nvGrpSpPr>
          <p:grpSpPr>
            <a:xfrm>
              <a:off x="5400116" y="2233336"/>
              <a:ext cx="116330" cy="116330"/>
              <a:chOff x="4879533" y="2968771"/>
              <a:chExt cx="198617" cy="198617"/>
            </a:xfrm>
          </p:grpSpPr>
          <p:cxnSp>
            <p:nvCxnSpPr>
              <p:cNvPr id="542" name="Straight Connector 541">
                <a:extLst>
                  <a:ext uri="{FF2B5EF4-FFF2-40B4-BE49-F238E27FC236}">
                    <a16:creationId xmlns:a16="http://schemas.microsoft.com/office/drawing/2014/main" id="{C8979E53-E8BF-4C78-9DEA-3843819C3437}"/>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43" name="Straight Connector 542">
                <a:extLst>
                  <a:ext uri="{FF2B5EF4-FFF2-40B4-BE49-F238E27FC236}">
                    <a16:creationId xmlns:a16="http://schemas.microsoft.com/office/drawing/2014/main" id="{76217C0F-3620-8F20-5B64-FC3E200B6BF5}"/>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44" name="Group 543">
              <a:extLst>
                <a:ext uri="{FF2B5EF4-FFF2-40B4-BE49-F238E27FC236}">
                  <a16:creationId xmlns:a16="http://schemas.microsoft.com/office/drawing/2014/main" id="{CA30BFE7-A6A8-78FB-E837-482898B1F5A1}"/>
                </a:ext>
              </a:extLst>
            </p:cNvPr>
            <p:cNvGrpSpPr/>
            <p:nvPr/>
          </p:nvGrpSpPr>
          <p:grpSpPr>
            <a:xfrm>
              <a:off x="5494059" y="2252479"/>
              <a:ext cx="116330" cy="116330"/>
              <a:chOff x="4879533" y="2968771"/>
              <a:chExt cx="198617" cy="198617"/>
            </a:xfrm>
          </p:grpSpPr>
          <p:cxnSp>
            <p:nvCxnSpPr>
              <p:cNvPr id="545" name="Straight Connector 544">
                <a:extLst>
                  <a:ext uri="{FF2B5EF4-FFF2-40B4-BE49-F238E27FC236}">
                    <a16:creationId xmlns:a16="http://schemas.microsoft.com/office/drawing/2014/main" id="{E746163B-E3EA-ACE3-5CC6-229825D43099}"/>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46" name="Straight Connector 545">
                <a:extLst>
                  <a:ext uri="{FF2B5EF4-FFF2-40B4-BE49-F238E27FC236}">
                    <a16:creationId xmlns:a16="http://schemas.microsoft.com/office/drawing/2014/main" id="{3681FC7F-88FA-A29B-ECA0-1914E6F74F62}"/>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47" name="Group 546">
              <a:extLst>
                <a:ext uri="{FF2B5EF4-FFF2-40B4-BE49-F238E27FC236}">
                  <a16:creationId xmlns:a16="http://schemas.microsoft.com/office/drawing/2014/main" id="{A2A4AEBD-908F-F917-568B-82C5E1E11ED9}"/>
                </a:ext>
              </a:extLst>
            </p:cNvPr>
            <p:cNvGrpSpPr/>
            <p:nvPr/>
          </p:nvGrpSpPr>
          <p:grpSpPr>
            <a:xfrm>
              <a:off x="5520151" y="2255167"/>
              <a:ext cx="116330" cy="116330"/>
              <a:chOff x="4879533" y="2968771"/>
              <a:chExt cx="198617" cy="198617"/>
            </a:xfrm>
          </p:grpSpPr>
          <p:cxnSp>
            <p:nvCxnSpPr>
              <p:cNvPr id="548" name="Straight Connector 547">
                <a:extLst>
                  <a:ext uri="{FF2B5EF4-FFF2-40B4-BE49-F238E27FC236}">
                    <a16:creationId xmlns:a16="http://schemas.microsoft.com/office/drawing/2014/main" id="{097E46E2-462C-F28F-3D2B-9F5A8849D182}"/>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49" name="Straight Connector 548">
                <a:extLst>
                  <a:ext uri="{FF2B5EF4-FFF2-40B4-BE49-F238E27FC236}">
                    <a16:creationId xmlns:a16="http://schemas.microsoft.com/office/drawing/2014/main" id="{845B6333-368A-5500-5616-7D549A7BB648}"/>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50" name="Group 549">
              <a:extLst>
                <a:ext uri="{FF2B5EF4-FFF2-40B4-BE49-F238E27FC236}">
                  <a16:creationId xmlns:a16="http://schemas.microsoft.com/office/drawing/2014/main" id="{2F7C4DCD-4F5F-7FDB-A3B4-7502966D98B0}"/>
                </a:ext>
              </a:extLst>
            </p:cNvPr>
            <p:cNvGrpSpPr/>
            <p:nvPr/>
          </p:nvGrpSpPr>
          <p:grpSpPr>
            <a:xfrm>
              <a:off x="5557062" y="2261690"/>
              <a:ext cx="116330" cy="116330"/>
              <a:chOff x="4879533" y="2968771"/>
              <a:chExt cx="198617" cy="198617"/>
            </a:xfrm>
          </p:grpSpPr>
          <p:cxnSp>
            <p:nvCxnSpPr>
              <p:cNvPr id="551" name="Straight Connector 550">
                <a:extLst>
                  <a:ext uri="{FF2B5EF4-FFF2-40B4-BE49-F238E27FC236}">
                    <a16:creationId xmlns:a16="http://schemas.microsoft.com/office/drawing/2014/main" id="{C39F1356-78F4-D0C4-340F-558355745F11}"/>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52" name="Straight Connector 551">
                <a:extLst>
                  <a:ext uri="{FF2B5EF4-FFF2-40B4-BE49-F238E27FC236}">
                    <a16:creationId xmlns:a16="http://schemas.microsoft.com/office/drawing/2014/main" id="{EB7D28FA-88C4-61A1-2557-6C593CBE891D}"/>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53" name="Group 552">
              <a:extLst>
                <a:ext uri="{FF2B5EF4-FFF2-40B4-BE49-F238E27FC236}">
                  <a16:creationId xmlns:a16="http://schemas.microsoft.com/office/drawing/2014/main" id="{D34C9954-908C-00E4-A892-1F80BEAE1129}"/>
                </a:ext>
              </a:extLst>
            </p:cNvPr>
            <p:cNvGrpSpPr/>
            <p:nvPr/>
          </p:nvGrpSpPr>
          <p:grpSpPr>
            <a:xfrm>
              <a:off x="5642034" y="2290780"/>
              <a:ext cx="116330" cy="116330"/>
              <a:chOff x="4879533" y="2968771"/>
              <a:chExt cx="198617" cy="198617"/>
            </a:xfrm>
          </p:grpSpPr>
          <p:cxnSp>
            <p:nvCxnSpPr>
              <p:cNvPr id="554" name="Straight Connector 553">
                <a:extLst>
                  <a:ext uri="{FF2B5EF4-FFF2-40B4-BE49-F238E27FC236}">
                    <a16:creationId xmlns:a16="http://schemas.microsoft.com/office/drawing/2014/main" id="{C18EE6A0-EE65-C5D6-B9BC-38E9800E8D50}"/>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55" name="Straight Connector 554">
                <a:extLst>
                  <a:ext uri="{FF2B5EF4-FFF2-40B4-BE49-F238E27FC236}">
                    <a16:creationId xmlns:a16="http://schemas.microsoft.com/office/drawing/2014/main" id="{0E59043A-2984-E468-AC47-92CB488A819B}"/>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56" name="Group 555">
              <a:extLst>
                <a:ext uri="{FF2B5EF4-FFF2-40B4-BE49-F238E27FC236}">
                  <a16:creationId xmlns:a16="http://schemas.microsoft.com/office/drawing/2014/main" id="{A6B59A6A-57DD-2B88-B048-55DADFF566A4}"/>
                </a:ext>
              </a:extLst>
            </p:cNvPr>
            <p:cNvGrpSpPr/>
            <p:nvPr/>
          </p:nvGrpSpPr>
          <p:grpSpPr>
            <a:xfrm>
              <a:off x="5677423" y="2292400"/>
              <a:ext cx="116330" cy="116330"/>
              <a:chOff x="4879533" y="2968771"/>
              <a:chExt cx="198617" cy="198617"/>
            </a:xfrm>
          </p:grpSpPr>
          <p:cxnSp>
            <p:nvCxnSpPr>
              <p:cNvPr id="557" name="Straight Connector 556">
                <a:extLst>
                  <a:ext uri="{FF2B5EF4-FFF2-40B4-BE49-F238E27FC236}">
                    <a16:creationId xmlns:a16="http://schemas.microsoft.com/office/drawing/2014/main" id="{76720D9E-9F11-FFFB-3A29-C6392C7C0874}"/>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58" name="Straight Connector 557">
                <a:extLst>
                  <a:ext uri="{FF2B5EF4-FFF2-40B4-BE49-F238E27FC236}">
                    <a16:creationId xmlns:a16="http://schemas.microsoft.com/office/drawing/2014/main" id="{A6EADF15-60AF-5F82-55AA-05E8321F9F33}"/>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59" name="Group 558">
              <a:extLst>
                <a:ext uri="{FF2B5EF4-FFF2-40B4-BE49-F238E27FC236}">
                  <a16:creationId xmlns:a16="http://schemas.microsoft.com/office/drawing/2014/main" id="{841CEDB0-C959-5F67-C15A-E4515A3F1CC2}"/>
                </a:ext>
              </a:extLst>
            </p:cNvPr>
            <p:cNvGrpSpPr/>
            <p:nvPr/>
          </p:nvGrpSpPr>
          <p:grpSpPr>
            <a:xfrm>
              <a:off x="5833524" y="2339733"/>
              <a:ext cx="116330" cy="116330"/>
              <a:chOff x="4879533" y="2968771"/>
              <a:chExt cx="198617" cy="198617"/>
            </a:xfrm>
          </p:grpSpPr>
          <p:cxnSp>
            <p:nvCxnSpPr>
              <p:cNvPr id="560" name="Straight Connector 559">
                <a:extLst>
                  <a:ext uri="{FF2B5EF4-FFF2-40B4-BE49-F238E27FC236}">
                    <a16:creationId xmlns:a16="http://schemas.microsoft.com/office/drawing/2014/main" id="{9E491379-026B-DD26-C7FB-5D05CB7A6834}"/>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61" name="Straight Connector 560">
                <a:extLst>
                  <a:ext uri="{FF2B5EF4-FFF2-40B4-BE49-F238E27FC236}">
                    <a16:creationId xmlns:a16="http://schemas.microsoft.com/office/drawing/2014/main" id="{4F21B1D1-198B-87BA-95A6-6F277FA1CC8E}"/>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62" name="Group 561">
              <a:extLst>
                <a:ext uri="{FF2B5EF4-FFF2-40B4-BE49-F238E27FC236}">
                  <a16:creationId xmlns:a16="http://schemas.microsoft.com/office/drawing/2014/main" id="{D7B74B27-FB32-B4C7-DE5F-31E3B49F53CD}"/>
                </a:ext>
              </a:extLst>
            </p:cNvPr>
            <p:cNvGrpSpPr/>
            <p:nvPr/>
          </p:nvGrpSpPr>
          <p:grpSpPr>
            <a:xfrm>
              <a:off x="5960207" y="2397615"/>
              <a:ext cx="116330" cy="116330"/>
              <a:chOff x="4879533" y="2968771"/>
              <a:chExt cx="198617" cy="198617"/>
            </a:xfrm>
          </p:grpSpPr>
          <p:cxnSp>
            <p:nvCxnSpPr>
              <p:cNvPr id="563" name="Straight Connector 562">
                <a:extLst>
                  <a:ext uri="{FF2B5EF4-FFF2-40B4-BE49-F238E27FC236}">
                    <a16:creationId xmlns:a16="http://schemas.microsoft.com/office/drawing/2014/main" id="{EAD1854E-A218-8A99-A3B8-D221FA03B03A}"/>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64" name="Straight Connector 563">
                <a:extLst>
                  <a:ext uri="{FF2B5EF4-FFF2-40B4-BE49-F238E27FC236}">
                    <a16:creationId xmlns:a16="http://schemas.microsoft.com/office/drawing/2014/main" id="{D5D08E6C-11A1-BFAC-54AC-F220355CD1EB}"/>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65" name="Group 564">
              <a:extLst>
                <a:ext uri="{FF2B5EF4-FFF2-40B4-BE49-F238E27FC236}">
                  <a16:creationId xmlns:a16="http://schemas.microsoft.com/office/drawing/2014/main" id="{32A95FE6-0B9F-4B44-6FA5-3C2A8F2D66B7}"/>
                </a:ext>
              </a:extLst>
            </p:cNvPr>
            <p:cNvGrpSpPr/>
            <p:nvPr/>
          </p:nvGrpSpPr>
          <p:grpSpPr>
            <a:xfrm>
              <a:off x="6065781" y="2441562"/>
              <a:ext cx="116330" cy="116330"/>
              <a:chOff x="4879533" y="2968771"/>
              <a:chExt cx="198617" cy="198617"/>
            </a:xfrm>
          </p:grpSpPr>
          <p:cxnSp>
            <p:nvCxnSpPr>
              <p:cNvPr id="566" name="Straight Connector 565">
                <a:extLst>
                  <a:ext uri="{FF2B5EF4-FFF2-40B4-BE49-F238E27FC236}">
                    <a16:creationId xmlns:a16="http://schemas.microsoft.com/office/drawing/2014/main" id="{1F4BBCE2-CE67-1732-4FF9-493639972538}"/>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67" name="Straight Connector 566">
                <a:extLst>
                  <a:ext uri="{FF2B5EF4-FFF2-40B4-BE49-F238E27FC236}">
                    <a16:creationId xmlns:a16="http://schemas.microsoft.com/office/drawing/2014/main" id="{5ABD2AF8-EEAC-6760-3616-2557F1AE049F}"/>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68" name="Group 567">
              <a:extLst>
                <a:ext uri="{FF2B5EF4-FFF2-40B4-BE49-F238E27FC236}">
                  <a16:creationId xmlns:a16="http://schemas.microsoft.com/office/drawing/2014/main" id="{24D07938-76B3-FCAB-74C7-14D38E757872}"/>
                </a:ext>
              </a:extLst>
            </p:cNvPr>
            <p:cNvGrpSpPr/>
            <p:nvPr/>
          </p:nvGrpSpPr>
          <p:grpSpPr>
            <a:xfrm>
              <a:off x="6167398" y="2447037"/>
              <a:ext cx="116330" cy="116330"/>
              <a:chOff x="4879533" y="2968771"/>
              <a:chExt cx="198617" cy="198617"/>
            </a:xfrm>
          </p:grpSpPr>
          <p:cxnSp>
            <p:nvCxnSpPr>
              <p:cNvPr id="569" name="Straight Connector 568">
                <a:extLst>
                  <a:ext uri="{FF2B5EF4-FFF2-40B4-BE49-F238E27FC236}">
                    <a16:creationId xmlns:a16="http://schemas.microsoft.com/office/drawing/2014/main" id="{2A9DE870-A1CF-D858-40D1-7EAE2739D86D}"/>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70" name="Straight Connector 569">
                <a:extLst>
                  <a:ext uri="{FF2B5EF4-FFF2-40B4-BE49-F238E27FC236}">
                    <a16:creationId xmlns:a16="http://schemas.microsoft.com/office/drawing/2014/main" id="{CC3081A4-3F9D-18D0-F389-B8534DFE4858}"/>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71" name="Group 570">
              <a:extLst>
                <a:ext uri="{FF2B5EF4-FFF2-40B4-BE49-F238E27FC236}">
                  <a16:creationId xmlns:a16="http://schemas.microsoft.com/office/drawing/2014/main" id="{1832C2C6-2E6C-EEB0-9FFF-FC463C787B9E}"/>
                </a:ext>
              </a:extLst>
            </p:cNvPr>
            <p:cNvGrpSpPr/>
            <p:nvPr/>
          </p:nvGrpSpPr>
          <p:grpSpPr>
            <a:xfrm>
              <a:off x="6261349" y="2447727"/>
              <a:ext cx="116330" cy="116330"/>
              <a:chOff x="4879533" y="2968771"/>
              <a:chExt cx="198617" cy="198617"/>
            </a:xfrm>
          </p:grpSpPr>
          <p:cxnSp>
            <p:nvCxnSpPr>
              <p:cNvPr id="572" name="Straight Connector 571">
                <a:extLst>
                  <a:ext uri="{FF2B5EF4-FFF2-40B4-BE49-F238E27FC236}">
                    <a16:creationId xmlns:a16="http://schemas.microsoft.com/office/drawing/2014/main" id="{D5B3E7FC-8E58-3B37-42EE-AF627BF1B509}"/>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73" name="Straight Connector 572">
                <a:extLst>
                  <a:ext uri="{FF2B5EF4-FFF2-40B4-BE49-F238E27FC236}">
                    <a16:creationId xmlns:a16="http://schemas.microsoft.com/office/drawing/2014/main" id="{6BC34A1A-DAD9-CF62-1131-FFD7EA9CF728}"/>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74" name="Group 573">
              <a:extLst>
                <a:ext uri="{FF2B5EF4-FFF2-40B4-BE49-F238E27FC236}">
                  <a16:creationId xmlns:a16="http://schemas.microsoft.com/office/drawing/2014/main" id="{D8233A76-7AD7-7DCF-C68C-2B37C21F6966}"/>
                </a:ext>
              </a:extLst>
            </p:cNvPr>
            <p:cNvGrpSpPr/>
            <p:nvPr/>
          </p:nvGrpSpPr>
          <p:grpSpPr>
            <a:xfrm>
              <a:off x="6607084" y="2464266"/>
              <a:ext cx="116330" cy="116330"/>
              <a:chOff x="4879533" y="2968771"/>
              <a:chExt cx="198617" cy="198617"/>
            </a:xfrm>
          </p:grpSpPr>
          <p:cxnSp>
            <p:nvCxnSpPr>
              <p:cNvPr id="575" name="Straight Connector 574">
                <a:extLst>
                  <a:ext uri="{FF2B5EF4-FFF2-40B4-BE49-F238E27FC236}">
                    <a16:creationId xmlns:a16="http://schemas.microsoft.com/office/drawing/2014/main" id="{54FE774D-A17D-FA9F-46FB-E57B45E702AC}"/>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76" name="Straight Connector 575">
                <a:extLst>
                  <a:ext uri="{FF2B5EF4-FFF2-40B4-BE49-F238E27FC236}">
                    <a16:creationId xmlns:a16="http://schemas.microsoft.com/office/drawing/2014/main" id="{F6FA2878-9EA3-5D61-B437-0543A4541340}"/>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77" name="Group 576">
              <a:extLst>
                <a:ext uri="{FF2B5EF4-FFF2-40B4-BE49-F238E27FC236}">
                  <a16:creationId xmlns:a16="http://schemas.microsoft.com/office/drawing/2014/main" id="{B011E865-82DC-8290-3937-E581F2B33F30}"/>
                </a:ext>
              </a:extLst>
            </p:cNvPr>
            <p:cNvGrpSpPr/>
            <p:nvPr/>
          </p:nvGrpSpPr>
          <p:grpSpPr>
            <a:xfrm>
              <a:off x="6646822" y="2464266"/>
              <a:ext cx="116330" cy="116330"/>
              <a:chOff x="4879533" y="2968771"/>
              <a:chExt cx="198617" cy="198617"/>
            </a:xfrm>
          </p:grpSpPr>
          <p:cxnSp>
            <p:nvCxnSpPr>
              <p:cNvPr id="578" name="Straight Connector 577">
                <a:extLst>
                  <a:ext uri="{FF2B5EF4-FFF2-40B4-BE49-F238E27FC236}">
                    <a16:creationId xmlns:a16="http://schemas.microsoft.com/office/drawing/2014/main" id="{32536467-3A24-8682-F7DE-A0C6B06AC288}"/>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79" name="Straight Connector 578">
                <a:extLst>
                  <a:ext uri="{FF2B5EF4-FFF2-40B4-BE49-F238E27FC236}">
                    <a16:creationId xmlns:a16="http://schemas.microsoft.com/office/drawing/2014/main" id="{76CCBD42-E9A0-9364-017F-D9F5856C2DFC}"/>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80" name="Group 579">
              <a:extLst>
                <a:ext uri="{FF2B5EF4-FFF2-40B4-BE49-F238E27FC236}">
                  <a16:creationId xmlns:a16="http://schemas.microsoft.com/office/drawing/2014/main" id="{D0D98D87-A478-0EB3-7E0A-68AAF52C4BF5}"/>
                </a:ext>
              </a:extLst>
            </p:cNvPr>
            <p:cNvGrpSpPr/>
            <p:nvPr/>
          </p:nvGrpSpPr>
          <p:grpSpPr>
            <a:xfrm>
              <a:off x="6738663" y="2479846"/>
              <a:ext cx="116330" cy="116330"/>
              <a:chOff x="4879533" y="2968771"/>
              <a:chExt cx="198617" cy="198617"/>
            </a:xfrm>
          </p:grpSpPr>
          <p:cxnSp>
            <p:nvCxnSpPr>
              <p:cNvPr id="581" name="Straight Connector 580">
                <a:extLst>
                  <a:ext uri="{FF2B5EF4-FFF2-40B4-BE49-F238E27FC236}">
                    <a16:creationId xmlns:a16="http://schemas.microsoft.com/office/drawing/2014/main" id="{0CD3F906-6931-597E-7F9E-F8C1386930D6}"/>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82" name="Straight Connector 581">
                <a:extLst>
                  <a:ext uri="{FF2B5EF4-FFF2-40B4-BE49-F238E27FC236}">
                    <a16:creationId xmlns:a16="http://schemas.microsoft.com/office/drawing/2014/main" id="{C5D341FE-9DD3-9B83-6829-6993908EC663}"/>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83" name="Group 582">
              <a:extLst>
                <a:ext uri="{FF2B5EF4-FFF2-40B4-BE49-F238E27FC236}">
                  <a16:creationId xmlns:a16="http://schemas.microsoft.com/office/drawing/2014/main" id="{4058E306-C041-2C34-A253-533769709A03}"/>
                </a:ext>
              </a:extLst>
            </p:cNvPr>
            <p:cNvGrpSpPr/>
            <p:nvPr/>
          </p:nvGrpSpPr>
          <p:grpSpPr>
            <a:xfrm>
              <a:off x="6784225" y="2479846"/>
              <a:ext cx="116330" cy="116330"/>
              <a:chOff x="4879533" y="2968771"/>
              <a:chExt cx="198617" cy="198617"/>
            </a:xfrm>
          </p:grpSpPr>
          <p:cxnSp>
            <p:nvCxnSpPr>
              <p:cNvPr id="584" name="Straight Connector 583">
                <a:extLst>
                  <a:ext uri="{FF2B5EF4-FFF2-40B4-BE49-F238E27FC236}">
                    <a16:creationId xmlns:a16="http://schemas.microsoft.com/office/drawing/2014/main" id="{9E52CE4C-50C7-AADC-E3DF-739FF82519E3}"/>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85" name="Straight Connector 584">
                <a:extLst>
                  <a:ext uri="{FF2B5EF4-FFF2-40B4-BE49-F238E27FC236}">
                    <a16:creationId xmlns:a16="http://schemas.microsoft.com/office/drawing/2014/main" id="{B108BA34-A2A3-E2AA-5291-8832407815D7}"/>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86" name="Group 585">
              <a:extLst>
                <a:ext uri="{FF2B5EF4-FFF2-40B4-BE49-F238E27FC236}">
                  <a16:creationId xmlns:a16="http://schemas.microsoft.com/office/drawing/2014/main" id="{F441DBED-446A-E12A-CB79-6C13A98AC52F}"/>
                </a:ext>
              </a:extLst>
            </p:cNvPr>
            <p:cNvGrpSpPr/>
            <p:nvPr/>
          </p:nvGrpSpPr>
          <p:grpSpPr>
            <a:xfrm>
              <a:off x="6829950" y="2499726"/>
              <a:ext cx="116330" cy="116330"/>
              <a:chOff x="4879533" y="2968771"/>
              <a:chExt cx="198617" cy="198617"/>
            </a:xfrm>
          </p:grpSpPr>
          <p:cxnSp>
            <p:nvCxnSpPr>
              <p:cNvPr id="587" name="Straight Connector 586">
                <a:extLst>
                  <a:ext uri="{FF2B5EF4-FFF2-40B4-BE49-F238E27FC236}">
                    <a16:creationId xmlns:a16="http://schemas.microsoft.com/office/drawing/2014/main" id="{243D3810-EB85-7CD3-9F2A-824BE608DF0F}"/>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88" name="Straight Connector 587">
                <a:extLst>
                  <a:ext uri="{FF2B5EF4-FFF2-40B4-BE49-F238E27FC236}">
                    <a16:creationId xmlns:a16="http://schemas.microsoft.com/office/drawing/2014/main" id="{E0552175-0FF8-3898-A39D-1DDCF6281F25}"/>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92" name="Group 591">
              <a:extLst>
                <a:ext uri="{FF2B5EF4-FFF2-40B4-BE49-F238E27FC236}">
                  <a16:creationId xmlns:a16="http://schemas.microsoft.com/office/drawing/2014/main" id="{E18BC381-3B31-3451-BB72-EE0A5347294F}"/>
                </a:ext>
              </a:extLst>
            </p:cNvPr>
            <p:cNvGrpSpPr/>
            <p:nvPr/>
          </p:nvGrpSpPr>
          <p:grpSpPr>
            <a:xfrm>
              <a:off x="6871835" y="2499726"/>
              <a:ext cx="116330" cy="116330"/>
              <a:chOff x="4879533" y="2968771"/>
              <a:chExt cx="198617" cy="198617"/>
            </a:xfrm>
          </p:grpSpPr>
          <p:cxnSp>
            <p:nvCxnSpPr>
              <p:cNvPr id="593" name="Straight Connector 592">
                <a:extLst>
                  <a:ext uri="{FF2B5EF4-FFF2-40B4-BE49-F238E27FC236}">
                    <a16:creationId xmlns:a16="http://schemas.microsoft.com/office/drawing/2014/main" id="{DD545CD2-BD9D-0625-8A02-B1DB9D06609F}"/>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94" name="Straight Connector 593">
                <a:extLst>
                  <a:ext uri="{FF2B5EF4-FFF2-40B4-BE49-F238E27FC236}">
                    <a16:creationId xmlns:a16="http://schemas.microsoft.com/office/drawing/2014/main" id="{5912FEDB-3320-5C1F-D32A-1C0D34F48778}"/>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95" name="Group 594">
              <a:extLst>
                <a:ext uri="{FF2B5EF4-FFF2-40B4-BE49-F238E27FC236}">
                  <a16:creationId xmlns:a16="http://schemas.microsoft.com/office/drawing/2014/main" id="{53DA8FD2-3965-45F6-F7FE-2743C202ABF4}"/>
                </a:ext>
              </a:extLst>
            </p:cNvPr>
            <p:cNvGrpSpPr/>
            <p:nvPr/>
          </p:nvGrpSpPr>
          <p:grpSpPr>
            <a:xfrm>
              <a:off x="6895626" y="2499726"/>
              <a:ext cx="116330" cy="116330"/>
              <a:chOff x="4879533" y="2968771"/>
              <a:chExt cx="198617" cy="198617"/>
            </a:xfrm>
          </p:grpSpPr>
          <p:cxnSp>
            <p:nvCxnSpPr>
              <p:cNvPr id="596" name="Straight Connector 595">
                <a:extLst>
                  <a:ext uri="{FF2B5EF4-FFF2-40B4-BE49-F238E27FC236}">
                    <a16:creationId xmlns:a16="http://schemas.microsoft.com/office/drawing/2014/main" id="{8A876D37-9D0B-3863-FF75-D11335C046CA}"/>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597" name="Straight Connector 596">
                <a:extLst>
                  <a:ext uri="{FF2B5EF4-FFF2-40B4-BE49-F238E27FC236}">
                    <a16:creationId xmlns:a16="http://schemas.microsoft.com/office/drawing/2014/main" id="{6AA36C39-FE10-E41F-CB8B-8AB39A573C08}"/>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598" name="Group 597">
              <a:extLst>
                <a:ext uri="{FF2B5EF4-FFF2-40B4-BE49-F238E27FC236}">
                  <a16:creationId xmlns:a16="http://schemas.microsoft.com/office/drawing/2014/main" id="{0E7F9FE6-9351-72A6-E09F-3B13174FDC41}"/>
                </a:ext>
              </a:extLst>
            </p:cNvPr>
            <p:cNvGrpSpPr/>
            <p:nvPr/>
          </p:nvGrpSpPr>
          <p:grpSpPr>
            <a:xfrm>
              <a:off x="6926619" y="2499726"/>
              <a:ext cx="116330" cy="116330"/>
              <a:chOff x="4879533" y="2968771"/>
              <a:chExt cx="198617" cy="198617"/>
            </a:xfrm>
          </p:grpSpPr>
          <p:cxnSp>
            <p:nvCxnSpPr>
              <p:cNvPr id="599" name="Straight Connector 598">
                <a:extLst>
                  <a:ext uri="{FF2B5EF4-FFF2-40B4-BE49-F238E27FC236}">
                    <a16:creationId xmlns:a16="http://schemas.microsoft.com/office/drawing/2014/main" id="{85CE6553-4C75-1C4C-297C-11FE47CFF77C}"/>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600" name="Straight Connector 599">
                <a:extLst>
                  <a:ext uri="{FF2B5EF4-FFF2-40B4-BE49-F238E27FC236}">
                    <a16:creationId xmlns:a16="http://schemas.microsoft.com/office/drawing/2014/main" id="{AB2AA0CB-F9D6-581A-2085-DB73725915D2}"/>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601" name="Group 600">
              <a:extLst>
                <a:ext uri="{FF2B5EF4-FFF2-40B4-BE49-F238E27FC236}">
                  <a16:creationId xmlns:a16="http://schemas.microsoft.com/office/drawing/2014/main" id="{6D4E2634-FBED-0806-0D75-A20FDF58F797}"/>
                </a:ext>
              </a:extLst>
            </p:cNvPr>
            <p:cNvGrpSpPr/>
            <p:nvPr/>
          </p:nvGrpSpPr>
          <p:grpSpPr>
            <a:xfrm>
              <a:off x="6946296" y="2499726"/>
              <a:ext cx="116330" cy="116330"/>
              <a:chOff x="4879533" y="2968771"/>
              <a:chExt cx="198617" cy="198617"/>
            </a:xfrm>
          </p:grpSpPr>
          <p:cxnSp>
            <p:nvCxnSpPr>
              <p:cNvPr id="602" name="Straight Connector 601">
                <a:extLst>
                  <a:ext uri="{FF2B5EF4-FFF2-40B4-BE49-F238E27FC236}">
                    <a16:creationId xmlns:a16="http://schemas.microsoft.com/office/drawing/2014/main" id="{2FF6881B-12C3-94CE-FE6B-A4AAE7046854}"/>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603" name="Straight Connector 602">
                <a:extLst>
                  <a:ext uri="{FF2B5EF4-FFF2-40B4-BE49-F238E27FC236}">
                    <a16:creationId xmlns:a16="http://schemas.microsoft.com/office/drawing/2014/main" id="{BA49BECF-3AA1-07EB-BA49-D3D6BAACC5DE}"/>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604" name="Group 603">
              <a:extLst>
                <a:ext uri="{FF2B5EF4-FFF2-40B4-BE49-F238E27FC236}">
                  <a16:creationId xmlns:a16="http://schemas.microsoft.com/office/drawing/2014/main" id="{1ABFD440-4C35-8CB6-A518-954B66EDEE05}"/>
                </a:ext>
              </a:extLst>
            </p:cNvPr>
            <p:cNvGrpSpPr/>
            <p:nvPr/>
          </p:nvGrpSpPr>
          <p:grpSpPr>
            <a:xfrm>
              <a:off x="7004001" y="2499726"/>
              <a:ext cx="116330" cy="116330"/>
              <a:chOff x="4879533" y="2968771"/>
              <a:chExt cx="198617" cy="198617"/>
            </a:xfrm>
          </p:grpSpPr>
          <p:cxnSp>
            <p:nvCxnSpPr>
              <p:cNvPr id="605" name="Straight Connector 604">
                <a:extLst>
                  <a:ext uri="{FF2B5EF4-FFF2-40B4-BE49-F238E27FC236}">
                    <a16:creationId xmlns:a16="http://schemas.microsoft.com/office/drawing/2014/main" id="{9CB84ACF-4923-141A-94ED-CD7D998576C1}"/>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606" name="Straight Connector 605">
                <a:extLst>
                  <a:ext uri="{FF2B5EF4-FFF2-40B4-BE49-F238E27FC236}">
                    <a16:creationId xmlns:a16="http://schemas.microsoft.com/office/drawing/2014/main" id="{CC5AB81F-2DE2-D9AE-A2D6-29A5D14253E6}"/>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607" name="Group 606">
              <a:extLst>
                <a:ext uri="{FF2B5EF4-FFF2-40B4-BE49-F238E27FC236}">
                  <a16:creationId xmlns:a16="http://schemas.microsoft.com/office/drawing/2014/main" id="{2C0FA100-5DB5-7236-C931-B547D007FEF1}"/>
                </a:ext>
              </a:extLst>
            </p:cNvPr>
            <p:cNvGrpSpPr/>
            <p:nvPr/>
          </p:nvGrpSpPr>
          <p:grpSpPr>
            <a:xfrm>
              <a:off x="7072375" y="2499726"/>
              <a:ext cx="116330" cy="116330"/>
              <a:chOff x="4879533" y="2968771"/>
              <a:chExt cx="198617" cy="198617"/>
            </a:xfrm>
          </p:grpSpPr>
          <p:cxnSp>
            <p:nvCxnSpPr>
              <p:cNvPr id="608" name="Straight Connector 607">
                <a:extLst>
                  <a:ext uri="{FF2B5EF4-FFF2-40B4-BE49-F238E27FC236}">
                    <a16:creationId xmlns:a16="http://schemas.microsoft.com/office/drawing/2014/main" id="{DD320072-7085-486D-E816-CC8A1FE22B80}"/>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609" name="Straight Connector 608">
                <a:extLst>
                  <a:ext uri="{FF2B5EF4-FFF2-40B4-BE49-F238E27FC236}">
                    <a16:creationId xmlns:a16="http://schemas.microsoft.com/office/drawing/2014/main" id="{A0AC1BFE-7AE9-617B-CBAF-C68CF5322E67}"/>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610" name="Group 609">
              <a:extLst>
                <a:ext uri="{FF2B5EF4-FFF2-40B4-BE49-F238E27FC236}">
                  <a16:creationId xmlns:a16="http://schemas.microsoft.com/office/drawing/2014/main" id="{836436CA-F3BE-673B-0CFE-4CAA2CF98373}"/>
                </a:ext>
              </a:extLst>
            </p:cNvPr>
            <p:cNvGrpSpPr/>
            <p:nvPr/>
          </p:nvGrpSpPr>
          <p:grpSpPr>
            <a:xfrm>
              <a:off x="7106008" y="2499726"/>
              <a:ext cx="116330" cy="116330"/>
              <a:chOff x="4879533" y="2968771"/>
              <a:chExt cx="198617" cy="198617"/>
            </a:xfrm>
          </p:grpSpPr>
          <p:cxnSp>
            <p:nvCxnSpPr>
              <p:cNvPr id="611" name="Straight Connector 610">
                <a:extLst>
                  <a:ext uri="{FF2B5EF4-FFF2-40B4-BE49-F238E27FC236}">
                    <a16:creationId xmlns:a16="http://schemas.microsoft.com/office/drawing/2014/main" id="{641FDCE8-FF2C-0D86-C240-85CE1950EF7F}"/>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612" name="Straight Connector 611">
                <a:extLst>
                  <a:ext uri="{FF2B5EF4-FFF2-40B4-BE49-F238E27FC236}">
                    <a16:creationId xmlns:a16="http://schemas.microsoft.com/office/drawing/2014/main" id="{DCF8656D-46CF-8883-7E33-0ADF7516FF30}"/>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613" name="Group 612">
              <a:extLst>
                <a:ext uri="{FF2B5EF4-FFF2-40B4-BE49-F238E27FC236}">
                  <a16:creationId xmlns:a16="http://schemas.microsoft.com/office/drawing/2014/main" id="{CF312F3A-2F7A-ABC2-F140-D48FE3A36206}"/>
                </a:ext>
              </a:extLst>
            </p:cNvPr>
            <p:cNvGrpSpPr/>
            <p:nvPr/>
          </p:nvGrpSpPr>
          <p:grpSpPr>
            <a:xfrm>
              <a:off x="7131209" y="2499726"/>
              <a:ext cx="116330" cy="116330"/>
              <a:chOff x="4879533" y="2968771"/>
              <a:chExt cx="198617" cy="198617"/>
            </a:xfrm>
          </p:grpSpPr>
          <p:cxnSp>
            <p:nvCxnSpPr>
              <p:cNvPr id="614" name="Straight Connector 613">
                <a:extLst>
                  <a:ext uri="{FF2B5EF4-FFF2-40B4-BE49-F238E27FC236}">
                    <a16:creationId xmlns:a16="http://schemas.microsoft.com/office/drawing/2014/main" id="{0D35648A-1423-B46F-BC28-20C393D7ACEF}"/>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615" name="Straight Connector 614">
                <a:extLst>
                  <a:ext uri="{FF2B5EF4-FFF2-40B4-BE49-F238E27FC236}">
                    <a16:creationId xmlns:a16="http://schemas.microsoft.com/office/drawing/2014/main" id="{357B753C-309A-8FB2-B329-8E7AE30DF2E4}"/>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616" name="Group 615">
              <a:extLst>
                <a:ext uri="{FF2B5EF4-FFF2-40B4-BE49-F238E27FC236}">
                  <a16:creationId xmlns:a16="http://schemas.microsoft.com/office/drawing/2014/main" id="{2CA02A98-1C9B-ED9F-8B79-538BBDAE6F74}"/>
                </a:ext>
              </a:extLst>
            </p:cNvPr>
            <p:cNvGrpSpPr/>
            <p:nvPr/>
          </p:nvGrpSpPr>
          <p:grpSpPr>
            <a:xfrm>
              <a:off x="7164816" y="2511718"/>
              <a:ext cx="116330" cy="116330"/>
              <a:chOff x="4879533" y="2968771"/>
              <a:chExt cx="198617" cy="198617"/>
            </a:xfrm>
          </p:grpSpPr>
          <p:cxnSp>
            <p:nvCxnSpPr>
              <p:cNvPr id="617" name="Straight Connector 616">
                <a:extLst>
                  <a:ext uri="{FF2B5EF4-FFF2-40B4-BE49-F238E27FC236}">
                    <a16:creationId xmlns:a16="http://schemas.microsoft.com/office/drawing/2014/main" id="{EC90A0B4-5B7A-8601-96B3-715F5C174134}"/>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618" name="Straight Connector 617">
                <a:extLst>
                  <a:ext uri="{FF2B5EF4-FFF2-40B4-BE49-F238E27FC236}">
                    <a16:creationId xmlns:a16="http://schemas.microsoft.com/office/drawing/2014/main" id="{CADD5FB0-FA3D-14F4-1935-A36D17CED7FF}"/>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619" name="Group 618">
              <a:extLst>
                <a:ext uri="{FF2B5EF4-FFF2-40B4-BE49-F238E27FC236}">
                  <a16:creationId xmlns:a16="http://schemas.microsoft.com/office/drawing/2014/main" id="{DDBF7089-5C35-FCEA-1830-C1847C19404E}"/>
                </a:ext>
              </a:extLst>
            </p:cNvPr>
            <p:cNvGrpSpPr/>
            <p:nvPr/>
          </p:nvGrpSpPr>
          <p:grpSpPr>
            <a:xfrm>
              <a:off x="7245630" y="2511718"/>
              <a:ext cx="116330" cy="116330"/>
              <a:chOff x="4879533" y="2968771"/>
              <a:chExt cx="198617" cy="198617"/>
            </a:xfrm>
          </p:grpSpPr>
          <p:cxnSp>
            <p:nvCxnSpPr>
              <p:cNvPr id="620" name="Straight Connector 619">
                <a:extLst>
                  <a:ext uri="{FF2B5EF4-FFF2-40B4-BE49-F238E27FC236}">
                    <a16:creationId xmlns:a16="http://schemas.microsoft.com/office/drawing/2014/main" id="{33AA392D-D5BD-9CAE-843B-DC51D3B41962}"/>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621" name="Straight Connector 620">
                <a:extLst>
                  <a:ext uri="{FF2B5EF4-FFF2-40B4-BE49-F238E27FC236}">
                    <a16:creationId xmlns:a16="http://schemas.microsoft.com/office/drawing/2014/main" id="{05770C5C-FA84-D5D7-3E73-09EABA3A67D7}"/>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622" name="Group 621">
              <a:extLst>
                <a:ext uri="{FF2B5EF4-FFF2-40B4-BE49-F238E27FC236}">
                  <a16:creationId xmlns:a16="http://schemas.microsoft.com/office/drawing/2014/main" id="{A5CF9589-63C5-B680-5BFE-2E471CA079D6}"/>
                </a:ext>
              </a:extLst>
            </p:cNvPr>
            <p:cNvGrpSpPr/>
            <p:nvPr/>
          </p:nvGrpSpPr>
          <p:grpSpPr>
            <a:xfrm>
              <a:off x="7257499" y="2511718"/>
              <a:ext cx="116330" cy="116330"/>
              <a:chOff x="4879533" y="2968771"/>
              <a:chExt cx="198617" cy="198617"/>
            </a:xfrm>
          </p:grpSpPr>
          <p:cxnSp>
            <p:nvCxnSpPr>
              <p:cNvPr id="623" name="Straight Connector 622">
                <a:extLst>
                  <a:ext uri="{FF2B5EF4-FFF2-40B4-BE49-F238E27FC236}">
                    <a16:creationId xmlns:a16="http://schemas.microsoft.com/office/drawing/2014/main" id="{B951B049-2326-296F-4244-9CCFF87B9581}"/>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624" name="Straight Connector 623">
                <a:extLst>
                  <a:ext uri="{FF2B5EF4-FFF2-40B4-BE49-F238E27FC236}">
                    <a16:creationId xmlns:a16="http://schemas.microsoft.com/office/drawing/2014/main" id="{6EB2EF86-53D6-D227-F4BC-2947F2FF90B6}"/>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625" name="Group 624">
              <a:extLst>
                <a:ext uri="{FF2B5EF4-FFF2-40B4-BE49-F238E27FC236}">
                  <a16:creationId xmlns:a16="http://schemas.microsoft.com/office/drawing/2014/main" id="{DD008203-58EF-D02E-3CC4-0DA72838CB4E}"/>
                </a:ext>
              </a:extLst>
            </p:cNvPr>
            <p:cNvGrpSpPr/>
            <p:nvPr/>
          </p:nvGrpSpPr>
          <p:grpSpPr>
            <a:xfrm>
              <a:off x="7302486" y="2511718"/>
              <a:ext cx="116330" cy="116330"/>
              <a:chOff x="4879533" y="2968771"/>
              <a:chExt cx="198617" cy="198617"/>
            </a:xfrm>
          </p:grpSpPr>
          <p:cxnSp>
            <p:nvCxnSpPr>
              <p:cNvPr id="626" name="Straight Connector 625">
                <a:extLst>
                  <a:ext uri="{FF2B5EF4-FFF2-40B4-BE49-F238E27FC236}">
                    <a16:creationId xmlns:a16="http://schemas.microsoft.com/office/drawing/2014/main" id="{91005E0E-2DD3-BF87-98B4-B8C7BDAACD4F}"/>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627" name="Straight Connector 626">
                <a:extLst>
                  <a:ext uri="{FF2B5EF4-FFF2-40B4-BE49-F238E27FC236}">
                    <a16:creationId xmlns:a16="http://schemas.microsoft.com/office/drawing/2014/main" id="{E5A49E87-BFA1-894C-4342-B86C65F16F2F}"/>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628" name="Group 627">
              <a:extLst>
                <a:ext uri="{FF2B5EF4-FFF2-40B4-BE49-F238E27FC236}">
                  <a16:creationId xmlns:a16="http://schemas.microsoft.com/office/drawing/2014/main" id="{DEF6A073-9F2D-8D7F-B597-65313B1A6294}"/>
                </a:ext>
              </a:extLst>
            </p:cNvPr>
            <p:cNvGrpSpPr/>
            <p:nvPr/>
          </p:nvGrpSpPr>
          <p:grpSpPr>
            <a:xfrm>
              <a:off x="7361500" y="2511718"/>
              <a:ext cx="116330" cy="116330"/>
              <a:chOff x="4879533" y="2968771"/>
              <a:chExt cx="198617" cy="198617"/>
            </a:xfrm>
          </p:grpSpPr>
          <p:cxnSp>
            <p:nvCxnSpPr>
              <p:cNvPr id="629" name="Straight Connector 628">
                <a:extLst>
                  <a:ext uri="{FF2B5EF4-FFF2-40B4-BE49-F238E27FC236}">
                    <a16:creationId xmlns:a16="http://schemas.microsoft.com/office/drawing/2014/main" id="{9B0D5A45-A974-7D1D-0850-F13607757DD6}"/>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630" name="Straight Connector 629">
                <a:extLst>
                  <a:ext uri="{FF2B5EF4-FFF2-40B4-BE49-F238E27FC236}">
                    <a16:creationId xmlns:a16="http://schemas.microsoft.com/office/drawing/2014/main" id="{434028CD-6EA3-B0AE-220F-0D81886DFFFA}"/>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631" name="Group 630">
              <a:extLst>
                <a:ext uri="{FF2B5EF4-FFF2-40B4-BE49-F238E27FC236}">
                  <a16:creationId xmlns:a16="http://schemas.microsoft.com/office/drawing/2014/main" id="{A1E14E6A-CCEE-3CBB-67EC-4E670002B46F}"/>
                </a:ext>
              </a:extLst>
            </p:cNvPr>
            <p:cNvGrpSpPr/>
            <p:nvPr/>
          </p:nvGrpSpPr>
          <p:grpSpPr>
            <a:xfrm>
              <a:off x="7377411" y="2511718"/>
              <a:ext cx="116330" cy="116330"/>
              <a:chOff x="4879533" y="2968771"/>
              <a:chExt cx="198617" cy="198617"/>
            </a:xfrm>
          </p:grpSpPr>
          <p:cxnSp>
            <p:nvCxnSpPr>
              <p:cNvPr id="632" name="Straight Connector 631">
                <a:extLst>
                  <a:ext uri="{FF2B5EF4-FFF2-40B4-BE49-F238E27FC236}">
                    <a16:creationId xmlns:a16="http://schemas.microsoft.com/office/drawing/2014/main" id="{BED066C6-B518-1FED-F8EA-D00698617E93}"/>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633" name="Straight Connector 632">
                <a:extLst>
                  <a:ext uri="{FF2B5EF4-FFF2-40B4-BE49-F238E27FC236}">
                    <a16:creationId xmlns:a16="http://schemas.microsoft.com/office/drawing/2014/main" id="{B64D48FB-6ABF-0091-F79B-A39AE4321B39}"/>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634" name="Group 633">
              <a:extLst>
                <a:ext uri="{FF2B5EF4-FFF2-40B4-BE49-F238E27FC236}">
                  <a16:creationId xmlns:a16="http://schemas.microsoft.com/office/drawing/2014/main" id="{5B86EEAE-B78D-F485-40FB-30B57DCDF2C5}"/>
                </a:ext>
              </a:extLst>
            </p:cNvPr>
            <p:cNvGrpSpPr/>
            <p:nvPr/>
          </p:nvGrpSpPr>
          <p:grpSpPr>
            <a:xfrm>
              <a:off x="7410422" y="2511718"/>
              <a:ext cx="116330" cy="116330"/>
              <a:chOff x="4879533" y="2968771"/>
              <a:chExt cx="198617" cy="198617"/>
            </a:xfrm>
          </p:grpSpPr>
          <p:cxnSp>
            <p:nvCxnSpPr>
              <p:cNvPr id="635" name="Straight Connector 634">
                <a:extLst>
                  <a:ext uri="{FF2B5EF4-FFF2-40B4-BE49-F238E27FC236}">
                    <a16:creationId xmlns:a16="http://schemas.microsoft.com/office/drawing/2014/main" id="{E87170E4-13FE-A616-7DAA-AC582B93D5EB}"/>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636" name="Straight Connector 635">
                <a:extLst>
                  <a:ext uri="{FF2B5EF4-FFF2-40B4-BE49-F238E27FC236}">
                    <a16:creationId xmlns:a16="http://schemas.microsoft.com/office/drawing/2014/main" id="{E54CE6AD-E3FC-0477-7DEC-7512F50AA538}"/>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637" name="Group 636">
              <a:extLst>
                <a:ext uri="{FF2B5EF4-FFF2-40B4-BE49-F238E27FC236}">
                  <a16:creationId xmlns:a16="http://schemas.microsoft.com/office/drawing/2014/main" id="{A4898CE9-6A73-5655-28BF-B81C6538397D}"/>
                </a:ext>
              </a:extLst>
            </p:cNvPr>
            <p:cNvGrpSpPr/>
            <p:nvPr/>
          </p:nvGrpSpPr>
          <p:grpSpPr>
            <a:xfrm>
              <a:off x="7439800" y="2531471"/>
              <a:ext cx="116330" cy="116330"/>
              <a:chOff x="4879533" y="2968771"/>
              <a:chExt cx="198617" cy="198617"/>
            </a:xfrm>
          </p:grpSpPr>
          <p:cxnSp>
            <p:nvCxnSpPr>
              <p:cNvPr id="638" name="Straight Connector 637">
                <a:extLst>
                  <a:ext uri="{FF2B5EF4-FFF2-40B4-BE49-F238E27FC236}">
                    <a16:creationId xmlns:a16="http://schemas.microsoft.com/office/drawing/2014/main" id="{001A02E3-F630-9F75-D786-21BEEBC073F9}"/>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639" name="Straight Connector 638">
                <a:extLst>
                  <a:ext uri="{FF2B5EF4-FFF2-40B4-BE49-F238E27FC236}">
                    <a16:creationId xmlns:a16="http://schemas.microsoft.com/office/drawing/2014/main" id="{5BCEF555-5AF6-616C-1D57-01C460C220E8}"/>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640" name="Group 639">
              <a:extLst>
                <a:ext uri="{FF2B5EF4-FFF2-40B4-BE49-F238E27FC236}">
                  <a16:creationId xmlns:a16="http://schemas.microsoft.com/office/drawing/2014/main" id="{DB024612-C781-BD07-2863-355AD095E53D}"/>
                </a:ext>
              </a:extLst>
            </p:cNvPr>
            <p:cNvGrpSpPr/>
            <p:nvPr/>
          </p:nvGrpSpPr>
          <p:grpSpPr>
            <a:xfrm>
              <a:off x="7468672" y="2531471"/>
              <a:ext cx="116330" cy="116330"/>
              <a:chOff x="4879533" y="2968771"/>
              <a:chExt cx="198617" cy="198617"/>
            </a:xfrm>
          </p:grpSpPr>
          <p:cxnSp>
            <p:nvCxnSpPr>
              <p:cNvPr id="641" name="Straight Connector 640">
                <a:extLst>
                  <a:ext uri="{FF2B5EF4-FFF2-40B4-BE49-F238E27FC236}">
                    <a16:creationId xmlns:a16="http://schemas.microsoft.com/office/drawing/2014/main" id="{C37809AE-238F-E213-3774-F581FF97382D}"/>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642" name="Straight Connector 641">
                <a:extLst>
                  <a:ext uri="{FF2B5EF4-FFF2-40B4-BE49-F238E27FC236}">
                    <a16:creationId xmlns:a16="http://schemas.microsoft.com/office/drawing/2014/main" id="{D5B0709D-F421-91D5-89B2-C924EF83058F}"/>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643" name="Group 642">
              <a:extLst>
                <a:ext uri="{FF2B5EF4-FFF2-40B4-BE49-F238E27FC236}">
                  <a16:creationId xmlns:a16="http://schemas.microsoft.com/office/drawing/2014/main" id="{305213FF-96D1-4A2A-AEAB-B38E60392123}"/>
                </a:ext>
              </a:extLst>
            </p:cNvPr>
            <p:cNvGrpSpPr/>
            <p:nvPr/>
          </p:nvGrpSpPr>
          <p:grpSpPr>
            <a:xfrm>
              <a:off x="7497274" y="2531471"/>
              <a:ext cx="116330" cy="116330"/>
              <a:chOff x="4879533" y="2968771"/>
              <a:chExt cx="198617" cy="198617"/>
            </a:xfrm>
          </p:grpSpPr>
          <p:cxnSp>
            <p:nvCxnSpPr>
              <p:cNvPr id="644" name="Straight Connector 643">
                <a:extLst>
                  <a:ext uri="{FF2B5EF4-FFF2-40B4-BE49-F238E27FC236}">
                    <a16:creationId xmlns:a16="http://schemas.microsoft.com/office/drawing/2014/main" id="{64D6533C-E58A-BA32-79F2-1F177C431FE1}"/>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645" name="Straight Connector 644">
                <a:extLst>
                  <a:ext uri="{FF2B5EF4-FFF2-40B4-BE49-F238E27FC236}">
                    <a16:creationId xmlns:a16="http://schemas.microsoft.com/office/drawing/2014/main" id="{1DABB251-8B5D-C50D-B40D-99F20587450A}"/>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646" name="Group 645">
              <a:extLst>
                <a:ext uri="{FF2B5EF4-FFF2-40B4-BE49-F238E27FC236}">
                  <a16:creationId xmlns:a16="http://schemas.microsoft.com/office/drawing/2014/main" id="{30780F99-56E9-BA80-C8F4-DF93E009EC1B}"/>
                </a:ext>
              </a:extLst>
            </p:cNvPr>
            <p:cNvGrpSpPr/>
            <p:nvPr/>
          </p:nvGrpSpPr>
          <p:grpSpPr>
            <a:xfrm>
              <a:off x="7540667" y="2548276"/>
              <a:ext cx="116330" cy="116330"/>
              <a:chOff x="4879533" y="2968771"/>
              <a:chExt cx="198617" cy="198617"/>
            </a:xfrm>
          </p:grpSpPr>
          <p:cxnSp>
            <p:nvCxnSpPr>
              <p:cNvPr id="647" name="Straight Connector 646">
                <a:extLst>
                  <a:ext uri="{FF2B5EF4-FFF2-40B4-BE49-F238E27FC236}">
                    <a16:creationId xmlns:a16="http://schemas.microsoft.com/office/drawing/2014/main" id="{528B67E7-A811-19D5-CC79-B4A030E4DD77}"/>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648" name="Straight Connector 647">
                <a:extLst>
                  <a:ext uri="{FF2B5EF4-FFF2-40B4-BE49-F238E27FC236}">
                    <a16:creationId xmlns:a16="http://schemas.microsoft.com/office/drawing/2014/main" id="{993BE2C3-5B73-163B-38DB-00BE391E865E}"/>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649" name="Group 648">
              <a:extLst>
                <a:ext uri="{FF2B5EF4-FFF2-40B4-BE49-F238E27FC236}">
                  <a16:creationId xmlns:a16="http://schemas.microsoft.com/office/drawing/2014/main" id="{9D8D317A-2FC3-EEEE-B5B6-FE61AA757CA9}"/>
                </a:ext>
              </a:extLst>
            </p:cNvPr>
            <p:cNvGrpSpPr/>
            <p:nvPr/>
          </p:nvGrpSpPr>
          <p:grpSpPr>
            <a:xfrm>
              <a:off x="7569756" y="2548276"/>
              <a:ext cx="116330" cy="116330"/>
              <a:chOff x="4879533" y="2968771"/>
              <a:chExt cx="198617" cy="198617"/>
            </a:xfrm>
          </p:grpSpPr>
          <p:cxnSp>
            <p:nvCxnSpPr>
              <p:cNvPr id="650" name="Straight Connector 649">
                <a:extLst>
                  <a:ext uri="{FF2B5EF4-FFF2-40B4-BE49-F238E27FC236}">
                    <a16:creationId xmlns:a16="http://schemas.microsoft.com/office/drawing/2014/main" id="{1A38DFB7-773B-B4F1-330A-EA3E2BE22BA2}"/>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651" name="Straight Connector 650">
                <a:extLst>
                  <a:ext uri="{FF2B5EF4-FFF2-40B4-BE49-F238E27FC236}">
                    <a16:creationId xmlns:a16="http://schemas.microsoft.com/office/drawing/2014/main" id="{E34BFE1C-C87B-C578-F255-B32F321A52DB}"/>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652" name="Group 651">
              <a:extLst>
                <a:ext uri="{FF2B5EF4-FFF2-40B4-BE49-F238E27FC236}">
                  <a16:creationId xmlns:a16="http://schemas.microsoft.com/office/drawing/2014/main" id="{E3C754AE-3626-D107-2F8A-E63074396392}"/>
                </a:ext>
              </a:extLst>
            </p:cNvPr>
            <p:cNvGrpSpPr/>
            <p:nvPr/>
          </p:nvGrpSpPr>
          <p:grpSpPr>
            <a:xfrm>
              <a:off x="7619640" y="2548276"/>
              <a:ext cx="116330" cy="116330"/>
              <a:chOff x="4879533" y="2968771"/>
              <a:chExt cx="198617" cy="198617"/>
            </a:xfrm>
          </p:grpSpPr>
          <p:cxnSp>
            <p:nvCxnSpPr>
              <p:cNvPr id="653" name="Straight Connector 652">
                <a:extLst>
                  <a:ext uri="{FF2B5EF4-FFF2-40B4-BE49-F238E27FC236}">
                    <a16:creationId xmlns:a16="http://schemas.microsoft.com/office/drawing/2014/main" id="{A9443C59-182A-E25D-773C-21297C72072F}"/>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654" name="Straight Connector 653">
                <a:extLst>
                  <a:ext uri="{FF2B5EF4-FFF2-40B4-BE49-F238E27FC236}">
                    <a16:creationId xmlns:a16="http://schemas.microsoft.com/office/drawing/2014/main" id="{7086176A-FC62-3265-3003-3170C65B8C1E}"/>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655" name="Group 654">
              <a:extLst>
                <a:ext uri="{FF2B5EF4-FFF2-40B4-BE49-F238E27FC236}">
                  <a16:creationId xmlns:a16="http://schemas.microsoft.com/office/drawing/2014/main" id="{0F3D3825-A77B-D31A-4630-71E4B9452F3A}"/>
                </a:ext>
              </a:extLst>
            </p:cNvPr>
            <p:cNvGrpSpPr/>
            <p:nvPr/>
          </p:nvGrpSpPr>
          <p:grpSpPr>
            <a:xfrm>
              <a:off x="7722679" y="2548276"/>
              <a:ext cx="116330" cy="116330"/>
              <a:chOff x="4879533" y="2968771"/>
              <a:chExt cx="198617" cy="198617"/>
            </a:xfrm>
          </p:grpSpPr>
          <p:cxnSp>
            <p:nvCxnSpPr>
              <p:cNvPr id="656" name="Straight Connector 655">
                <a:extLst>
                  <a:ext uri="{FF2B5EF4-FFF2-40B4-BE49-F238E27FC236}">
                    <a16:creationId xmlns:a16="http://schemas.microsoft.com/office/drawing/2014/main" id="{215D97F6-2D2C-3330-6600-BAAEBB54E6C9}"/>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657" name="Straight Connector 656">
                <a:extLst>
                  <a:ext uri="{FF2B5EF4-FFF2-40B4-BE49-F238E27FC236}">
                    <a16:creationId xmlns:a16="http://schemas.microsoft.com/office/drawing/2014/main" id="{ED05A1D4-7D3C-51B5-EE91-D406558D0AC7}"/>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658" name="Group 657">
              <a:extLst>
                <a:ext uri="{FF2B5EF4-FFF2-40B4-BE49-F238E27FC236}">
                  <a16:creationId xmlns:a16="http://schemas.microsoft.com/office/drawing/2014/main" id="{13BC05AF-C03B-488E-FDD5-E0E80D2F053D}"/>
                </a:ext>
              </a:extLst>
            </p:cNvPr>
            <p:cNvGrpSpPr/>
            <p:nvPr/>
          </p:nvGrpSpPr>
          <p:grpSpPr>
            <a:xfrm>
              <a:off x="7738873" y="2548276"/>
              <a:ext cx="116330" cy="116330"/>
              <a:chOff x="4879533" y="2968771"/>
              <a:chExt cx="198617" cy="198617"/>
            </a:xfrm>
          </p:grpSpPr>
          <p:cxnSp>
            <p:nvCxnSpPr>
              <p:cNvPr id="659" name="Straight Connector 658">
                <a:extLst>
                  <a:ext uri="{FF2B5EF4-FFF2-40B4-BE49-F238E27FC236}">
                    <a16:creationId xmlns:a16="http://schemas.microsoft.com/office/drawing/2014/main" id="{7CB17BFF-7B05-978C-779D-5958D3B6570E}"/>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660" name="Straight Connector 659">
                <a:extLst>
                  <a:ext uri="{FF2B5EF4-FFF2-40B4-BE49-F238E27FC236}">
                    <a16:creationId xmlns:a16="http://schemas.microsoft.com/office/drawing/2014/main" id="{5567D6B9-AB5E-A9FF-5DB6-5ED0863CA6EC}"/>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661" name="Group 660">
              <a:extLst>
                <a:ext uri="{FF2B5EF4-FFF2-40B4-BE49-F238E27FC236}">
                  <a16:creationId xmlns:a16="http://schemas.microsoft.com/office/drawing/2014/main" id="{FDD0A3F4-9CB5-72F0-89FE-4D75E1F2A4E6}"/>
                </a:ext>
              </a:extLst>
            </p:cNvPr>
            <p:cNvGrpSpPr/>
            <p:nvPr/>
          </p:nvGrpSpPr>
          <p:grpSpPr>
            <a:xfrm>
              <a:off x="7798371" y="2565232"/>
              <a:ext cx="116330" cy="116330"/>
              <a:chOff x="4879533" y="2968771"/>
              <a:chExt cx="198617" cy="198617"/>
            </a:xfrm>
          </p:grpSpPr>
          <p:cxnSp>
            <p:nvCxnSpPr>
              <p:cNvPr id="662" name="Straight Connector 661">
                <a:extLst>
                  <a:ext uri="{FF2B5EF4-FFF2-40B4-BE49-F238E27FC236}">
                    <a16:creationId xmlns:a16="http://schemas.microsoft.com/office/drawing/2014/main" id="{29AE3EFB-0802-83F7-0899-EA1EAA29FD02}"/>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663" name="Straight Connector 662">
                <a:extLst>
                  <a:ext uri="{FF2B5EF4-FFF2-40B4-BE49-F238E27FC236}">
                    <a16:creationId xmlns:a16="http://schemas.microsoft.com/office/drawing/2014/main" id="{51EB5D7D-2A5D-8DB6-0C72-BC01916C66DA}"/>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664" name="Group 663">
              <a:extLst>
                <a:ext uri="{FF2B5EF4-FFF2-40B4-BE49-F238E27FC236}">
                  <a16:creationId xmlns:a16="http://schemas.microsoft.com/office/drawing/2014/main" id="{C09CA4A9-F423-D181-64A7-330C6B0538B2}"/>
                </a:ext>
              </a:extLst>
            </p:cNvPr>
            <p:cNvGrpSpPr/>
            <p:nvPr/>
          </p:nvGrpSpPr>
          <p:grpSpPr>
            <a:xfrm>
              <a:off x="7836317" y="2565232"/>
              <a:ext cx="116330" cy="116330"/>
              <a:chOff x="4879533" y="2968771"/>
              <a:chExt cx="198617" cy="198617"/>
            </a:xfrm>
          </p:grpSpPr>
          <p:cxnSp>
            <p:nvCxnSpPr>
              <p:cNvPr id="665" name="Straight Connector 664">
                <a:extLst>
                  <a:ext uri="{FF2B5EF4-FFF2-40B4-BE49-F238E27FC236}">
                    <a16:creationId xmlns:a16="http://schemas.microsoft.com/office/drawing/2014/main" id="{BEBDDDE8-5ABA-5903-FF95-0ECB697E08D7}"/>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666" name="Straight Connector 665">
                <a:extLst>
                  <a:ext uri="{FF2B5EF4-FFF2-40B4-BE49-F238E27FC236}">
                    <a16:creationId xmlns:a16="http://schemas.microsoft.com/office/drawing/2014/main" id="{F92D0020-EE06-1EC3-E531-D60196DBC22B}"/>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667" name="Group 666">
              <a:extLst>
                <a:ext uri="{FF2B5EF4-FFF2-40B4-BE49-F238E27FC236}">
                  <a16:creationId xmlns:a16="http://schemas.microsoft.com/office/drawing/2014/main" id="{55F1F42C-61DD-E415-CB77-88CE731162F0}"/>
                </a:ext>
              </a:extLst>
            </p:cNvPr>
            <p:cNvGrpSpPr/>
            <p:nvPr/>
          </p:nvGrpSpPr>
          <p:grpSpPr>
            <a:xfrm>
              <a:off x="7879846" y="2565232"/>
              <a:ext cx="116330" cy="116330"/>
              <a:chOff x="4879533" y="2968771"/>
              <a:chExt cx="198617" cy="198617"/>
            </a:xfrm>
          </p:grpSpPr>
          <p:cxnSp>
            <p:nvCxnSpPr>
              <p:cNvPr id="668" name="Straight Connector 667">
                <a:extLst>
                  <a:ext uri="{FF2B5EF4-FFF2-40B4-BE49-F238E27FC236}">
                    <a16:creationId xmlns:a16="http://schemas.microsoft.com/office/drawing/2014/main" id="{D03B2A7E-DC57-382D-526D-6BCF7D87EFC6}"/>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669" name="Straight Connector 668">
                <a:extLst>
                  <a:ext uri="{FF2B5EF4-FFF2-40B4-BE49-F238E27FC236}">
                    <a16:creationId xmlns:a16="http://schemas.microsoft.com/office/drawing/2014/main" id="{4CE09DF5-DD18-7A06-61B5-44AC270C24ED}"/>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670" name="Group 669">
              <a:extLst>
                <a:ext uri="{FF2B5EF4-FFF2-40B4-BE49-F238E27FC236}">
                  <a16:creationId xmlns:a16="http://schemas.microsoft.com/office/drawing/2014/main" id="{E982E554-E2DE-AD99-F4A8-98676BD044B8}"/>
                </a:ext>
              </a:extLst>
            </p:cNvPr>
            <p:cNvGrpSpPr/>
            <p:nvPr/>
          </p:nvGrpSpPr>
          <p:grpSpPr>
            <a:xfrm>
              <a:off x="7908386" y="2565232"/>
              <a:ext cx="116330" cy="116330"/>
              <a:chOff x="4879533" y="2968771"/>
              <a:chExt cx="198617" cy="198617"/>
            </a:xfrm>
          </p:grpSpPr>
          <p:cxnSp>
            <p:nvCxnSpPr>
              <p:cNvPr id="671" name="Straight Connector 670">
                <a:extLst>
                  <a:ext uri="{FF2B5EF4-FFF2-40B4-BE49-F238E27FC236}">
                    <a16:creationId xmlns:a16="http://schemas.microsoft.com/office/drawing/2014/main" id="{8CF3DE82-1262-473B-ECA1-82FA66C475D7}"/>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672" name="Straight Connector 671">
                <a:extLst>
                  <a:ext uri="{FF2B5EF4-FFF2-40B4-BE49-F238E27FC236}">
                    <a16:creationId xmlns:a16="http://schemas.microsoft.com/office/drawing/2014/main" id="{EC58DD53-9F9B-3F98-29EA-80CC1FA3C21A}"/>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673" name="Group 672">
              <a:extLst>
                <a:ext uri="{FF2B5EF4-FFF2-40B4-BE49-F238E27FC236}">
                  <a16:creationId xmlns:a16="http://schemas.microsoft.com/office/drawing/2014/main" id="{2B5D7A1C-8A6B-E050-636A-FE69B17AB824}"/>
                </a:ext>
              </a:extLst>
            </p:cNvPr>
            <p:cNvGrpSpPr/>
            <p:nvPr/>
          </p:nvGrpSpPr>
          <p:grpSpPr>
            <a:xfrm>
              <a:off x="7963464" y="2565232"/>
              <a:ext cx="116330" cy="116330"/>
              <a:chOff x="4879533" y="2968771"/>
              <a:chExt cx="198617" cy="198617"/>
            </a:xfrm>
          </p:grpSpPr>
          <p:cxnSp>
            <p:nvCxnSpPr>
              <p:cNvPr id="674" name="Straight Connector 673">
                <a:extLst>
                  <a:ext uri="{FF2B5EF4-FFF2-40B4-BE49-F238E27FC236}">
                    <a16:creationId xmlns:a16="http://schemas.microsoft.com/office/drawing/2014/main" id="{9920F88C-2D83-EB5D-8F1C-404594B4088A}"/>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675" name="Straight Connector 674">
                <a:extLst>
                  <a:ext uri="{FF2B5EF4-FFF2-40B4-BE49-F238E27FC236}">
                    <a16:creationId xmlns:a16="http://schemas.microsoft.com/office/drawing/2014/main" id="{863FBADB-C695-CE0A-28DF-2F9B8D8BB09D}"/>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676" name="Group 675">
              <a:extLst>
                <a:ext uri="{FF2B5EF4-FFF2-40B4-BE49-F238E27FC236}">
                  <a16:creationId xmlns:a16="http://schemas.microsoft.com/office/drawing/2014/main" id="{2DC7FB06-B13A-E961-9103-1AD1A920E883}"/>
                </a:ext>
              </a:extLst>
            </p:cNvPr>
            <p:cNvGrpSpPr/>
            <p:nvPr/>
          </p:nvGrpSpPr>
          <p:grpSpPr>
            <a:xfrm>
              <a:off x="8006601" y="2565232"/>
              <a:ext cx="116330" cy="116330"/>
              <a:chOff x="4879533" y="2968771"/>
              <a:chExt cx="198617" cy="198617"/>
            </a:xfrm>
          </p:grpSpPr>
          <p:cxnSp>
            <p:nvCxnSpPr>
              <p:cNvPr id="677" name="Straight Connector 676">
                <a:extLst>
                  <a:ext uri="{FF2B5EF4-FFF2-40B4-BE49-F238E27FC236}">
                    <a16:creationId xmlns:a16="http://schemas.microsoft.com/office/drawing/2014/main" id="{9DFA04C0-4189-8FD5-D435-9F84CBD12730}"/>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678" name="Straight Connector 677">
                <a:extLst>
                  <a:ext uri="{FF2B5EF4-FFF2-40B4-BE49-F238E27FC236}">
                    <a16:creationId xmlns:a16="http://schemas.microsoft.com/office/drawing/2014/main" id="{7E3BBBE5-EC1C-67BC-4CF0-A51F8A6E551D}"/>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679" name="Group 678">
              <a:extLst>
                <a:ext uri="{FF2B5EF4-FFF2-40B4-BE49-F238E27FC236}">
                  <a16:creationId xmlns:a16="http://schemas.microsoft.com/office/drawing/2014/main" id="{C71F57B2-76CC-7B4A-D3C8-3E5F1677895A}"/>
                </a:ext>
              </a:extLst>
            </p:cNvPr>
            <p:cNvGrpSpPr/>
            <p:nvPr/>
          </p:nvGrpSpPr>
          <p:grpSpPr>
            <a:xfrm>
              <a:off x="8022040" y="2565232"/>
              <a:ext cx="116330" cy="116330"/>
              <a:chOff x="4879533" y="2968771"/>
              <a:chExt cx="198617" cy="198617"/>
            </a:xfrm>
          </p:grpSpPr>
          <p:cxnSp>
            <p:nvCxnSpPr>
              <p:cNvPr id="680" name="Straight Connector 679">
                <a:extLst>
                  <a:ext uri="{FF2B5EF4-FFF2-40B4-BE49-F238E27FC236}">
                    <a16:creationId xmlns:a16="http://schemas.microsoft.com/office/drawing/2014/main" id="{7CBE1FBD-7B8C-0A71-3384-AEF168C7C375}"/>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681" name="Straight Connector 680">
                <a:extLst>
                  <a:ext uri="{FF2B5EF4-FFF2-40B4-BE49-F238E27FC236}">
                    <a16:creationId xmlns:a16="http://schemas.microsoft.com/office/drawing/2014/main" id="{5ADBBF7E-6A97-FB0D-E4FD-148CCE6C6DDF}"/>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682" name="Group 681">
              <a:extLst>
                <a:ext uri="{FF2B5EF4-FFF2-40B4-BE49-F238E27FC236}">
                  <a16:creationId xmlns:a16="http://schemas.microsoft.com/office/drawing/2014/main" id="{45BFF14D-DB4A-4BFC-26C2-6E167D2BA604}"/>
                </a:ext>
              </a:extLst>
            </p:cNvPr>
            <p:cNvGrpSpPr/>
            <p:nvPr/>
          </p:nvGrpSpPr>
          <p:grpSpPr>
            <a:xfrm>
              <a:off x="8057448" y="2565232"/>
              <a:ext cx="116330" cy="116330"/>
              <a:chOff x="4879533" y="2968771"/>
              <a:chExt cx="198617" cy="198617"/>
            </a:xfrm>
          </p:grpSpPr>
          <p:cxnSp>
            <p:nvCxnSpPr>
              <p:cNvPr id="683" name="Straight Connector 682">
                <a:extLst>
                  <a:ext uri="{FF2B5EF4-FFF2-40B4-BE49-F238E27FC236}">
                    <a16:creationId xmlns:a16="http://schemas.microsoft.com/office/drawing/2014/main" id="{A926A7D0-0ADD-6DC6-A3E5-D0E86BE7B731}"/>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684" name="Straight Connector 683">
                <a:extLst>
                  <a:ext uri="{FF2B5EF4-FFF2-40B4-BE49-F238E27FC236}">
                    <a16:creationId xmlns:a16="http://schemas.microsoft.com/office/drawing/2014/main" id="{6554E12D-A0DF-23A2-10F1-BB942F4EA824}"/>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685" name="Group 684">
              <a:extLst>
                <a:ext uri="{FF2B5EF4-FFF2-40B4-BE49-F238E27FC236}">
                  <a16:creationId xmlns:a16="http://schemas.microsoft.com/office/drawing/2014/main" id="{DCA45569-4C2E-0309-62B5-323515D122DB}"/>
                </a:ext>
              </a:extLst>
            </p:cNvPr>
            <p:cNvGrpSpPr/>
            <p:nvPr/>
          </p:nvGrpSpPr>
          <p:grpSpPr>
            <a:xfrm>
              <a:off x="8097157" y="2575582"/>
              <a:ext cx="116330" cy="116330"/>
              <a:chOff x="4879533" y="2968771"/>
              <a:chExt cx="198617" cy="198617"/>
            </a:xfrm>
          </p:grpSpPr>
          <p:cxnSp>
            <p:nvCxnSpPr>
              <p:cNvPr id="686" name="Straight Connector 685">
                <a:extLst>
                  <a:ext uri="{FF2B5EF4-FFF2-40B4-BE49-F238E27FC236}">
                    <a16:creationId xmlns:a16="http://schemas.microsoft.com/office/drawing/2014/main" id="{E59D83F7-E6B0-CD62-2D69-7B026E8712DE}"/>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687" name="Straight Connector 686">
                <a:extLst>
                  <a:ext uri="{FF2B5EF4-FFF2-40B4-BE49-F238E27FC236}">
                    <a16:creationId xmlns:a16="http://schemas.microsoft.com/office/drawing/2014/main" id="{9660DDC2-786D-C737-67B1-789D127B23CD}"/>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688" name="Group 687">
              <a:extLst>
                <a:ext uri="{FF2B5EF4-FFF2-40B4-BE49-F238E27FC236}">
                  <a16:creationId xmlns:a16="http://schemas.microsoft.com/office/drawing/2014/main" id="{E19CFE31-6315-D421-18B4-ED0B5D03958E}"/>
                </a:ext>
              </a:extLst>
            </p:cNvPr>
            <p:cNvGrpSpPr/>
            <p:nvPr/>
          </p:nvGrpSpPr>
          <p:grpSpPr>
            <a:xfrm>
              <a:off x="8123942" y="2575582"/>
              <a:ext cx="116330" cy="116330"/>
              <a:chOff x="4879533" y="2968771"/>
              <a:chExt cx="198617" cy="198617"/>
            </a:xfrm>
          </p:grpSpPr>
          <p:cxnSp>
            <p:nvCxnSpPr>
              <p:cNvPr id="689" name="Straight Connector 688">
                <a:extLst>
                  <a:ext uri="{FF2B5EF4-FFF2-40B4-BE49-F238E27FC236}">
                    <a16:creationId xmlns:a16="http://schemas.microsoft.com/office/drawing/2014/main" id="{C1930A9D-9AF1-D34A-8658-2D73CF109C35}"/>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690" name="Straight Connector 689">
                <a:extLst>
                  <a:ext uri="{FF2B5EF4-FFF2-40B4-BE49-F238E27FC236}">
                    <a16:creationId xmlns:a16="http://schemas.microsoft.com/office/drawing/2014/main" id="{EE7132B4-8067-B61D-0B0C-4160D7D21244}"/>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691" name="Group 690">
              <a:extLst>
                <a:ext uri="{FF2B5EF4-FFF2-40B4-BE49-F238E27FC236}">
                  <a16:creationId xmlns:a16="http://schemas.microsoft.com/office/drawing/2014/main" id="{6140D255-80C8-3735-44F7-E79003DCC599}"/>
                </a:ext>
              </a:extLst>
            </p:cNvPr>
            <p:cNvGrpSpPr/>
            <p:nvPr/>
          </p:nvGrpSpPr>
          <p:grpSpPr>
            <a:xfrm>
              <a:off x="8159739" y="2575582"/>
              <a:ext cx="116330" cy="116330"/>
              <a:chOff x="4879533" y="2968771"/>
              <a:chExt cx="198617" cy="198617"/>
            </a:xfrm>
          </p:grpSpPr>
          <p:cxnSp>
            <p:nvCxnSpPr>
              <p:cNvPr id="692" name="Straight Connector 691">
                <a:extLst>
                  <a:ext uri="{FF2B5EF4-FFF2-40B4-BE49-F238E27FC236}">
                    <a16:creationId xmlns:a16="http://schemas.microsoft.com/office/drawing/2014/main" id="{CF67A6B2-8296-5951-CEDA-B98F4931F789}"/>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693" name="Straight Connector 692">
                <a:extLst>
                  <a:ext uri="{FF2B5EF4-FFF2-40B4-BE49-F238E27FC236}">
                    <a16:creationId xmlns:a16="http://schemas.microsoft.com/office/drawing/2014/main" id="{9EB35941-2317-CAF7-ECCE-CC785B338263}"/>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694" name="Group 693">
              <a:extLst>
                <a:ext uri="{FF2B5EF4-FFF2-40B4-BE49-F238E27FC236}">
                  <a16:creationId xmlns:a16="http://schemas.microsoft.com/office/drawing/2014/main" id="{397D69BA-41C1-D217-7451-3F09E3B15CFA}"/>
                </a:ext>
              </a:extLst>
            </p:cNvPr>
            <p:cNvGrpSpPr/>
            <p:nvPr/>
          </p:nvGrpSpPr>
          <p:grpSpPr>
            <a:xfrm>
              <a:off x="8194566" y="2579965"/>
              <a:ext cx="116330" cy="116330"/>
              <a:chOff x="4879533" y="2968771"/>
              <a:chExt cx="198617" cy="198617"/>
            </a:xfrm>
          </p:grpSpPr>
          <p:cxnSp>
            <p:nvCxnSpPr>
              <p:cNvPr id="695" name="Straight Connector 694">
                <a:extLst>
                  <a:ext uri="{FF2B5EF4-FFF2-40B4-BE49-F238E27FC236}">
                    <a16:creationId xmlns:a16="http://schemas.microsoft.com/office/drawing/2014/main" id="{CA2977A5-0C61-17E8-DA75-5E66786D4208}"/>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696" name="Straight Connector 695">
                <a:extLst>
                  <a:ext uri="{FF2B5EF4-FFF2-40B4-BE49-F238E27FC236}">
                    <a16:creationId xmlns:a16="http://schemas.microsoft.com/office/drawing/2014/main" id="{67959C1F-1C8C-1FA3-077A-5EB4693EE297}"/>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697" name="Group 696">
              <a:extLst>
                <a:ext uri="{FF2B5EF4-FFF2-40B4-BE49-F238E27FC236}">
                  <a16:creationId xmlns:a16="http://schemas.microsoft.com/office/drawing/2014/main" id="{529BE95E-0B72-6412-34EF-FA4D917A668F}"/>
                </a:ext>
              </a:extLst>
            </p:cNvPr>
            <p:cNvGrpSpPr/>
            <p:nvPr/>
          </p:nvGrpSpPr>
          <p:grpSpPr>
            <a:xfrm>
              <a:off x="8217042" y="2579965"/>
              <a:ext cx="116330" cy="116330"/>
              <a:chOff x="4879533" y="2968771"/>
              <a:chExt cx="198617" cy="198617"/>
            </a:xfrm>
          </p:grpSpPr>
          <p:cxnSp>
            <p:nvCxnSpPr>
              <p:cNvPr id="698" name="Straight Connector 697">
                <a:extLst>
                  <a:ext uri="{FF2B5EF4-FFF2-40B4-BE49-F238E27FC236}">
                    <a16:creationId xmlns:a16="http://schemas.microsoft.com/office/drawing/2014/main" id="{199A6484-977A-AA30-59E7-FC578D1E9197}"/>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699" name="Straight Connector 698">
                <a:extLst>
                  <a:ext uri="{FF2B5EF4-FFF2-40B4-BE49-F238E27FC236}">
                    <a16:creationId xmlns:a16="http://schemas.microsoft.com/office/drawing/2014/main" id="{A6299F88-AE96-1799-4A67-AE168A9405E0}"/>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700" name="Group 699">
              <a:extLst>
                <a:ext uri="{FF2B5EF4-FFF2-40B4-BE49-F238E27FC236}">
                  <a16:creationId xmlns:a16="http://schemas.microsoft.com/office/drawing/2014/main" id="{CAAEE606-E80C-453C-6CA4-3962CA62385E}"/>
                </a:ext>
              </a:extLst>
            </p:cNvPr>
            <p:cNvGrpSpPr/>
            <p:nvPr/>
          </p:nvGrpSpPr>
          <p:grpSpPr>
            <a:xfrm>
              <a:off x="8239741" y="2579965"/>
              <a:ext cx="116330" cy="116330"/>
              <a:chOff x="4879533" y="2968771"/>
              <a:chExt cx="198617" cy="198617"/>
            </a:xfrm>
          </p:grpSpPr>
          <p:cxnSp>
            <p:nvCxnSpPr>
              <p:cNvPr id="701" name="Straight Connector 700">
                <a:extLst>
                  <a:ext uri="{FF2B5EF4-FFF2-40B4-BE49-F238E27FC236}">
                    <a16:creationId xmlns:a16="http://schemas.microsoft.com/office/drawing/2014/main" id="{421BB4AA-B504-4701-A37C-82023DFECD5E}"/>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702" name="Straight Connector 701">
                <a:extLst>
                  <a:ext uri="{FF2B5EF4-FFF2-40B4-BE49-F238E27FC236}">
                    <a16:creationId xmlns:a16="http://schemas.microsoft.com/office/drawing/2014/main" id="{8495CB93-8845-740A-E675-826E311AFC93}"/>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703" name="Group 702">
              <a:extLst>
                <a:ext uri="{FF2B5EF4-FFF2-40B4-BE49-F238E27FC236}">
                  <a16:creationId xmlns:a16="http://schemas.microsoft.com/office/drawing/2014/main" id="{B64E432E-785A-BE9B-2637-464E443087D3}"/>
                </a:ext>
              </a:extLst>
            </p:cNvPr>
            <p:cNvGrpSpPr/>
            <p:nvPr/>
          </p:nvGrpSpPr>
          <p:grpSpPr>
            <a:xfrm>
              <a:off x="8272664" y="2599264"/>
              <a:ext cx="116330" cy="116330"/>
              <a:chOff x="4879533" y="2968771"/>
              <a:chExt cx="198617" cy="198617"/>
            </a:xfrm>
          </p:grpSpPr>
          <p:cxnSp>
            <p:nvCxnSpPr>
              <p:cNvPr id="704" name="Straight Connector 703">
                <a:extLst>
                  <a:ext uri="{FF2B5EF4-FFF2-40B4-BE49-F238E27FC236}">
                    <a16:creationId xmlns:a16="http://schemas.microsoft.com/office/drawing/2014/main" id="{26DB5681-DD03-6E04-7018-155AACB03E74}"/>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705" name="Straight Connector 704">
                <a:extLst>
                  <a:ext uri="{FF2B5EF4-FFF2-40B4-BE49-F238E27FC236}">
                    <a16:creationId xmlns:a16="http://schemas.microsoft.com/office/drawing/2014/main" id="{349655B9-C144-0F68-3CC6-DBB9B37B02E5}"/>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706" name="Group 705">
              <a:extLst>
                <a:ext uri="{FF2B5EF4-FFF2-40B4-BE49-F238E27FC236}">
                  <a16:creationId xmlns:a16="http://schemas.microsoft.com/office/drawing/2014/main" id="{57CB7DFC-3497-B716-E37E-0F8FBA0AB21A}"/>
                </a:ext>
              </a:extLst>
            </p:cNvPr>
            <p:cNvGrpSpPr/>
            <p:nvPr/>
          </p:nvGrpSpPr>
          <p:grpSpPr>
            <a:xfrm>
              <a:off x="8313405" y="2599264"/>
              <a:ext cx="116330" cy="116330"/>
              <a:chOff x="4879533" y="2968771"/>
              <a:chExt cx="198617" cy="198617"/>
            </a:xfrm>
          </p:grpSpPr>
          <p:cxnSp>
            <p:nvCxnSpPr>
              <p:cNvPr id="707" name="Straight Connector 706">
                <a:extLst>
                  <a:ext uri="{FF2B5EF4-FFF2-40B4-BE49-F238E27FC236}">
                    <a16:creationId xmlns:a16="http://schemas.microsoft.com/office/drawing/2014/main" id="{387ECA4A-769B-C25F-C150-873E1742B6DA}"/>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708" name="Straight Connector 707">
                <a:extLst>
                  <a:ext uri="{FF2B5EF4-FFF2-40B4-BE49-F238E27FC236}">
                    <a16:creationId xmlns:a16="http://schemas.microsoft.com/office/drawing/2014/main" id="{A3C5CAFF-3340-9E21-3904-BA0FB13CC335}"/>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709" name="Group 708">
              <a:extLst>
                <a:ext uri="{FF2B5EF4-FFF2-40B4-BE49-F238E27FC236}">
                  <a16:creationId xmlns:a16="http://schemas.microsoft.com/office/drawing/2014/main" id="{18BA3590-3BBF-FF49-4475-F4248246C962}"/>
                </a:ext>
              </a:extLst>
            </p:cNvPr>
            <p:cNvGrpSpPr/>
            <p:nvPr/>
          </p:nvGrpSpPr>
          <p:grpSpPr>
            <a:xfrm>
              <a:off x="8359457" y="2599264"/>
              <a:ext cx="116330" cy="116330"/>
              <a:chOff x="4879533" y="2968771"/>
              <a:chExt cx="198617" cy="198617"/>
            </a:xfrm>
          </p:grpSpPr>
          <p:cxnSp>
            <p:nvCxnSpPr>
              <p:cNvPr id="710" name="Straight Connector 709">
                <a:extLst>
                  <a:ext uri="{FF2B5EF4-FFF2-40B4-BE49-F238E27FC236}">
                    <a16:creationId xmlns:a16="http://schemas.microsoft.com/office/drawing/2014/main" id="{383CE173-C628-738E-7BED-24E3CEE67E3D}"/>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711" name="Straight Connector 710">
                <a:extLst>
                  <a:ext uri="{FF2B5EF4-FFF2-40B4-BE49-F238E27FC236}">
                    <a16:creationId xmlns:a16="http://schemas.microsoft.com/office/drawing/2014/main" id="{9745E1AD-F952-0966-F869-70C0AD9D22BB}"/>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712" name="Group 711">
              <a:extLst>
                <a:ext uri="{FF2B5EF4-FFF2-40B4-BE49-F238E27FC236}">
                  <a16:creationId xmlns:a16="http://schemas.microsoft.com/office/drawing/2014/main" id="{AC9E4685-C974-30BE-E380-C16825F1D4EF}"/>
                </a:ext>
              </a:extLst>
            </p:cNvPr>
            <p:cNvGrpSpPr/>
            <p:nvPr/>
          </p:nvGrpSpPr>
          <p:grpSpPr>
            <a:xfrm>
              <a:off x="8438619" y="2599264"/>
              <a:ext cx="116330" cy="116330"/>
              <a:chOff x="4879533" y="2968771"/>
              <a:chExt cx="198617" cy="198617"/>
            </a:xfrm>
          </p:grpSpPr>
          <p:cxnSp>
            <p:nvCxnSpPr>
              <p:cNvPr id="713" name="Straight Connector 712">
                <a:extLst>
                  <a:ext uri="{FF2B5EF4-FFF2-40B4-BE49-F238E27FC236}">
                    <a16:creationId xmlns:a16="http://schemas.microsoft.com/office/drawing/2014/main" id="{C0410A6E-1626-FA71-CA0C-91901F6B51AA}"/>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714" name="Straight Connector 713">
                <a:extLst>
                  <a:ext uri="{FF2B5EF4-FFF2-40B4-BE49-F238E27FC236}">
                    <a16:creationId xmlns:a16="http://schemas.microsoft.com/office/drawing/2014/main" id="{2CA3251E-865D-F3F5-EEE4-EFD37FCDF72E}"/>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715" name="Group 714">
              <a:extLst>
                <a:ext uri="{FF2B5EF4-FFF2-40B4-BE49-F238E27FC236}">
                  <a16:creationId xmlns:a16="http://schemas.microsoft.com/office/drawing/2014/main" id="{EDE5214F-31FC-FEC2-0B12-FB3FA41435A4}"/>
                </a:ext>
              </a:extLst>
            </p:cNvPr>
            <p:cNvGrpSpPr/>
            <p:nvPr/>
          </p:nvGrpSpPr>
          <p:grpSpPr>
            <a:xfrm>
              <a:off x="8465323" y="2599264"/>
              <a:ext cx="116330" cy="116330"/>
              <a:chOff x="4879533" y="2968771"/>
              <a:chExt cx="198617" cy="198617"/>
            </a:xfrm>
          </p:grpSpPr>
          <p:cxnSp>
            <p:nvCxnSpPr>
              <p:cNvPr id="716" name="Straight Connector 715">
                <a:extLst>
                  <a:ext uri="{FF2B5EF4-FFF2-40B4-BE49-F238E27FC236}">
                    <a16:creationId xmlns:a16="http://schemas.microsoft.com/office/drawing/2014/main" id="{15AB820E-DA24-28F3-7E25-A01DBE298036}"/>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717" name="Straight Connector 716">
                <a:extLst>
                  <a:ext uri="{FF2B5EF4-FFF2-40B4-BE49-F238E27FC236}">
                    <a16:creationId xmlns:a16="http://schemas.microsoft.com/office/drawing/2014/main" id="{0C477ECB-F98E-5BBB-87F9-7A2C1FA971AA}"/>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718" name="Group 717">
              <a:extLst>
                <a:ext uri="{FF2B5EF4-FFF2-40B4-BE49-F238E27FC236}">
                  <a16:creationId xmlns:a16="http://schemas.microsoft.com/office/drawing/2014/main" id="{139DB9E0-5A4B-198D-B22E-91894247CD52}"/>
                </a:ext>
              </a:extLst>
            </p:cNvPr>
            <p:cNvGrpSpPr/>
            <p:nvPr/>
          </p:nvGrpSpPr>
          <p:grpSpPr>
            <a:xfrm>
              <a:off x="8524601" y="2599264"/>
              <a:ext cx="116330" cy="116330"/>
              <a:chOff x="4879533" y="2968771"/>
              <a:chExt cx="198617" cy="198617"/>
            </a:xfrm>
          </p:grpSpPr>
          <p:cxnSp>
            <p:nvCxnSpPr>
              <p:cNvPr id="719" name="Straight Connector 718">
                <a:extLst>
                  <a:ext uri="{FF2B5EF4-FFF2-40B4-BE49-F238E27FC236}">
                    <a16:creationId xmlns:a16="http://schemas.microsoft.com/office/drawing/2014/main" id="{AF2F683A-7832-DDC7-AA08-6DBEF0E24B07}"/>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720" name="Straight Connector 719">
                <a:extLst>
                  <a:ext uri="{FF2B5EF4-FFF2-40B4-BE49-F238E27FC236}">
                    <a16:creationId xmlns:a16="http://schemas.microsoft.com/office/drawing/2014/main" id="{36F960A3-5E22-466B-DE0F-45613F03E336}"/>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721" name="Group 720">
              <a:extLst>
                <a:ext uri="{FF2B5EF4-FFF2-40B4-BE49-F238E27FC236}">
                  <a16:creationId xmlns:a16="http://schemas.microsoft.com/office/drawing/2014/main" id="{E22E0E0B-EE02-75EB-47E6-A64502EF0B58}"/>
                </a:ext>
              </a:extLst>
            </p:cNvPr>
            <p:cNvGrpSpPr/>
            <p:nvPr/>
          </p:nvGrpSpPr>
          <p:grpSpPr>
            <a:xfrm>
              <a:off x="8552778" y="2599264"/>
              <a:ext cx="116330" cy="116330"/>
              <a:chOff x="4879533" y="2968771"/>
              <a:chExt cx="198617" cy="198617"/>
            </a:xfrm>
          </p:grpSpPr>
          <p:cxnSp>
            <p:nvCxnSpPr>
              <p:cNvPr id="722" name="Straight Connector 721">
                <a:extLst>
                  <a:ext uri="{FF2B5EF4-FFF2-40B4-BE49-F238E27FC236}">
                    <a16:creationId xmlns:a16="http://schemas.microsoft.com/office/drawing/2014/main" id="{499B91C3-FF89-A3CC-DB71-F0996364EDAA}"/>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723" name="Straight Connector 722">
                <a:extLst>
                  <a:ext uri="{FF2B5EF4-FFF2-40B4-BE49-F238E27FC236}">
                    <a16:creationId xmlns:a16="http://schemas.microsoft.com/office/drawing/2014/main" id="{E6533C03-DEA0-2FE6-9C02-52C8DBFDFED3}"/>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724" name="Group 723">
              <a:extLst>
                <a:ext uri="{FF2B5EF4-FFF2-40B4-BE49-F238E27FC236}">
                  <a16:creationId xmlns:a16="http://schemas.microsoft.com/office/drawing/2014/main" id="{69D46E10-C900-DD41-EA84-E7997A9A8305}"/>
                </a:ext>
              </a:extLst>
            </p:cNvPr>
            <p:cNvGrpSpPr/>
            <p:nvPr/>
          </p:nvGrpSpPr>
          <p:grpSpPr>
            <a:xfrm>
              <a:off x="8598399" y="2599264"/>
              <a:ext cx="116330" cy="116330"/>
              <a:chOff x="4879533" y="2968771"/>
              <a:chExt cx="198617" cy="198617"/>
            </a:xfrm>
          </p:grpSpPr>
          <p:cxnSp>
            <p:nvCxnSpPr>
              <p:cNvPr id="725" name="Straight Connector 724">
                <a:extLst>
                  <a:ext uri="{FF2B5EF4-FFF2-40B4-BE49-F238E27FC236}">
                    <a16:creationId xmlns:a16="http://schemas.microsoft.com/office/drawing/2014/main" id="{F4D6BA1A-3B11-5321-57C9-28503AAA5F61}"/>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726" name="Straight Connector 725">
                <a:extLst>
                  <a:ext uri="{FF2B5EF4-FFF2-40B4-BE49-F238E27FC236}">
                    <a16:creationId xmlns:a16="http://schemas.microsoft.com/office/drawing/2014/main" id="{F871BF83-AEB6-2F0D-FB22-B1B07FE72D49}"/>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727" name="Group 726">
              <a:extLst>
                <a:ext uri="{FF2B5EF4-FFF2-40B4-BE49-F238E27FC236}">
                  <a16:creationId xmlns:a16="http://schemas.microsoft.com/office/drawing/2014/main" id="{DF8FF515-7C18-ADCE-22FD-1621F9CA7947}"/>
                </a:ext>
              </a:extLst>
            </p:cNvPr>
            <p:cNvGrpSpPr/>
            <p:nvPr/>
          </p:nvGrpSpPr>
          <p:grpSpPr>
            <a:xfrm>
              <a:off x="8646553" y="2599264"/>
              <a:ext cx="116330" cy="116330"/>
              <a:chOff x="4879533" y="2968771"/>
              <a:chExt cx="198617" cy="198617"/>
            </a:xfrm>
          </p:grpSpPr>
          <p:cxnSp>
            <p:nvCxnSpPr>
              <p:cNvPr id="728" name="Straight Connector 727">
                <a:extLst>
                  <a:ext uri="{FF2B5EF4-FFF2-40B4-BE49-F238E27FC236}">
                    <a16:creationId xmlns:a16="http://schemas.microsoft.com/office/drawing/2014/main" id="{6E4E21EF-0617-81F7-8B94-C34F953BAD54}"/>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729" name="Straight Connector 728">
                <a:extLst>
                  <a:ext uri="{FF2B5EF4-FFF2-40B4-BE49-F238E27FC236}">
                    <a16:creationId xmlns:a16="http://schemas.microsoft.com/office/drawing/2014/main" id="{4EC20172-1B5D-09CB-674D-D33AC817CEC5}"/>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730" name="Group 729">
              <a:extLst>
                <a:ext uri="{FF2B5EF4-FFF2-40B4-BE49-F238E27FC236}">
                  <a16:creationId xmlns:a16="http://schemas.microsoft.com/office/drawing/2014/main" id="{AE596F4E-D139-7F43-AA30-E3DEA862344E}"/>
                </a:ext>
              </a:extLst>
            </p:cNvPr>
            <p:cNvGrpSpPr/>
            <p:nvPr/>
          </p:nvGrpSpPr>
          <p:grpSpPr>
            <a:xfrm>
              <a:off x="8703871" y="2647801"/>
              <a:ext cx="116330" cy="116330"/>
              <a:chOff x="4879533" y="2968771"/>
              <a:chExt cx="198617" cy="198617"/>
            </a:xfrm>
          </p:grpSpPr>
          <p:cxnSp>
            <p:nvCxnSpPr>
              <p:cNvPr id="731" name="Straight Connector 730">
                <a:extLst>
                  <a:ext uri="{FF2B5EF4-FFF2-40B4-BE49-F238E27FC236}">
                    <a16:creationId xmlns:a16="http://schemas.microsoft.com/office/drawing/2014/main" id="{9EB53408-0462-4123-906C-172C53B3717C}"/>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732" name="Straight Connector 731">
                <a:extLst>
                  <a:ext uri="{FF2B5EF4-FFF2-40B4-BE49-F238E27FC236}">
                    <a16:creationId xmlns:a16="http://schemas.microsoft.com/office/drawing/2014/main" id="{3B9A2A7B-8455-B7FD-0AFE-890C2FFC4388}"/>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733" name="Group 732">
              <a:extLst>
                <a:ext uri="{FF2B5EF4-FFF2-40B4-BE49-F238E27FC236}">
                  <a16:creationId xmlns:a16="http://schemas.microsoft.com/office/drawing/2014/main" id="{72BC4426-EE9F-6F23-DB02-AE8610DC39AE}"/>
                </a:ext>
              </a:extLst>
            </p:cNvPr>
            <p:cNvGrpSpPr/>
            <p:nvPr/>
          </p:nvGrpSpPr>
          <p:grpSpPr>
            <a:xfrm>
              <a:off x="8723002" y="2647801"/>
              <a:ext cx="116330" cy="116330"/>
              <a:chOff x="4879533" y="2968771"/>
              <a:chExt cx="198617" cy="198617"/>
            </a:xfrm>
          </p:grpSpPr>
          <p:cxnSp>
            <p:nvCxnSpPr>
              <p:cNvPr id="734" name="Straight Connector 733">
                <a:extLst>
                  <a:ext uri="{FF2B5EF4-FFF2-40B4-BE49-F238E27FC236}">
                    <a16:creationId xmlns:a16="http://schemas.microsoft.com/office/drawing/2014/main" id="{36743C47-259A-2065-9CA4-DD5CD80E8128}"/>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735" name="Straight Connector 734">
                <a:extLst>
                  <a:ext uri="{FF2B5EF4-FFF2-40B4-BE49-F238E27FC236}">
                    <a16:creationId xmlns:a16="http://schemas.microsoft.com/office/drawing/2014/main" id="{3E4216B4-2FB6-E97A-7681-F7852C1508C7}"/>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736" name="Group 735">
              <a:extLst>
                <a:ext uri="{FF2B5EF4-FFF2-40B4-BE49-F238E27FC236}">
                  <a16:creationId xmlns:a16="http://schemas.microsoft.com/office/drawing/2014/main" id="{9E4B47A7-0024-BF07-5F79-95429643EA91}"/>
                </a:ext>
              </a:extLst>
            </p:cNvPr>
            <p:cNvGrpSpPr/>
            <p:nvPr/>
          </p:nvGrpSpPr>
          <p:grpSpPr>
            <a:xfrm>
              <a:off x="8760639" y="2647801"/>
              <a:ext cx="116330" cy="116330"/>
              <a:chOff x="4879533" y="2968771"/>
              <a:chExt cx="198617" cy="198617"/>
            </a:xfrm>
          </p:grpSpPr>
          <p:cxnSp>
            <p:nvCxnSpPr>
              <p:cNvPr id="737" name="Straight Connector 736">
                <a:extLst>
                  <a:ext uri="{FF2B5EF4-FFF2-40B4-BE49-F238E27FC236}">
                    <a16:creationId xmlns:a16="http://schemas.microsoft.com/office/drawing/2014/main" id="{571B95D8-F06E-C210-FDA9-9B3DD4F0AD84}"/>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738" name="Straight Connector 737">
                <a:extLst>
                  <a:ext uri="{FF2B5EF4-FFF2-40B4-BE49-F238E27FC236}">
                    <a16:creationId xmlns:a16="http://schemas.microsoft.com/office/drawing/2014/main" id="{4AEB2128-DADA-6089-3616-A47C81253BDF}"/>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739" name="Group 738">
              <a:extLst>
                <a:ext uri="{FF2B5EF4-FFF2-40B4-BE49-F238E27FC236}">
                  <a16:creationId xmlns:a16="http://schemas.microsoft.com/office/drawing/2014/main" id="{E00D2CF2-09FA-4950-C178-816A5962F489}"/>
                </a:ext>
              </a:extLst>
            </p:cNvPr>
            <p:cNvGrpSpPr/>
            <p:nvPr/>
          </p:nvGrpSpPr>
          <p:grpSpPr>
            <a:xfrm>
              <a:off x="8831775" y="2647801"/>
              <a:ext cx="116330" cy="116330"/>
              <a:chOff x="4879533" y="2968771"/>
              <a:chExt cx="198617" cy="198617"/>
            </a:xfrm>
          </p:grpSpPr>
          <p:cxnSp>
            <p:nvCxnSpPr>
              <p:cNvPr id="740" name="Straight Connector 739">
                <a:extLst>
                  <a:ext uri="{FF2B5EF4-FFF2-40B4-BE49-F238E27FC236}">
                    <a16:creationId xmlns:a16="http://schemas.microsoft.com/office/drawing/2014/main" id="{F51C5B3D-451B-C678-42CB-18F905988E79}"/>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741" name="Straight Connector 740">
                <a:extLst>
                  <a:ext uri="{FF2B5EF4-FFF2-40B4-BE49-F238E27FC236}">
                    <a16:creationId xmlns:a16="http://schemas.microsoft.com/office/drawing/2014/main" id="{06B20D93-F53B-10D0-40D9-CAFEE2E7E8C9}"/>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742" name="Group 741">
              <a:extLst>
                <a:ext uri="{FF2B5EF4-FFF2-40B4-BE49-F238E27FC236}">
                  <a16:creationId xmlns:a16="http://schemas.microsoft.com/office/drawing/2014/main" id="{675F4CBD-4AB5-8B1E-9AF1-91F364C319EC}"/>
                </a:ext>
              </a:extLst>
            </p:cNvPr>
            <p:cNvGrpSpPr/>
            <p:nvPr/>
          </p:nvGrpSpPr>
          <p:grpSpPr>
            <a:xfrm>
              <a:off x="8862575" y="2647801"/>
              <a:ext cx="116330" cy="116330"/>
              <a:chOff x="4879533" y="2968771"/>
              <a:chExt cx="198617" cy="198617"/>
            </a:xfrm>
          </p:grpSpPr>
          <p:cxnSp>
            <p:nvCxnSpPr>
              <p:cNvPr id="743" name="Straight Connector 742">
                <a:extLst>
                  <a:ext uri="{FF2B5EF4-FFF2-40B4-BE49-F238E27FC236}">
                    <a16:creationId xmlns:a16="http://schemas.microsoft.com/office/drawing/2014/main" id="{90626974-C61D-2497-8700-266072C51DCA}"/>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744" name="Straight Connector 743">
                <a:extLst>
                  <a:ext uri="{FF2B5EF4-FFF2-40B4-BE49-F238E27FC236}">
                    <a16:creationId xmlns:a16="http://schemas.microsoft.com/office/drawing/2014/main" id="{52D2ACAD-524A-97F3-5048-93F2FCEB5310}"/>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745" name="Group 744">
              <a:extLst>
                <a:ext uri="{FF2B5EF4-FFF2-40B4-BE49-F238E27FC236}">
                  <a16:creationId xmlns:a16="http://schemas.microsoft.com/office/drawing/2014/main" id="{20C69646-67DD-5F33-D3B3-CF8E953340BE}"/>
                </a:ext>
              </a:extLst>
            </p:cNvPr>
            <p:cNvGrpSpPr/>
            <p:nvPr/>
          </p:nvGrpSpPr>
          <p:grpSpPr>
            <a:xfrm>
              <a:off x="8909983" y="2662064"/>
              <a:ext cx="116330" cy="116330"/>
              <a:chOff x="4879533" y="2968771"/>
              <a:chExt cx="198617" cy="198617"/>
            </a:xfrm>
          </p:grpSpPr>
          <p:cxnSp>
            <p:nvCxnSpPr>
              <p:cNvPr id="746" name="Straight Connector 745">
                <a:extLst>
                  <a:ext uri="{FF2B5EF4-FFF2-40B4-BE49-F238E27FC236}">
                    <a16:creationId xmlns:a16="http://schemas.microsoft.com/office/drawing/2014/main" id="{98341D3A-8FD3-D0DF-07BC-82810D661A4D}"/>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747" name="Straight Connector 746">
                <a:extLst>
                  <a:ext uri="{FF2B5EF4-FFF2-40B4-BE49-F238E27FC236}">
                    <a16:creationId xmlns:a16="http://schemas.microsoft.com/office/drawing/2014/main" id="{53A1D1A3-7B77-D5B8-7581-F4C7243783F7}"/>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748" name="Group 747">
              <a:extLst>
                <a:ext uri="{FF2B5EF4-FFF2-40B4-BE49-F238E27FC236}">
                  <a16:creationId xmlns:a16="http://schemas.microsoft.com/office/drawing/2014/main" id="{7F8B5083-C331-8B65-294B-D2CF54D4E40D}"/>
                </a:ext>
              </a:extLst>
            </p:cNvPr>
            <p:cNvGrpSpPr/>
            <p:nvPr/>
          </p:nvGrpSpPr>
          <p:grpSpPr>
            <a:xfrm>
              <a:off x="8995155" y="2676257"/>
              <a:ext cx="116330" cy="116330"/>
              <a:chOff x="4879533" y="2968771"/>
              <a:chExt cx="198617" cy="198617"/>
            </a:xfrm>
          </p:grpSpPr>
          <p:cxnSp>
            <p:nvCxnSpPr>
              <p:cNvPr id="749" name="Straight Connector 748">
                <a:extLst>
                  <a:ext uri="{FF2B5EF4-FFF2-40B4-BE49-F238E27FC236}">
                    <a16:creationId xmlns:a16="http://schemas.microsoft.com/office/drawing/2014/main" id="{C6EB61BF-576C-C5A4-F58F-12647EE5C6BE}"/>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750" name="Straight Connector 749">
                <a:extLst>
                  <a:ext uri="{FF2B5EF4-FFF2-40B4-BE49-F238E27FC236}">
                    <a16:creationId xmlns:a16="http://schemas.microsoft.com/office/drawing/2014/main" id="{5C344EF2-9128-F930-486D-438C13CF73EE}"/>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751" name="Group 750">
              <a:extLst>
                <a:ext uri="{FF2B5EF4-FFF2-40B4-BE49-F238E27FC236}">
                  <a16:creationId xmlns:a16="http://schemas.microsoft.com/office/drawing/2014/main" id="{2605770E-C4C1-630A-6948-5D1EF1A52861}"/>
                </a:ext>
              </a:extLst>
            </p:cNvPr>
            <p:cNvGrpSpPr/>
            <p:nvPr/>
          </p:nvGrpSpPr>
          <p:grpSpPr>
            <a:xfrm>
              <a:off x="9017909" y="2676257"/>
              <a:ext cx="116330" cy="116330"/>
              <a:chOff x="4879533" y="2968771"/>
              <a:chExt cx="198617" cy="198617"/>
            </a:xfrm>
          </p:grpSpPr>
          <p:cxnSp>
            <p:nvCxnSpPr>
              <p:cNvPr id="752" name="Straight Connector 751">
                <a:extLst>
                  <a:ext uri="{FF2B5EF4-FFF2-40B4-BE49-F238E27FC236}">
                    <a16:creationId xmlns:a16="http://schemas.microsoft.com/office/drawing/2014/main" id="{76EA5CA8-9599-6790-3A04-7D8BBB2B88DD}"/>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753" name="Straight Connector 752">
                <a:extLst>
                  <a:ext uri="{FF2B5EF4-FFF2-40B4-BE49-F238E27FC236}">
                    <a16:creationId xmlns:a16="http://schemas.microsoft.com/office/drawing/2014/main" id="{928D462A-5849-D807-2E94-AC45F0B5ADC7}"/>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754" name="Group 753">
              <a:extLst>
                <a:ext uri="{FF2B5EF4-FFF2-40B4-BE49-F238E27FC236}">
                  <a16:creationId xmlns:a16="http://schemas.microsoft.com/office/drawing/2014/main" id="{6CAF9214-371E-E5B9-984E-84320ACFFC2E}"/>
                </a:ext>
              </a:extLst>
            </p:cNvPr>
            <p:cNvGrpSpPr/>
            <p:nvPr/>
          </p:nvGrpSpPr>
          <p:grpSpPr>
            <a:xfrm>
              <a:off x="9040364" y="2676257"/>
              <a:ext cx="116330" cy="116330"/>
              <a:chOff x="4879533" y="2968771"/>
              <a:chExt cx="198617" cy="198617"/>
            </a:xfrm>
          </p:grpSpPr>
          <p:cxnSp>
            <p:nvCxnSpPr>
              <p:cNvPr id="755" name="Straight Connector 754">
                <a:extLst>
                  <a:ext uri="{FF2B5EF4-FFF2-40B4-BE49-F238E27FC236}">
                    <a16:creationId xmlns:a16="http://schemas.microsoft.com/office/drawing/2014/main" id="{A78A7BDB-C0DE-90B8-5321-99A304261EF7}"/>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756" name="Straight Connector 755">
                <a:extLst>
                  <a:ext uri="{FF2B5EF4-FFF2-40B4-BE49-F238E27FC236}">
                    <a16:creationId xmlns:a16="http://schemas.microsoft.com/office/drawing/2014/main" id="{C322781A-C1D8-1B28-C8EA-ED5FE7490ECF}"/>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757" name="Group 756">
              <a:extLst>
                <a:ext uri="{FF2B5EF4-FFF2-40B4-BE49-F238E27FC236}">
                  <a16:creationId xmlns:a16="http://schemas.microsoft.com/office/drawing/2014/main" id="{6B6A22F5-AFB5-8CC3-DDE3-376C6941D262}"/>
                </a:ext>
              </a:extLst>
            </p:cNvPr>
            <p:cNvGrpSpPr/>
            <p:nvPr/>
          </p:nvGrpSpPr>
          <p:grpSpPr>
            <a:xfrm>
              <a:off x="9085483" y="2675627"/>
              <a:ext cx="116330" cy="116330"/>
              <a:chOff x="4879533" y="2968771"/>
              <a:chExt cx="198617" cy="198617"/>
            </a:xfrm>
          </p:grpSpPr>
          <p:cxnSp>
            <p:nvCxnSpPr>
              <p:cNvPr id="758" name="Straight Connector 757">
                <a:extLst>
                  <a:ext uri="{FF2B5EF4-FFF2-40B4-BE49-F238E27FC236}">
                    <a16:creationId xmlns:a16="http://schemas.microsoft.com/office/drawing/2014/main" id="{64F659E5-8490-93D8-5E74-E5E7A7EF79EA}"/>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759" name="Straight Connector 758">
                <a:extLst>
                  <a:ext uri="{FF2B5EF4-FFF2-40B4-BE49-F238E27FC236}">
                    <a16:creationId xmlns:a16="http://schemas.microsoft.com/office/drawing/2014/main" id="{FBB22764-CE2D-0FA1-CA2A-FE85A0DA2276}"/>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760" name="Group 759">
              <a:extLst>
                <a:ext uri="{FF2B5EF4-FFF2-40B4-BE49-F238E27FC236}">
                  <a16:creationId xmlns:a16="http://schemas.microsoft.com/office/drawing/2014/main" id="{DD704DF5-70BD-FF04-76BA-21399F178777}"/>
                </a:ext>
              </a:extLst>
            </p:cNvPr>
            <p:cNvGrpSpPr/>
            <p:nvPr/>
          </p:nvGrpSpPr>
          <p:grpSpPr>
            <a:xfrm>
              <a:off x="9127065" y="2675627"/>
              <a:ext cx="116330" cy="116330"/>
              <a:chOff x="4879533" y="2968771"/>
              <a:chExt cx="198617" cy="198617"/>
            </a:xfrm>
          </p:grpSpPr>
          <p:cxnSp>
            <p:nvCxnSpPr>
              <p:cNvPr id="761" name="Straight Connector 760">
                <a:extLst>
                  <a:ext uri="{FF2B5EF4-FFF2-40B4-BE49-F238E27FC236}">
                    <a16:creationId xmlns:a16="http://schemas.microsoft.com/office/drawing/2014/main" id="{8E6D5FDD-A961-1C0D-6C0D-03585B2D51AF}"/>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762" name="Straight Connector 761">
                <a:extLst>
                  <a:ext uri="{FF2B5EF4-FFF2-40B4-BE49-F238E27FC236}">
                    <a16:creationId xmlns:a16="http://schemas.microsoft.com/office/drawing/2014/main" id="{1388E3E5-8BCC-C8A3-E7BA-99010E6B09ED}"/>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763" name="Group 762">
              <a:extLst>
                <a:ext uri="{FF2B5EF4-FFF2-40B4-BE49-F238E27FC236}">
                  <a16:creationId xmlns:a16="http://schemas.microsoft.com/office/drawing/2014/main" id="{77EF1080-C48A-931E-3338-36FB865C20D0}"/>
                </a:ext>
              </a:extLst>
            </p:cNvPr>
            <p:cNvGrpSpPr/>
            <p:nvPr/>
          </p:nvGrpSpPr>
          <p:grpSpPr>
            <a:xfrm>
              <a:off x="9186862" y="2675627"/>
              <a:ext cx="116330" cy="116330"/>
              <a:chOff x="4879533" y="2968771"/>
              <a:chExt cx="198617" cy="198617"/>
            </a:xfrm>
          </p:grpSpPr>
          <p:cxnSp>
            <p:nvCxnSpPr>
              <p:cNvPr id="764" name="Straight Connector 763">
                <a:extLst>
                  <a:ext uri="{FF2B5EF4-FFF2-40B4-BE49-F238E27FC236}">
                    <a16:creationId xmlns:a16="http://schemas.microsoft.com/office/drawing/2014/main" id="{EC260D1B-1CD3-2876-F22B-DBE666655163}"/>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765" name="Straight Connector 764">
                <a:extLst>
                  <a:ext uri="{FF2B5EF4-FFF2-40B4-BE49-F238E27FC236}">
                    <a16:creationId xmlns:a16="http://schemas.microsoft.com/office/drawing/2014/main" id="{BE1577D2-5D02-CCB9-E3CF-0DF7B1CC97C6}"/>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766" name="Group 765">
              <a:extLst>
                <a:ext uri="{FF2B5EF4-FFF2-40B4-BE49-F238E27FC236}">
                  <a16:creationId xmlns:a16="http://schemas.microsoft.com/office/drawing/2014/main" id="{EED111C3-1483-C9C6-3193-02F05B72EAFC}"/>
                </a:ext>
              </a:extLst>
            </p:cNvPr>
            <p:cNvGrpSpPr/>
            <p:nvPr/>
          </p:nvGrpSpPr>
          <p:grpSpPr>
            <a:xfrm>
              <a:off x="9219082" y="2675627"/>
              <a:ext cx="116330" cy="116330"/>
              <a:chOff x="4879533" y="2968771"/>
              <a:chExt cx="198617" cy="198617"/>
            </a:xfrm>
          </p:grpSpPr>
          <p:cxnSp>
            <p:nvCxnSpPr>
              <p:cNvPr id="767" name="Straight Connector 766">
                <a:extLst>
                  <a:ext uri="{FF2B5EF4-FFF2-40B4-BE49-F238E27FC236}">
                    <a16:creationId xmlns:a16="http://schemas.microsoft.com/office/drawing/2014/main" id="{6132724D-1149-769F-0222-23DEDA38CADC}"/>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768" name="Straight Connector 767">
                <a:extLst>
                  <a:ext uri="{FF2B5EF4-FFF2-40B4-BE49-F238E27FC236}">
                    <a16:creationId xmlns:a16="http://schemas.microsoft.com/office/drawing/2014/main" id="{8AFE352A-1188-4658-14B9-88ED8ECA65A5}"/>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769" name="Group 768">
              <a:extLst>
                <a:ext uri="{FF2B5EF4-FFF2-40B4-BE49-F238E27FC236}">
                  <a16:creationId xmlns:a16="http://schemas.microsoft.com/office/drawing/2014/main" id="{6F50486E-C1D9-B7EE-9F57-AFA8ACE9480D}"/>
                </a:ext>
              </a:extLst>
            </p:cNvPr>
            <p:cNvGrpSpPr/>
            <p:nvPr/>
          </p:nvGrpSpPr>
          <p:grpSpPr>
            <a:xfrm>
              <a:off x="9263963" y="2713002"/>
              <a:ext cx="116330" cy="116330"/>
              <a:chOff x="4879533" y="2968771"/>
              <a:chExt cx="198617" cy="198617"/>
            </a:xfrm>
          </p:grpSpPr>
          <p:cxnSp>
            <p:nvCxnSpPr>
              <p:cNvPr id="770" name="Straight Connector 769">
                <a:extLst>
                  <a:ext uri="{FF2B5EF4-FFF2-40B4-BE49-F238E27FC236}">
                    <a16:creationId xmlns:a16="http://schemas.microsoft.com/office/drawing/2014/main" id="{83130605-6B21-E6C8-A122-F65A9478AE37}"/>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771" name="Straight Connector 770">
                <a:extLst>
                  <a:ext uri="{FF2B5EF4-FFF2-40B4-BE49-F238E27FC236}">
                    <a16:creationId xmlns:a16="http://schemas.microsoft.com/office/drawing/2014/main" id="{8725A828-50FB-C769-D07F-39CD2578675D}"/>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772" name="Group 771">
              <a:extLst>
                <a:ext uri="{FF2B5EF4-FFF2-40B4-BE49-F238E27FC236}">
                  <a16:creationId xmlns:a16="http://schemas.microsoft.com/office/drawing/2014/main" id="{16FB0636-A409-FF2C-A4C4-EE4824178C3B}"/>
                </a:ext>
              </a:extLst>
            </p:cNvPr>
            <p:cNvGrpSpPr/>
            <p:nvPr/>
          </p:nvGrpSpPr>
          <p:grpSpPr>
            <a:xfrm>
              <a:off x="9297830" y="2713002"/>
              <a:ext cx="116330" cy="116330"/>
              <a:chOff x="4879533" y="2968771"/>
              <a:chExt cx="198617" cy="198617"/>
            </a:xfrm>
          </p:grpSpPr>
          <p:cxnSp>
            <p:nvCxnSpPr>
              <p:cNvPr id="773" name="Straight Connector 772">
                <a:extLst>
                  <a:ext uri="{FF2B5EF4-FFF2-40B4-BE49-F238E27FC236}">
                    <a16:creationId xmlns:a16="http://schemas.microsoft.com/office/drawing/2014/main" id="{45BDD813-55A8-DF82-E8C0-B66AE0CD9418}"/>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774" name="Straight Connector 773">
                <a:extLst>
                  <a:ext uri="{FF2B5EF4-FFF2-40B4-BE49-F238E27FC236}">
                    <a16:creationId xmlns:a16="http://schemas.microsoft.com/office/drawing/2014/main" id="{349B8A9F-0011-835B-27AE-3089D4127AB6}"/>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775" name="Group 774">
              <a:extLst>
                <a:ext uri="{FF2B5EF4-FFF2-40B4-BE49-F238E27FC236}">
                  <a16:creationId xmlns:a16="http://schemas.microsoft.com/office/drawing/2014/main" id="{C739ECEC-A6FA-0F16-A7F8-0CB909A76A0E}"/>
                </a:ext>
              </a:extLst>
            </p:cNvPr>
            <p:cNvGrpSpPr/>
            <p:nvPr/>
          </p:nvGrpSpPr>
          <p:grpSpPr>
            <a:xfrm>
              <a:off x="9340894" y="2713002"/>
              <a:ext cx="116330" cy="116330"/>
              <a:chOff x="4879533" y="2968771"/>
              <a:chExt cx="198617" cy="198617"/>
            </a:xfrm>
          </p:grpSpPr>
          <p:cxnSp>
            <p:nvCxnSpPr>
              <p:cNvPr id="776" name="Straight Connector 775">
                <a:extLst>
                  <a:ext uri="{FF2B5EF4-FFF2-40B4-BE49-F238E27FC236}">
                    <a16:creationId xmlns:a16="http://schemas.microsoft.com/office/drawing/2014/main" id="{910F7CED-ED2C-264F-DAC1-D4430F91E1FC}"/>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777" name="Straight Connector 776">
                <a:extLst>
                  <a:ext uri="{FF2B5EF4-FFF2-40B4-BE49-F238E27FC236}">
                    <a16:creationId xmlns:a16="http://schemas.microsoft.com/office/drawing/2014/main" id="{3F3CECD9-0988-F09A-8F90-3FEA0EF881FD}"/>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778" name="Group 777">
              <a:extLst>
                <a:ext uri="{FF2B5EF4-FFF2-40B4-BE49-F238E27FC236}">
                  <a16:creationId xmlns:a16="http://schemas.microsoft.com/office/drawing/2014/main" id="{CB877C12-5282-0E77-1A93-E4A8A1ACCC52}"/>
                </a:ext>
              </a:extLst>
            </p:cNvPr>
            <p:cNvGrpSpPr/>
            <p:nvPr/>
          </p:nvGrpSpPr>
          <p:grpSpPr>
            <a:xfrm>
              <a:off x="9374394" y="2726630"/>
              <a:ext cx="116330" cy="116330"/>
              <a:chOff x="4879533" y="2968771"/>
              <a:chExt cx="198617" cy="198617"/>
            </a:xfrm>
          </p:grpSpPr>
          <p:cxnSp>
            <p:nvCxnSpPr>
              <p:cNvPr id="779" name="Straight Connector 778">
                <a:extLst>
                  <a:ext uri="{FF2B5EF4-FFF2-40B4-BE49-F238E27FC236}">
                    <a16:creationId xmlns:a16="http://schemas.microsoft.com/office/drawing/2014/main" id="{B5293C56-1E48-9C38-6221-FA67961C425E}"/>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780" name="Straight Connector 779">
                <a:extLst>
                  <a:ext uri="{FF2B5EF4-FFF2-40B4-BE49-F238E27FC236}">
                    <a16:creationId xmlns:a16="http://schemas.microsoft.com/office/drawing/2014/main" id="{27801D78-3946-FA80-5F66-FBBAC6C64775}"/>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781" name="Group 780">
              <a:extLst>
                <a:ext uri="{FF2B5EF4-FFF2-40B4-BE49-F238E27FC236}">
                  <a16:creationId xmlns:a16="http://schemas.microsoft.com/office/drawing/2014/main" id="{34C0D1C4-64B6-D8E3-63E2-0D0F5E373514}"/>
                </a:ext>
              </a:extLst>
            </p:cNvPr>
            <p:cNvGrpSpPr/>
            <p:nvPr/>
          </p:nvGrpSpPr>
          <p:grpSpPr>
            <a:xfrm>
              <a:off x="9443134" y="2791210"/>
              <a:ext cx="116330" cy="116330"/>
              <a:chOff x="4879533" y="2968771"/>
              <a:chExt cx="198617" cy="198617"/>
            </a:xfrm>
          </p:grpSpPr>
          <p:cxnSp>
            <p:nvCxnSpPr>
              <p:cNvPr id="782" name="Straight Connector 781">
                <a:extLst>
                  <a:ext uri="{FF2B5EF4-FFF2-40B4-BE49-F238E27FC236}">
                    <a16:creationId xmlns:a16="http://schemas.microsoft.com/office/drawing/2014/main" id="{29335EE4-63AD-AC2D-FB53-881C49C68F50}"/>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783" name="Straight Connector 782">
                <a:extLst>
                  <a:ext uri="{FF2B5EF4-FFF2-40B4-BE49-F238E27FC236}">
                    <a16:creationId xmlns:a16="http://schemas.microsoft.com/office/drawing/2014/main" id="{FE451C11-3471-2ABD-9990-F1897C05D0F3}"/>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784" name="Group 783">
              <a:extLst>
                <a:ext uri="{FF2B5EF4-FFF2-40B4-BE49-F238E27FC236}">
                  <a16:creationId xmlns:a16="http://schemas.microsoft.com/office/drawing/2014/main" id="{87FBC929-3A4F-BB2D-4EA6-C52715B6F79B}"/>
                </a:ext>
              </a:extLst>
            </p:cNvPr>
            <p:cNvGrpSpPr/>
            <p:nvPr/>
          </p:nvGrpSpPr>
          <p:grpSpPr>
            <a:xfrm>
              <a:off x="9481309" y="2791210"/>
              <a:ext cx="116330" cy="116330"/>
              <a:chOff x="4879533" y="2968771"/>
              <a:chExt cx="198617" cy="198617"/>
            </a:xfrm>
          </p:grpSpPr>
          <p:cxnSp>
            <p:nvCxnSpPr>
              <p:cNvPr id="785" name="Straight Connector 784">
                <a:extLst>
                  <a:ext uri="{FF2B5EF4-FFF2-40B4-BE49-F238E27FC236}">
                    <a16:creationId xmlns:a16="http://schemas.microsoft.com/office/drawing/2014/main" id="{A9319320-25B7-9221-6129-50E17CB222C5}"/>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786" name="Straight Connector 785">
                <a:extLst>
                  <a:ext uri="{FF2B5EF4-FFF2-40B4-BE49-F238E27FC236}">
                    <a16:creationId xmlns:a16="http://schemas.microsoft.com/office/drawing/2014/main" id="{58734DEA-946F-F466-D530-707C6C7900EE}"/>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787" name="Group 786">
              <a:extLst>
                <a:ext uri="{FF2B5EF4-FFF2-40B4-BE49-F238E27FC236}">
                  <a16:creationId xmlns:a16="http://schemas.microsoft.com/office/drawing/2014/main" id="{B209FD43-50DA-CA10-90F3-C5E8C5A78060}"/>
                </a:ext>
              </a:extLst>
            </p:cNvPr>
            <p:cNvGrpSpPr/>
            <p:nvPr/>
          </p:nvGrpSpPr>
          <p:grpSpPr>
            <a:xfrm>
              <a:off x="9507254" y="2791210"/>
              <a:ext cx="116330" cy="116330"/>
              <a:chOff x="4879533" y="2968771"/>
              <a:chExt cx="198617" cy="198617"/>
            </a:xfrm>
          </p:grpSpPr>
          <p:cxnSp>
            <p:nvCxnSpPr>
              <p:cNvPr id="788" name="Straight Connector 787">
                <a:extLst>
                  <a:ext uri="{FF2B5EF4-FFF2-40B4-BE49-F238E27FC236}">
                    <a16:creationId xmlns:a16="http://schemas.microsoft.com/office/drawing/2014/main" id="{0CA80EC7-F958-7F7C-B6B7-B19416D14B28}"/>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789" name="Straight Connector 788">
                <a:extLst>
                  <a:ext uri="{FF2B5EF4-FFF2-40B4-BE49-F238E27FC236}">
                    <a16:creationId xmlns:a16="http://schemas.microsoft.com/office/drawing/2014/main" id="{24D5F7DD-B13B-92D4-8C72-8450C40F7AFE}"/>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790" name="Group 789">
              <a:extLst>
                <a:ext uri="{FF2B5EF4-FFF2-40B4-BE49-F238E27FC236}">
                  <a16:creationId xmlns:a16="http://schemas.microsoft.com/office/drawing/2014/main" id="{912B7DCD-CB20-F056-17CA-CB2313D7FCCC}"/>
                </a:ext>
              </a:extLst>
            </p:cNvPr>
            <p:cNvGrpSpPr/>
            <p:nvPr/>
          </p:nvGrpSpPr>
          <p:grpSpPr>
            <a:xfrm>
              <a:off x="9541653" y="2791210"/>
              <a:ext cx="116330" cy="116330"/>
              <a:chOff x="4879533" y="2968771"/>
              <a:chExt cx="198617" cy="198617"/>
            </a:xfrm>
          </p:grpSpPr>
          <p:cxnSp>
            <p:nvCxnSpPr>
              <p:cNvPr id="791" name="Straight Connector 790">
                <a:extLst>
                  <a:ext uri="{FF2B5EF4-FFF2-40B4-BE49-F238E27FC236}">
                    <a16:creationId xmlns:a16="http://schemas.microsoft.com/office/drawing/2014/main" id="{C19FBE2D-9DE9-5171-C688-76C8D4BD2F89}"/>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792" name="Straight Connector 791">
                <a:extLst>
                  <a:ext uri="{FF2B5EF4-FFF2-40B4-BE49-F238E27FC236}">
                    <a16:creationId xmlns:a16="http://schemas.microsoft.com/office/drawing/2014/main" id="{FE5E25A0-70B6-533F-50CA-F7E90D78AC04}"/>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793" name="Group 792">
              <a:extLst>
                <a:ext uri="{FF2B5EF4-FFF2-40B4-BE49-F238E27FC236}">
                  <a16:creationId xmlns:a16="http://schemas.microsoft.com/office/drawing/2014/main" id="{AAA5FB65-9563-01D0-F4B7-BEFC7A6865D6}"/>
                </a:ext>
              </a:extLst>
            </p:cNvPr>
            <p:cNvGrpSpPr/>
            <p:nvPr/>
          </p:nvGrpSpPr>
          <p:grpSpPr>
            <a:xfrm>
              <a:off x="9597802" y="2791210"/>
              <a:ext cx="116330" cy="116330"/>
              <a:chOff x="4879533" y="2968771"/>
              <a:chExt cx="198617" cy="198617"/>
            </a:xfrm>
          </p:grpSpPr>
          <p:cxnSp>
            <p:nvCxnSpPr>
              <p:cNvPr id="794" name="Straight Connector 793">
                <a:extLst>
                  <a:ext uri="{FF2B5EF4-FFF2-40B4-BE49-F238E27FC236}">
                    <a16:creationId xmlns:a16="http://schemas.microsoft.com/office/drawing/2014/main" id="{D9FC74E8-1E65-7BF2-05B1-395142E9BD53}"/>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795" name="Straight Connector 794">
                <a:extLst>
                  <a:ext uri="{FF2B5EF4-FFF2-40B4-BE49-F238E27FC236}">
                    <a16:creationId xmlns:a16="http://schemas.microsoft.com/office/drawing/2014/main" id="{964638DF-2B92-49C9-7CAF-BD27436897F8}"/>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796" name="Group 795">
              <a:extLst>
                <a:ext uri="{FF2B5EF4-FFF2-40B4-BE49-F238E27FC236}">
                  <a16:creationId xmlns:a16="http://schemas.microsoft.com/office/drawing/2014/main" id="{CE2DEA25-C712-DCA5-0066-8735D6D647A4}"/>
                </a:ext>
              </a:extLst>
            </p:cNvPr>
            <p:cNvGrpSpPr/>
            <p:nvPr/>
          </p:nvGrpSpPr>
          <p:grpSpPr>
            <a:xfrm>
              <a:off x="9634122" y="2791210"/>
              <a:ext cx="116330" cy="116330"/>
              <a:chOff x="4879533" y="2968771"/>
              <a:chExt cx="198617" cy="198617"/>
            </a:xfrm>
          </p:grpSpPr>
          <p:cxnSp>
            <p:nvCxnSpPr>
              <p:cNvPr id="797" name="Straight Connector 796">
                <a:extLst>
                  <a:ext uri="{FF2B5EF4-FFF2-40B4-BE49-F238E27FC236}">
                    <a16:creationId xmlns:a16="http://schemas.microsoft.com/office/drawing/2014/main" id="{22685435-3B1B-5389-18A4-11B1324A35C0}"/>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798" name="Straight Connector 797">
                <a:extLst>
                  <a:ext uri="{FF2B5EF4-FFF2-40B4-BE49-F238E27FC236}">
                    <a16:creationId xmlns:a16="http://schemas.microsoft.com/office/drawing/2014/main" id="{BEDDA07F-49D2-FE1E-9FB5-9C39515B31BD}"/>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799" name="Group 798">
              <a:extLst>
                <a:ext uri="{FF2B5EF4-FFF2-40B4-BE49-F238E27FC236}">
                  <a16:creationId xmlns:a16="http://schemas.microsoft.com/office/drawing/2014/main" id="{DA14B218-9482-161D-B0EA-282C6201A420}"/>
                </a:ext>
              </a:extLst>
            </p:cNvPr>
            <p:cNvGrpSpPr/>
            <p:nvPr/>
          </p:nvGrpSpPr>
          <p:grpSpPr>
            <a:xfrm>
              <a:off x="9709864" y="2791210"/>
              <a:ext cx="116330" cy="116330"/>
              <a:chOff x="4879533" y="2968771"/>
              <a:chExt cx="198617" cy="198617"/>
            </a:xfrm>
          </p:grpSpPr>
          <p:cxnSp>
            <p:nvCxnSpPr>
              <p:cNvPr id="800" name="Straight Connector 799">
                <a:extLst>
                  <a:ext uri="{FF2B5EF4-FFF2-40B4-BE49-F238E27FC236}">
                    <a16:creationId xmlns:a16="http://schemas.microsoft.com/office/drawing/2014/main" id="{B973B4A0-4B67-9CFF-6AC4-9E76EA43DCE7}"/>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801" name="Straight Connector 800">
                <a:extLst>
                  <a:ext uri="{FF2B5EF4-FFF2-40B4-BE49-F238E27FC236}">
                    <a16:creationId xmlns:a16="http://schemas.microsoft.com/office/drawing/2014/main" id="{EF1A34D6-4FFD-E24A-F4C7-77D22263C103}"/>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802" name="Group 801">
              <a:extLst>
                <a:ext uri="{FF2B5EF4-FFF2-40B4-BE49-F238E27FC236}">
                  <a16:creationId xmlns:a16="http://schemas.microsoft.com/office/drawing/2014/main" id="{779FE051-FB31-0E99-28A7-A9A7791516CC}"/>
                </a:ext>
              </a:extLst>
            </p:cNvPr>
            <p:cNvGrpSpPr/>
            <p:nvPr/>
          </p:nvGrpSpPr>
          <p:grpSpPr>
            <a:xfrm>
              <a:off x="9720871" y="2791210"/>
              <a:ext cx="116330" cy="116330"/>
              <a:chOff x="4879533" y="2968771"/>
              <a:chExt cx="198617" cy="198617"/>
            </a:xfrm>
          </p:grpSpPr>
          <p:cxnSp>
            <p:nvCxnSpPr>
              <p:cNvPr id="803" name="Straight Connector 802">
                <a:extLst>
                  <a:ext uri="{FF2B5EF4-FFF2-40B4-BE49-F238E27FC236}">
                    <a16:creationId xmlns:a16="http://schemas.microsoft.com/office/drawing/2014/main" id="{778630E2-E150-1D98-B4DD-445001965C82}"/>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804" name="Straight Connector 803">
                <a:extLst>
                  <a:ext uri="{FF2B5EF4-FFF2-40B4-BE49-F238E27FC236}">
                    <a16:creationId xmlns:a16="http://schemas.microsoft.com/office/drawing/2014/main" id="{D9522599-FDF2-74C9-720C-64CD2D3A5152}"/>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805" name="Group 804">
              <a:extLst>
                <a:ext uri="{FF2B5EF4-FFF2-40B4-BE49-F238E27FC236}">
                  <a16:creationId xmlns:a16="http://schemas.microsoft.com/office/drawing/2014/main" id="{EDC926AC-B3DD-DE32-6E99-661CF2A5E83A}"/>
                </a:ext>
              </a:extLst>
            </p:cNvPr>
            <p:cNvGrpSpPr/>
            <p:nvPr/>
          </p:nvGrpSpPr>
          <p:grpSpPr>
            <a:xfrm>
              <a:off x="9760610" y="2791210"/>
              <a:ext cx="116330" cy="116330"/>
              <a:chOff x="4879533" y="2968771"/>
              <a:chExt cx="198617" cy="198617"/>
            </a:xfrm>
          </p:grpSpPr>
          <p:cxnSp>
            <p:nvCxnSpPr>
              <p:cNvPr id="806" name="Straight Connector 805">
                <a:extLst>
                  <a:ext uri="{FF2B5EF4-FFF2-40B4-BE49-F238E27FC236}">
                    <a16:creationId xmlns:a16="http://schemas.microsoft.com/office/drawing/2014/main" id="{3C4CAF3D-42A8-00E3-7499-10DBB10EFDBB}"/>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807" name="Straight Connector 806">
                <a:extLst>
                  <a:ext uri="{FF2B5EF4-FFF2-40B4-BE49-F238E27FC236}">
                    <a16:creationId xmlns:a16="http://schemas.microsoft.com/office/drawing/2014/main" id="{B0C83FC2-3970-452B-2D7D-463309F99CBB}"/>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808" name="Group 807">
              <a:extLst>
                <a:ext uri="{FF2B5EF4-FFF2-40B4-BE49-F238E27FC236}">
                  <a16:creationId xmlns:a16="http://schemas.microsoft.com/office/drawing/2014/main" id="{16CBA60B-ACEB-FA06-9B1F-55CD166D6E60}"/>
                </a:ext>
              </a:extLst>
            </p:cNvPr>
            <p:cNvGrpSpPr/>
            <p:nvPr/>
          </p:nvGrpSpPr>
          <p:grpSpPr>
            <a:xfrm>
              <a:off x="9795718" y="2791210"/>
              <a:ext cx="116330" cy="116330"/>
              <a:chOff x="4879533" y="2968771"/>
              <a:chExt cx="198617" cy="198617"/>
            </a:xfrm>
          </p:grpSpPr>
          <p:cxnSp>
            <p:nvCxnSpPr>
              <p:cNvPr id="809" name="Straight Connector 808">
                <a:extLst>
                  <a:ext uri="{FF2B5EF4-FFF2-40B4-BE49-F238E27FC236}">
                    <a16:creationId xmlns:a16="http://schemas.microsoft.com/office/drawing/2014/main" id="{96A2D942-418D-DA86-CFFF-E6E0FCE998BB}"/>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810" name="Straight Connector 809">
                <a:extLst>
                  <a:ext uri="{FF2B5EF4-FFF2-40B4-BE49-F238E27FC236}">
                    <a16:creationId xmlns:a16="http://schemas.microsoft.com/office/drawing/2014/main" id="{E05975CA-BFCF-015C-18D3-832A8334B3B2}"/>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811" name="Group 810">
              <a:extLst>
                <a:ext uri="{FF2B5EF4-FFF2-40B4-BE49-F238E27FC236}">
                  <a16:creationId xmlns:a16="http://schemas.microsoft.com/office/drawing/2014/main" id="{59AC4A19-A696-B2AF-B514-0D7003CA31A1}"/>
                </a:ext>
              </a:extLst>
            </p:cNvPr>
            <p:cNvGrpSpPr/>
            <p:nvPr/>
          </p:nvGrpSpPr>
          <p:grpSpPr>
            <a:xfrm>
              <a:off x="9825249" y="2791210"/>
              <a:ext cx="116330" cy="116330"/>
              <a:chOff x="4879533" y="2968771"/>
              <a:chExt cx="198617" cy="198617"/>
            </a:xfrm>
          </p:grpSpPr>
          <p:cxnSp>
            <p:nvCxnSpPr>
              <p:cNvPr id="812" name="Straight Connector 811">
                <a:extLst>
                  <a:ext uri="{FF2B5EF4-FFF2-40B4-BE49-F238E27FC236}">
                    <a16:creationId xmlns:a16="http://schemas.microsoft.com/office/drawing/2014/main" id="{4DC9724D-7E32-91CC-EADC-40416F1FEBEA}"/>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813" name="Straight Connector 812">
                <a:extLst>
                  <a:ext uri="{FF2B5EF4-FFF2-40B4-BE49-F238E27FC236}">
                    <a16:creationId xmlns:a16="http://schemas.microsoft.com/office/drawing/2014/main" id="{43B9DA0E-ECF7-D6F5-29ED-9D6FEAE31AAD}"/>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814" name="Group 813">
              <a:extLst>
                <a:ext uri="{FF2B5EF4-FFF2-40B4-BE49-F238E27FC236}">
                  <a16:creationId xmlns:a16="http://schemas.microsoft.com/office/drawing/2014/main" id="{5E5FE36E-BF8A-FFCE-D11A-A73D093A1D28}"/>
                </a:ext>
              </a:extLst>
            </p:cNvPr>
            <p:cNvGrpSpPr/>
            <p:nvPr/>
          </p:nvGrpSpPr>
          <p:grpSpPr>
            <a:xfrm>
              <a:off x="9889339" y="2791210"/>
              <a:ext cx="116330" cy="116330"/>
              <a:chOff x="4879533" y="2968771"/>
              <a:chExt cx="198617" cy="198617"/>
            </a:xfrm>
          </p:grpSpPr>
          <p:cxnSp>
            <p:nvCxnSpPr>
              <p:cNvPr id="815" name="Straight Connector 814">
                <a:extLst>
                  <a:ext uri="{FF2B5EF4-FFF2-40B4-BE49-F238E27FC236}">
                    <a16:creationId xmlns:a16="http://schemas.microsoft.com/office/drawing/2014/main" id="{A4685DDA-BB53-4622-01E6-C5618DAE1CE9}"/>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816" name="Straight Connector 815">
                <a:extLst>
                  <a:ext uri="{FF2B5EF4-FFF2-40B4-BE49-F238E27FC236}">
                    <a16:creationId xmlns:a16="http://schemas.microsoft.com/office/drawing/2014/main" id="{4BF58EB4-CE82-2474-D4BE-3907E5E79804}"/>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817" name="Group 816">
              <a:extLst>
                <a:ext uri="{FF2B5EF4-FFF2-40B4-BE49-F238E27FC236}">
                  <a16:creationId xmlns:a16="http://schemas.microsoft.com/office/drawing/2014/main" id="{1D143E08-F07F-F603-FA91-B30254B842D7}"/>
                </a:ext>
              </a:extLst>
            </p:cNvPr>
            <p:cNvGrpSpPr/>
            <p:nvPr/>
          </p:nvGrpSpPr>
          <p:grpSpPr>
            <a:xfrm>
              <a:off x="9989416" y="2791210"/>
              <a:ext cx="116330" cy="116330"/>
              <a:chOff x="4879533" y="2968771"/>
              <a:chExt cx="198617" cy="198617"/>
            </a:xfrm>
          </p:grpSpPr>
          <p:cxnSp>
            <p:nvCxnSpPr>
              <p:cNvPr id="818" name="Straight Connector 817">
                <a:extLst>
                  <a:ext uri="{FF2B5EF4-FFF2-40B4-BE49-F238E27FC236}">
                    <a16:creationId xmlns:a16="http://schemas.microsoft.com/office/drawing/2014/main" id="{5FDED9CA-38E5-65E0-C67D-E5DB9E5BBF67}"/>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819" name="Straight Connector 818">
                <a:extLst>
                  <a:ext uri="{FF2B5EF4-FFF2-40B4-BE49-F238E27FC236}">
                    <a16:creationId xmlns:a16="http://schemas.microsoft.com/office/drawing/2014/main" id="{AD0C6DD3-EE47-AEAC-7193-9E139713D5DE}"/>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820" name="Group 819">
              <a:extLst>
                <a:ext uri="{FF2B5EF4-FFF2-40B4-BE49-F238E27FC236}">
                  <a16:creationId xmlns:a16="http://schemas.microsoft.com/office/drawing/2014/main" id="{40DB5006-3520-9608-8780-00F5B564A1CA}"/>
                </a:ext>
              </a:extLst>
            </p:cNvPr>
            <p:cNvGrpSpPr/>
            <p:nvPr/>
          </p:nvGrpSpPr>
          <p:grpSpPr>
            <a:xfrm>
              <a:off x="10022754" y="2791210"/>
              <a:ext cx="116330" cy="116330"/>
              <a:chOff x="4879533" y="2968771"/>
              <a:chExt cx="198617" cy="198617"/>
            </a:xfrm>
          </p:grpSpPr>
          <p:cxnSp>
            <p:nvCxnSpPr>
              <p:cNvPr id="821" name="Straight Connector 820">
                <a:extLst>
                  <a:ext uri="{FF2B5EF4-FFF2-40B4-BE49-F238E27FC236}">
                    <a16:creationId xmlns:a16="http://schemas.microsoft.com/office/drawing/2014/main" id="{57DA3676-9217-BE81-A975-933EE20EFAF3}"/>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822" name="Straight Connector 821">
                <a:extLst>
                  <a:ext uri="{FF2B5EF4-FFF2-40B4-BE49-F238E27FC236}">
                    <a16:creationId xmlns:a16="http://schemas.microsoft.com/office/drawing/2014/main" id="{6D91D955-8C59-1366-EBD1-57F75D9379A2}"/>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826" name="Group 825">
              <a:extLst>
                <a:ext uri="{FF2B5EF4-FFF2-40B4-BE49-F238E27FC236}">
                  <a16:creationId xmlns:a16="http://schemas.microsoft.com/office/drawing/2014/main" id="{203896DF-E50B-F6C3-66D2-CAA4EBDC41BE}"/>
                </a:ext>
              </a:extLst>
            </p:cNvPr>
            <p:cNvGrpSpPr/>
            <p:nvPr/>
          </p:nvGrpSpPr>
          <p:grpSpPr>
            <a:xfrm>
              <a:off x="10054301" y="2791210"/>
              <a:ext cx="116330" cy="116330"/>
              <a:chOff x="4879533" y="2968771"/>
              <a:chExt cx="198617" cy="198617"/>
            </a:xfrm>
          </p:grpSpPr>
          <p:cxnSp>
            <p:nvCxnSpPr>
              <p:cNvPr id="827" name="Straight Connector 826">
                <a:extLst>
                  <a:ext uri="{FF2B5EF4-FFF2-40B4-BE49-F238E27FC236}">
                    <a16:creationId xmlns:a16="http://schemas.microsoft.com/office/drawing/2014/main" id="{0269E684-A11C-1FCF-C6CC-F2176E9428E8}"/>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828" name="Straight Connector 827">
                <a:extLst>
                  <a:ext uri="{FF2B5EF4-FFF2-40B4-BE49-F238E27FC236}">
                    <a16:creationId xmlns:a16="http://schemas.microsoft.com/office/drawing/2014/main" id="{CE8A3280-FCBF-1C04-EBB7-0DABADADFB00}"/>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nvGrpSpPr>
            <p:cNvPr id="829" name="Group 828">
              <a:extLst>
                <a:ext uri="{FF2B5EF4-FFF2-40B4-BE49-F238E27FC236}">
                  <a16:creationId xmlns:a16="http://schemas.microsoft.com/office/drawing/2014/main" id="{068B6E43-73B6-87B7-F4C8-5D1D20F2B6FA}"/>
                </a:ext>
              </a:extLst>
            </p:cNvPr>
            <p:cNvGrpSpPr/>
            <p:nvPr/>
          </p:nvGrpSpPr>
          <p:grpSpPr>
            <a:xfrm>
              <a:off x="10235028" y="2791210"/>
              <a:ext cx="116330" cy="116330"/>
              <a:chOff x="4879533" y="2968771"/>
              <a:chExt cx="198617" cy="198617"/>
            </a:xfrm>
          </p:grpSpPr>
          <p:cxnSp>
            <p:nvCxnSpPr>
              <p:cNvPr id="830" name="Straight Connector 829">
                <a:extLst>
                  <a:ext uri="{FF2B5EF4-FFF2-40B4-BE49-F238E27FC236}">
                    <a16:creationId xmlns:a16="http://schemas.microsoft.com/office/drawing/2014/main" id="{5027ADF5-9BE4-6FB8-92BE-99F8A957BFA5}"/>
                  </a:ext>
                </a:extLst>
              </p:cNvPr>
              <p:cNvCxnSpPr>
                <a:cxnSpLocks/>
              </p:cNvCxnSpPr>
              <p:nvPr/>
            </p:nvCxnSpPr>
            <p:spPr bwMode="auto">
              <a:xfrm>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cxnSp>
            <p:nvCxnSpPr>
              <p:cNvPr id="831" name="Straight Connector 830">
                <a:extLst>
                  <a:ext uri="{FF2B5EF4-FFF2-40B4-BE49-F238E27FC236}">
                    <a16:creationId xmlns:a16="http://schemas.microsoft.com/office/drawing/2014/main" id="{31E563B2-08BD-9BA1-75F2-D5A8A98C6B34}"/>
                  </a:ext>
                </a:extLst>
              </p:cNvPr>
              <p:cNvCxnSpPr>
                <a:cxnSpLocks/>
              </p:cNvCxnSpPr>
              <p:nvPr/>
            </p:nvCxnSpPr>
            <p:spPr bwMode="auto">
              <a:xfrm rot="16200000">
                <a:off x="4978842" y="2968771"/>
                <a:ext cx="0" cy="198617"/>
              </a:xfrm>
              <a:prstGeom prst="line">
                <a:avLst/>
              </a:prstGeom>
              <a:noFill/>
              <a:ln w="28575" cap="flat" cmpd="sng" algn="ctr">
                <a:solidFill>
                  <a:schemeClr val="accent1"/>
                </a:solidFill>
                <a:prstDash val="solid"/>
                <a:round/>
                <a:headEnd type="none" w="med" len="med"/>
                <a:tailEnd type="none" w="med" len="med"/>
              </a:ln>
              <a:effectLst/>
            </p:spPr>
          </p:cxnSp>
        </p:grpSp>
      </p:grpSp>
    </p:spTree>
    <p:extLst>
      <p:ext uri="{BB962C8B-B14F-4D97-AF65-F5344CB8AC3E}">
        <p14:creationId xmlns:p14="http://schemas.microsoft.com/office/powerpoint/2010/main" val="19695292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2D12D-C218-22C6-81EF-3963779AA79B}"/>
              </a:ext>
            </a:extLst>
          </p:cNvPr>
          <p:cNvSpPr>
            <a:spLocks noGrp="1"/>
          </p:cNvSpPr>
          <p:nvPr>
            <p:ph type="title"/>
          </p:nvPr>
        </p:nvSpPr>
        <p:spPr/>
        <p:txBody>
          <a:bodyPr/>
          <a:lstStyle/>
          <a:p>
            <a:r>
              <a:rPr lang="en-US" dirty="0"/>
              <a:t>ECHO: AEs of Interest and COVID-19–Related Events</a:t>
            </a:r>
          </a:p>
        </p:txBody>
      </p:sp>
      <p:sp>
        <p:nvSpPr>
          <p:cNvPr id="12" name="Content Placeholder 11">
            <a:extLst>
              <a:ext uri="{FF2B5EF4-FFF2-40B4-BE49-F238E27FC236}">
                <a16:creationId xmlns:a16="http://schemas.microsoft.com/office/drawing/2014/main" id="{B857CCA0-E856-7437-836C-1C0179A4AFB1}"/>
              </a:ext>
            </a:extLst>
          </p:cNvPr>
          <p:cNvSpPr>
            <a:spLocks noGrp="1"/>
          </p:cNvSpPr>
          <p:nvPr>
            <p:ph sz="half" idx="2"/>
          </p:nvPr>
        </p:nvSpPr>
        <p:spPr>
          <a:xfrm>
            <a:off x="6252633" y="4073864"/>
            <a:ext cx="5706755" cy="2116327"/>
          </a:xfrm>
        </p:spPr>
        <p:txBody>
          <a:bodyPr/>
          <a:lstStyle/>
          <a:p>
            <a:r>
              <a:rPr lang="en-US" dirty="0"/>
              <a:t>Median treatment exposure</a:t>
            </a:r>
          </a:p>
          <a:p>
            <a:pPr lvl="1"/>
            <a:r>
              <a:rPr lang="en-US" dirty="0"/>
              <a:t>Acala + BR: 29 mo (range: 0.1-80.1)</a:t>
            </a:r>
          </a:p>
          <a:p>
            <a:pPr lvl="1"/>
            <a:r>
              <a:rPr lang="en-US" dirty="0"/>
              <a:t>Pbo + BR: 25 mo (range: 0.03-76.4)</a:t>
            </a:r>
          </a:p>
          <a:p>
            <a:endParaRPr lang="en-US" dirty="0"/>
          </a:p>
          <a:p>
            <a:endParaRPr lang="en-US" dirty="0"/>
          </a:p>
        </p:txBody>
      </p:sp>
      <p:sp>
        <p:nvSpPr>
          <p:cNvPr id="4" name="Text Box 15">
            <a:extLst>
              <a:ext uri="{FF2B5EF4-FFF2-40B4-BE49-F238E27FC236}">
                <a16:creationId xmlns:a16="http://schemas.microsoft.com/office/drawing/2014/main" id="{90499A93-2E71-4930-90BC-8EBFB3D9296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fontAlgn="base">
              <a:lnSpc>
                <a:spcPct val="100000"/>
              </a:lnSpc>
              <a:spcBef>
                <a:spcPct val="0"/>
              </a:spcBef>
              <a:spcAft>
                <a:spcPct val="0"/>
              </a:spcAft>
              <a:buClrTx/>
              <a:buNone/>
              <a:defRPr/>
            </a:pPr>
            <a:r>
              <a:rPr lang="en-US" altLang="en-US" sz="1200" b="0" spc="-10" dirty="0">
                <a:solidFill>
                  <a:srgbClr val="455560"/>
                </a:solidFill>
                <a:latin typeface="Calibri" panose="020F0502020204030204" pitchFamily="34" charset="0"/>
              </a:rPr>
              <a:t>Wang.</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EHA 2024. Abstr </a:t>
            </a:r>
            <a:r>
              <a:rPr lang="en-US" altLang="en-US" sz="1200" b="0" dirty="0">
                <a:solidFill>
                  <a:srgbClr val="455560"/>
                </a:solidFill>
                <a:latin typeface="Calibri" panose="020F0502020204030204" pitchFamily="34" charset="0"/>
                <a:cs typeface="Arial" panose="020B0604020202020204" pitchFamily="34" charset="0"/>
              </a:rPr>
              <a:t>LB3439</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graphicFrame>
        <p:nvGraphicFramePr>
          <p:cNvPr id="8" name="Content Placeholder 4">
            <a:extLst>
              <a:ext uri="{FF2B5EF4-FFF2-40B4-BE49-F238E27FC236}">
                <a16:creationId xmlns:a16="http://schemas.microsoft.com/office/drawing/2014/main" id="{1D9812C7-486E-C070-6D48-FE541A82DDA7}"/>
              </a:ext>
            </a:extLst>
          </p:cNvPr>
          <p:cNvGraphicFramePr>
            <a:graphicFrameLocks/>
          </p:cNvGraphicFramePr>
          <p:nvPr/>
        </p:nvGraphicFramePr>
        <p:xfrm>
          <a:off x="727076" y="1604963"/>
          <a:ext cx="10735057" cy="2347072"/>
        </p:xfrm>
        <a:graphic>
          <a:graphicData uri="http://schemas.openxmlformats.org/drawingml/2006/table">
            <a:tbl>
              <a:tblPr/>
              <a:tblGrid>
                <a:gridCol w="3191781">
                  <a:extLst>
                    <a:ext uri="{9D8B030D-6E8A-4147-A177-3AD203B41FA5}">
                      <a16:colId xmlns:a16="http://schemas.microsoft.com/office/drawing/2014/main" val="639514513"/>
                    </a:ext>
                  </a:extLst>
                </a:gridCol>
                <a:gridCol w="1885819">
                  <a:extLst>
                    <a:ext uri="{9D8B030D-6E8A-4147-A177-3AD203B41FA5}">
                      <a16:colId xmlns:a16="http://schemas.microsoft.com/office/drawing/2014/main" val="2036134456"/>
                    </a:ext>
                  </a:extLst>
                </a:gridCol>
                <a:gridCol w="1885819">
                  <a:extLst>
                    <a:ext uri="{9D8B030D-6E8A-4147-A177-3AD203B41FA5}">
                      <a16:colId xmlns:a16="http://schemas.microsoft.com/office/drawing/2014/main" val="1156827400"/>
                    </a:ext>
                  </a:extLst>
                </a:gridCol>
                <a:gridCol w="1885819">
                  <a:extLst>
                    <a:ext uri="{9D8B030D-6E8A-4147-A177-3AD203B41FA5}">
                      <a16:colId xmlns:a16="http://schemas.microsoft.com/office/drawing/2014/main" val="1322700000"/>
                    </a:ext>
                  </a:extLst>
                </a:gridCol>
                <a:gridCol w="1885819">
                  <a:extLst>
                    <a:ext uri="{9D8B030D-6E8A-4147-A177-3AD203B41FA5}">
                      <a16:colId xmlns:a16="http://schemas.microsoft.com/office/drawing/2014/main" val="2670071194"/>
                    </a:ext>
                  </a:extLst>
                </a:gridCol>
              </a:tblGrid>
              <a:tr h="164312">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AE of Interest, n (%)</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Acala + BR (n = 297)</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Pbo + BR (n = 297)</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40626168"/>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AE of Interest,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98349166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Atrial fibrillation</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(6.1)</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(3.7)</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(4.4)</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6511158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Hypertension</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 (12.1)</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(5.4)</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 (15.8)</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7936723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Major bleeding</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(2.4)</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(2.0)</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(5.4)</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080806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Infections</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232 (78.1)</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122 (41.1)</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211 (71.0)</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101 (34.0)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3263142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Second primary malignancies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(excluding nonmelanoma skin)</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 (9.8)</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(5.4)</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 (10.8)</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17362084"/>
                  </a:ext>
                </a:extLst>
              </a:tr>
            </a:tbl>
          </a:graphicData>
        </a:graphic>
      </p:graphicFrame>
      <p:graphicFrame>
        <p:nvGraphicFramePr>
          <p:cNvPr id="3" name="Content Placeholder 4">
            <a:extLst>
              <a:ext uri="{FF2B5EF4-FFF2-40B4-BE49-F238E27FC236}">
                <a16:creationId xmlns:a16="http://schemas.microsoft.com/office/drawing/2014/main" id="{AF79C82B-4DF7-6DB1-C086-6E1890FF528A}"/>
              </a:ext>
            </a:extLst>
          </p:cNvPr>
          <p:cNvGraphicFramePr>
            <a:graphicFrameLocks/>
          </p:cNvGraphicFramePr>
          <p:nvPr/>
        </p:nvGraphicFramePr>
        <p:xfrm>
          <a:off x="727076" y="4061537"/>
          <a:ext cx="5376672" cy="2116327"/>
        </p:xfrm>
        <a:graphic>
          <a:graphicData uri="http://schemas.openxmlformats.org/drawingml/2006/table">
            <a:tbl>
              <a:tblPr/>
              <a:tblGrid>
                <a:gridCol w="2309812">
                  <a:extLst>
                    <a:ext uri="{9D8B030D-6E8A-4147-A177-3AD203B41FA5}">
                      <a16:colId xmlns:a16="http://schemas.microsoft.com/office/drawing/2014/main" val="639514513"/>
                    </a:ext>
                  </a:extLst>
                </a:gridCol>
                <a:gridCol w="1533430">
                  <a:extLst>
                    <a:ext uri="{9D8B030D-6E8A-4147-A177-3AD203B41FA5}">
                      <a16:colId xmlns:a16="http://schemas.microsoft.com/office/drawing/2014/main" val="2036134456"/>
                    </a:ext>
                  </a:extLst>
                </a:gridCol>
                <a:gridCol w="1533430">
                  <a:extLst>
                    <a:ext uri="{9D8B030D-6E8A-4147-A177-3AD203B41FA5}">
                      <a16:colId xmlns:a16="http://schemas.microsoft.com/office/drawing/2014/main" val="1322700000"/>
                    </a:ext>
                  </a:extLst>
                </a:gridCol>
              </a:tblGrid>
              <a:tr h="5488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COVID-19–Related 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Acala + BR</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Pbo + BR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983491665"/>
                  </a:ext>
                </a:extLst>
              </a:tr>
              <a:tr h="3177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121 (40.7)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 (20.2)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 (29.6)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 (16.8)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69050430"/>
                  </a:ext>
                </a:extLst>
              </a:tr>
              <a:tr h="3177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Serious 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 (20.2)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 (19.5)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 (17.5)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 (16.2)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6018757"/>
                  </a:ext>
                </a:extLst>
              </a:tr>
              <a:tr h="31776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AE leading to Acala/Pbo d/c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(10.4)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83844537"/>
                  </a:ext>
                </a:extLst>
              </a:tr>
            </a:tbl>
          </a:graphicData>
        </a:graphic>
      </p:graphicFrame>
    </p:spTree>
    <p:extLst>
      <p:ext uri="{BB962C8B-B14F-4D97-AF65-F5344CB8AC3E}">
        <p14:creationId xmlns:p14="http://schemas.microsoft.com/office/powerpoint/2010/main" val="23676105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2D12D-C218-22C6-81EF-3963779AA79B}"/>
              </a:ext>
            </a:extLst>
          </p:cNvPr>
          <p:cNvSpPr>
            <a:spLocks noGrp="1"/>
          </p:cNvSpPr>
          <p:nvPr>
            <p:ph type="title"/>
          </p:nvPr>
        </p:nvSpPr>
        <p:spPr/>
        <p:txBody>
          <a:bodyPr/>
          <a:lstStyle/>
          <a:p>
            <a:r>
              <a:rPr lang="en-US" dirty="0"/>
              <a:t>ECHO: Prespecified Sensitivity Analyses of PFS and OS With and Without COVID-19 Deaths</a:t>
            </a:r>
          </a:p>
        </p:txBody>
      </p:sp>
      <p:sp>
        <p:nvSpPr>
          <p:cNvPr id="11" name="Content Placeholder 10">
            <a:extLst>
              <a:ext uri="{FF2B5EF4-FFF2-40B4-BE49-F238E27FC236}">
                <a16:creationId xmlns:a16="http://schemas.microsoft.com/office/drawing/2014/main" id="{5F1D26AB-D0D0-C70F-B5A2-08523F4BA131}"/>
              </a:ext>
            </a:extLst>
          </p:cNvPr>
          <p:cNvSpPr>
            <a:spLocks noGrp="1"/>
          </p:cNvSpPr>
          <p:nvPr>
            <p:ph idx="1"/>
          </p:nvPr>
        </p:nvSpPr>
        <p:spPr>
          <a:xfrm>
            <a:off x="604675" y="4848225"/>
            <a:ext cx="10877529" cy="1315507"/>
          </a:xfrm>
        </p:spPr>
        <p:txBody>
          <a:bodyPr/>
          <a:lstStyle/>
          <a:p>
            <a:r>
              <a:rPr lang="en-US" dirty="0"/>
              <a:t>When censoring COVID-19 deaths, Acala + BR reduced the risk of progression or death by 36% vs Pbo + BR</a:t>
            </a:r>
          </a:p>
        </p:txBody>
      </p:sp>
      <p:sp>
        <p:nvSpPr>
          <p:cNvPr id="4" name="Text Box 15">
            <a:extLst>
              <a:ext uri="{FF2B5EF4-FFF2-40B4-BE49-F238E27FC236}">
                <a16:creationId xmlns:a16="http://schemas.microsoft.com/office/drawing/2014/main" id="{90499A93-2E71-4930-90BC-8EBFB3D9296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fontAlgn="base">
              <a:lnSpc>
                <a:spcPct val="100000"/>
              </a:lnSpc>
              <a:spcBef>
                <a:spcPct val="0"/>
              </a:spcBef>
              <a:spcAft>
                <a:spcPct val="0"/>
              </a:spcAft>
              <a:buClrTx/>
              <a:buNone/>
              <a:defRPr/>
            </a:pPr>
            <a:r>
              <a:rPr lang="en-US" altLang="en-US" sz="1200" b="0" spc="-10" dirty="0">
                <a:solidFill>
                  <a:srgbClr val="455560"/>
                </a:solidFill>
                <a:latin typeface="Calibri" panose="020F0502020204030204" pitchFamily="34" charset="0"/>
              </a:rPr>
              <a:t>Wang.</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EHA 2024. Abstr </a:t>
            </a:r>
            <a:r>
              <a:rPr lang="en-US" altLang="en-US" sz="1200" b="0" dirty="0">
                <a:solidFill>
                  <a:srgbClr val="455560"/>
                </a:solidFill>
                <a:latin typeface="Calibri" panose="020F0502020204030204" pitchFamily="34" charset="0"/>
                <a:cs typeface="Arial" panose="020B0604020202020204" pitchFamily="34" charset="0"/>
              </a:rPr>
              <a:t>LB3439</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graphicFrame>
        <p:nvGraphicFramePr>
          <p:cNvPr id="6" name="Group 3">
            <a:extLst>
              <a:ext uri="{FF2B5EF4-FFF2-40B4-BE49-F238E27FC236}">
                <a16:creationId xmlns:a16="http://schemas.microsoft.com/office/drawing/2014/main" id="{680DE1FE-3A41-ADCA-EC3F-6F9E4A480989}"/>
              </a:ext>
            </a:extLst>
          </p:cNvPr>
          <p:cNvGraphicFramePr>
            <a:graphicFrameLocks/>
          </p:cNvGraphicFramePr>
          <p:nvPr>
            <p:extLst>
              <p:ext uri="{D42A27DB-BD31-4B8C-83A1-F6EECF244321}">
                <p14:modId xmlns:p14="http://schemas.microsoft.com/office/powerpoint/2010/main" val="954701558"/>
              </p:ext>
            </p:extLst>
          </p:nvPr>
        </p:nvGraphicFramePr>
        <p:xfrm>
          <a:off x="6384926" y="1610437"/>
          <a:ext cx="5373687" cy="3109072"/>
        </p:xfrm>
        <a:graphic>
          <a:graphicData uri="http://schemas.openxmlformats.org/drawingml/2006/table">
            <a:tbl>
              <a:tblPr/>
              <a:tblGrid>
                <a:gridCol w="1791229">
                  <a:extLst>
                    <a:ext uri="{9D8B030D-6E8A-4147-A177-3AD203B41FA5}">
                      <a16:colId xmlns:a16="http://schemas.microsoft.com/office/drawing/2014/main" val="20000"/>
                    </a:ext>
                  </a:extLst>
                </a:gridCol>
                <a:gridCol w="1791229">
                  <a:extLst>
                    <a:ext uri="{9D8B030D-6E8A-4147-A177-3AD203B41FA5}">
                      <a16:colId xmlns:a16="http://schemas.microsoft.com/office/drawing/2014/main" val="20001"/>
                    </a:ext>
                  </a:extLst>
                </a:gridCol>
                <a:gridCol w="1791229">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Prespecified Sensitivity Analysis of OS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Acala + BR</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299)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Pbo + BR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gridSpan="3">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Full analysis population (including crossover)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Not estimable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Not estimable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3"/>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0.86 (0.65-1.13; log-rank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.2743)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00798669"/>
                  </a:ext>
                </a:extLst>
              </a:tr>
              <a:tr h="0">
                <a:tc gridSpan="3">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COVID-19 deaths censored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4"/>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Not estimable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Not estimable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992946405"/>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0.75 (0.53-1.04; log-rank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.0797)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467586900"/>
                  </a:ext>
                </a:extLst>
              </a:tr>
            </a:tbl>
          </a:graphicData>
        </a:graphic>
      </p:graphicFrame>
      <p:graphicFrame>
        <p:nvGraphicFramePr>
          <p:cNvPr id="10" name="Group 3">
            <a:extLst>
              <a:ext uri="{FF2B5EF4-FFF2-40B4-BE49-F238E27FC236}">
                <a16:creationId xmlns:a16="http://schemas.microsoft.com/office/drawing/2014/main" id="{906E0AD5-96C1-3296-678A-ECE230B6277B}"/>
              </a:ext>
            </a:extLst>
          </p:cNvPr>
          <p:cNvGraphicFramePr>
            <a:graphicFrameLocks/>
          </p:cNvGraphicFramePr>
          <p:nvPr>
            <p:extLst>
              <p:ext uri="{D42A27DB-BD31-4B8C-83A1-F6EECF244321}">
                <p14:modId xmlns:p14="http://schemas.microsoft.com/office/powerpoint/2010/main" val="2952629464"/>
              </p:ext>
            </p:extLst>
          </p:nvPr>
        </p:nvGraphicFramePr>
        <p:xfrm>
          <a:off x="723900" y="1610437"/>
          <a:ext cx="5373687" cy="3109072"/>
        </p:xfrm>
        <a:graphic>
          <a:graphicData uri="http://schemas.openxmlformats.org/drawingml/2006/table">
            <a:tbl>
              <a:tblPr/>
              <a:tblGrid>
                <a:gridCol w="1791229">
                  <a:extLst>
                    <a:ext uri="{9D8B030D-6E8A-4147-A177-3AD203B41FA5}">
                      <a16:colId xmlns:a16="http://schemas.microsoft.com/office/drawing/2014/main" val="20000"/>
                    </a:ext>
                  </a:extLst>
                </a:gridCol>
                <a:gridCol w="1791229">
                  <a:extLst>
                    <a:ext uri="{9D8B030D-6E8A-4147-A177-3AD203B41FA5}">
                      <a16:colId xmlns:a16="http://schemas.microsoft.com/office/drawing/2014/main" val="20001"/>
                    </a:ext>
                  </a:extLst>
                </a:gridCol>
                <a:gridCol w="1791229">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Prespecified Sensitivity Analysis of PFS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Acala + BR</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299)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Pbo + BR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gridSpan="3">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Full analysis population (primary endpoint)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3"/>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0.73 (0.57-0.94; log-rank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.0160)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00798669"/>
                  </a:ext>
                </a:extLst>
              </a:tr>
              <a:tr h="0">
                <a:tc gridSpan="3">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COVID-19 deaths censored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4"/>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Not estimable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992946405"/>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0.64 (0.48-0.84; log-rank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.0017)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467586900"/>
                  </a:ext>
                </a:extLst>
              </a:tr>
            </a:tbl>
          </a:graphicData>
        </a:graphic>
      </p:graphicFrame>
    </p:spTree>
    <p:extLst>
      <p:ext uri="{BB962C8B-B14F-4D97-AF65-F5344CB8AC3E}">
        <p14:creationId xmlns:p14="http://schemas.microsoft.com/office/powerpoint/2010/main" val="2949511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dirty="0"/>
              <a:t>Phase II Trial of </a:t>
            </a:r>
            <a:r>
              <a:rPr lang="en-US" dirty="0" err="1"/>
              <a:t>BOVen</a:t>
            </a:r>
            <a:r>
              <a:rPr lang="en-US" dirty="0"/>
              <a:t> (Zanubrutinib + Obinutuzumab + Venetoclax) in Older Patients With Untreated MCL</a:t>
            </a:r>
            <a:endParaRPr lang="en-US" altLang="en-US" dirty="0"/>
          </a:p>
        </p:txBody>
      </p:sp>
      <p:sp>
        <p:nvSpPr>
          <p:cNvPr id="4" name="Content Placeholder 3">
            <a:extLst>
              <a:ext uri="{FF2B5EF4-FFF2-40B4-BE49-F238E27FC236}">
                <a16:creationId xmlns:a16="http://schemas.microsoft.com/office/drawing/2014/main" id="{38C9CCE2-8C27-7921-B3EE-D448E331C73A}"/>
              </a:ext>
            </a:extLst>
          </p:cNvPr>
          <p:cNvSpPr>
            <a:spLocks noGrp="1"/>
          </p:cNvSpPr>
          <p:nvPr>
            <p:ph idx="1"/>
          </p:nvPr>
        </p:nvSpPr>
        <p:spPr>
          <a:xfrm>
            <a:off x="604675" y="1513047"/>
            <a:ext cx="10877529" cy="823755"/>
          </a:xfrm>
        </p:spPr>
        <p:txBody>
          <a:bodyPr/>
          <a:lstStyle/>
          <a:p>
            <a:r>
              <a:rPr lang="en-US" sz="2400"/>
              <a:t>Multicenter, single-arm, open-label, multicohort trial</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1155697" y="2001218"/>
            <a:ext cx="3006196"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u="sng">
                <a:solidFill>
                  <a:schemeClr val="bg1"/>
                </a:solidFill>
                <a:latin typeface="Calibri" panose="020F0502020204030204" pitchFamily="34" charset="0"/>
              </a:rPr>
              <a:t>Transplant-Ineligible MCL Cohort</a:t>
            </a:r>
          </a:p>
          <a:p>
            <a:pPr algn="ctr">
              <a:lnSpc>
                <a:spcPct val="100000"/>
              </a:lnSpc>
              <a:spcBef>
                <a:spcPct val="0"/>
              </a:spcBef>
              <a:spcAft>
                <a:spcPct val="0"/>
              </a:spcAft>
              <a:buClrTx/>
              <a:buFontTx/>
              <a:buNone/>
            </a:pPr>
            <a:r>
              <a:rPr lang="en-GB" altLang="en-US" sz="1600" b="0">
                <a:solidFill>
                  <a:schemeClr val="bg1"/>
                </a:solidFill>
                <a:latin typeface="Calibri" panose="020F0502020204030204" pitchFamily="34" charset="0"/>
              </a:rPr>
              <a:t>Patients with previously untreated MCL; age ≥65 yr or with comorbidities precluding ASCT*; ANC &gt;1 x 10</a:t>
            </a:r>
            <a:r>
              <a:rPr lang="en-GB" altLang="en-US" sz="1600" b="0" baseline="30000">
                <a:solidFill>
                  <a:schemeClr val="bg1"/>
                </a:solidFill>
                <a:latin typeface="Calibri" panose="020F0502020204030204" pitchFamily="34" charset="0"/>
              </a:rPr>
              <a:t>9</a:t>
            </a:r>
            <a:r>
              <a:rPr lang="en-GB" altLang="en-US" sz="1600" b="0">
                <a:solidFill>
                  <a:schemeClr val="bg1"/>
                </a:solidFill>
                <a:latin typeface="Calibri" panose="020F0502020204030204" pitchFamily="34" charset="0"/>
              </a:rPr>
              <a:t>/L, plt &gt;75,000/mm</a:t>
            </a:r>
            <a:r>
              <a:rPr lang="en-GB" altLang="en-US" sz="1600" b="0" baseline="30000">
                <a:solidFill>
                  <a:schemeClr val="bg1"/>
                </a:solidFill>
                <a:latin typeface="Calibri" panose="020F0502020204030204" pitchFamily="34" charset="0"/>
              </a:rPr>
              <a:t>3</a:t>
            </a:r>
            <a:r>
              <a:rPr lang="en-GB" altLang="en-US" sz="1600" b="0">
                <a:solidFill>
                  <a:schemeClr val="bg1"/>
                </a:solidFill>
                <a:latin typeface="Calibri" panose="020F0502020204030204" pitchFamily="34" charset="0"/>
              </a:rPr>
              <a:t>, and Hb ≥9 g/dL unless due to MCL; ECOG PS ≤2</a:t>
            </a:r>
          </a:p>
          <a:p>
            <a:pPr algn="ctr">
              <a:lnSpc>
                <a:spcPct val="100000"/>
              </a:lnSpc>
              <a:spcBef>
                <a:spcPct val="0"/>
              </a:spcBef>
              <a:spcAft>
                <a:spcPct val="0"/>
              </a:spcAft>
              <a:buClrTx/>
              <a:buFontTx/>
              <a:buNone/>
            </a:pPr>
            <a:r>
              <a:rPr lang="en-GB" altLang="en-US" sz="1600" b="0">
                <a:solidFill>
                  <a:schemeClr val="bg1"/>
                </a:solidFill>
                <a:latin typeface="Calibri" panose="020F0502020204030204" pitchFamily="34" charset="0"/>
              </a:rPr>
              <a:t>(N = 46)</a:t>
            </a:r>
            <a:endParaRPr lang="en-US" altLang="en-US" sz="1600" b="0">
              <a:solidFill>
                <a:schemeClr val="bg1"/>
              </a:solidFill>
              <a:latin typeface="Calibri" panose="020F0502020204030204" pitchFamily="34" charset="0"/>
            </a:endParaRPr>
          </a:p>
        </p:txBody>
      </p:sp>
      <p:sp>
        <p:nvSpPr>
          <p:cNvPr id="19461" name="Rectangle 46">
            <a:extLst>
              <a:ext uri="{FF2B5EF4-FFF2-40B4-BE49-F238E27FC236}">
                <a16:creationId xmlns:a16="http://schemas.microsoft.com/office/drawing/2014/main" id="{937A8B82-B1A2-4F68-B7FF-D7788F4B7C74}"/>
              </a:ext>
            </a:extLst>
          </p:cNvPr>
          <p:cNvSpPr>
            <a:spLocks noChangeArrowheads="1"/>
          </p:cNvSpPr>
          <p:nvPr/>
        </p:nvSpPr>
        <p:spPr bwMode="auto">
          <a:xfrm>
            <a:off x="8686800" y="2247439"/>
            <a:ext cx="234950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US" altLang="en-US" sz="1600" b="0" i="1">
                <a:solidFill>
                  <a:schemeClr val="bg1"/>
                </a:solidFill>
                <a:latin typeface="Calibri" panose="020F0502020204030204" pitchFamily="34" charset="0"/>
              </a:rPr>
              <a:t>After 24 cycles in selected patients:</a:t>
            </a:r>
          </a:p>
          <a:p>
            <a:pPr marL="285750" indent="-285750">
              <a:lnSpc>
                <a:spcPct val="100000"/>
              </a:lnSpc>
              <a:spcBef>
                <a:spcPct val="0"/>
              </a:spcBef>
              <a:spcAft>
                <a:spcPct val="0"/>
              </a:spcAft>
              <a:buClrTx/>
            </a:pPr>
            <a:r>
              <a:rPr lang="en-US" altLang="en-US" sz="1600" i="1">
                <a:solidFill>
                  <a:schemeClr val="bg1"/>
                </a:solidFill>
                <a:latin typeface="Calibri" panose="020F0502020204030204" pitchFamily="34" charset="0"/>
              </a:rPr>
              <a:t>CR and uMRD: </a:t>
            </a:r>
            <a:br>
              <a:rPr lang="en-US" altLang="en-US" sz="1600" b="0" i="1">
                <a:solidFill>
                  <a:schemeClr val="bg1"/>
                </a:solidFill>
                <a:latin typeface="Calibri" panose="020F0502020204030204" pitchFamily="34" charset="0"/>
              </a:rPr>
            </a:br>
            <a:r>
              <a:rPr lang="en-US" altLang="en-US" sz="1600" b="0" i="1">
                <a:solidFill>
                  <a:schemeClr val="bg1"/>
                </a:solidFill>
                <a:latin typeface="Calibri" panose="020F0502020204030204" pitchFamily="34" charset="0"/>
              </a:rPr>
              <a:t>stop tx</a:t>
            </a:r>
          </a:p>
          <a:p>
            <a:pPr marL="285750" indent="-285750">
              <a:lnSpc>
                <a:spcPct val="100000"/>
              </a:lnSpc>
              <a:spcBef>
                <a:spcPct val="0"/>
              </a:spcBef>
              <a:spcAft>
                <a:spcPct val="0"/>
              </a:spcAft>
              <a:buClrTx/>
            </a:pPr>
            <a:r>
              <a:rPr lang="en-US" altLang="en-US" sz="1600" i="1">
                <a:solidFill>
                  <a:schemeClr val="bg1"/>
                </a:solidFill>
                <a:latin typeface="Calibri" panose="020F0502020204030204" pitchFamily="34" charset="0"/>
              </a:rPr>
              <a:t>&lt;CR and/or dMRD:</a:t>
            </a:r>
            <a:r>
              <a:rPr lang="en-US" altLang="en-US" sz="1600" b="0" i="1">
                <a:solidFill>
                  <a:schemeClr val="bg1"/>
                </a:solidFill>
                <a:latin typeface="Calibri" panose="020F0502020204030204" pitchFamily="34" charset="0"/>
              </a:rPr>
              <a:t> continue tx</a:t>
            </a: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4921248" y="2145404"/>
            <a:ext cx="3006196" cy="1773731"/>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a:solidFill>
                  <a:schemeClr val="tx1"/>
                </a:solidFill>
                <a:latin typeface="Calibri" panose="020F0502020204030204" pitchFamily="34" charset="0"/>
              </a:rPr>
              <a:t>Zanubrutinib</a:t>
            </a:r>
            <a:r>
              <a:rPr lang="en-US" altLang="en-US" sz="1600" b="0">
                <a:solidFill>
                  <a:schemeClr val="tx1"/>
                </a:solidFill>
                <a:latin typeface="Calibri" panose="020F0502020204030204" pitchFamily="34" charset="0"/>
              </a:rPr>
              <a:t> 160 mg PO BID until EOT or intolerance +</a:t>
            </a:r>
          </a:p>
          <a:p>
            <a:pPr algn="ctr">
              <a:lnSpc>
                <a:spcPct val="100000"/>
              </a:lnSpc>
              <a:spcBef>
                <a:spcPct val="0"/>
              </a:spcBef>
              <a:spcAft>
                <a:spcPct val="0"/>
              </a:spcAft>
              <a:buClrTx/>
              <a:buFontTx/>
              <a:buNone/>
            </a:pPr>
            <a:r>
              <a:rPr lang="en-US" altLang="en-US" sz="1600">
                <a:solidFill>
                  <a:schemeClr val="tx1"/>
                </a:solidFill>
                <a:latin typeface="Calibri" panose="020F0502020204030204" pitchFamily="34" charset="0"/>
              </a:rPr>
              <a:t>Obinutuzumab</a:t>
            </a:r>
            <a:r>
              <a:rPr lang="en-US" altLang="en-US" sz="1600" b="0">
                <a:solidFill>
                  <a:schemeClr val="tx1"/>
                </a:solidFill>
                <a:latin typeface="Calibri" panose="020F0502020204030204" pitchFamily="34" charset="0"/>
              </a:rPr>
              <a:t> 1000 mg IV on Days 1, 8, 15 of cycle 1 and </a:t>
            </a:r>
          </a:p>
          <a:p>
            <a:pPr algn="ctr">
              <a:lnSpc>
                <a:spcPct val="100000"/>
              </a:lnSpc>
              <a:spcBef>
                <a:spcPct val="0"/>
              </a:spcBef>
              <a:spcAft>
                <a:spcPct val="0"/>
              </a:spcAft>
              <a:buClrTx/>
              <a:buFontTx/>
              <a:buNone/>
            </a:pPr>
            <a:r>
              <a:rPr lang="en-US" altLang="en-US" sz="1600" b="0">
                <a:solidFill>
                  <a:schemeClr val="tx1"/>
                </a:solidFill>
                <a:latin typeface="Calibri" panose="020F0502020204030204" pitchFamily="34" charset="0"/>
              </a:rPr>
              <a:t>Day 1 of cycles 2-8 +</a:t>
            </a:r>
          </a:p>
          <a:p>
            <a:pPr algn="ctr">
              <a:lnSpc>
                <a:spcPct val="100000"/>
              </a:lnSpc>
              <a:spcBef>
                <a:spcPct val="0"/>
              </a:spcBef>
              <a:spcAft>
                <a:spcPct val="0"/>
              </a:spcAft>
              <a:buClrTx/>
              <a:buFontTx/>
              <a:buNone/>
            </a:pPr>
            <a:r>
              <a:rPr lang="en-US" altLang="en-US" sz="1600">
                <a:solidFill>
                  <a:schemeClr val="tx1"/>
                </a:solidFill>
                <a:latin typeface="Calibri" panose="020F0502020204030204" pitchFamily="34" charset="0"/>
              </a:rPr>
              <a:t>Venetoclax</a:t>
            </a:r>
            <a:r>
              <a:rPr lang="en-US" altLang="en-US" sz="1600" b="0">
                <a:solidFill>
                  <a:schemeClr val="tx1"/>
                </a:solidFill>
                <a:latin typeface="Calibri" panose="020F0502020204030204" pitchFamily="34" charset="0"/>
              </a:rPr>
              <a:t> 400 mg PO QD</a:t>
            </a:r>
            <a:r>
              <a:rPr lang="en-US" altLang="en-US" sz="1600" b="0" baseline="30000">
                <a:solidFill>
                  <a:schemeClr val="tx1"/>
                </a:solidFill>
                <a:latin typeface="Calibri" panose="020F0502020204030204" pitchFamily="34" charset="0"/>
              </a:rPr>
              <a:t>†</a:t>
            </a:r>
            <a:r>
              <a:rPr lang="en-US" altLang="en-US" sz="1600" b="0">
                <a:solidFill>
                  <a:schemeClr val="tx1"/>
                </a:solidFill>
                <a:latin typeface="Calibri" panose="020F0502020204030204" pitchFamily="34" charset="0"/>
              </a:rPr>
              <a:t> until EOT or intolerance </a:t>
            </a:r>
          </a:p>
        </p:txBody>
      </p:sp>
      <p:sp>
        <p:nvSpPr>
          <p:cNvPr id="19466" name="Line 52">
            <a:extLst>
              <a:ext uri="{FF2B5EF4-FFF2-40B4-BE49-F238E27FC236}">
                <a16:creationId xmlns:a16="http://schemas.microsoft.com/office/drawing/2014/main" id="{809AEC4D-D360-4462-B28D-A44E89AF0366}"/>
              </a:ext>
            </a:extLst>
          </p:cNvPr>
          <p:cNvSpPr>
            <a:spLocks noChangeShapeType="1"/>
          </p:cNvSpPr>
          <p:nvPr/>
        </p:nvSpPr>
        <p:spPr bwMode="auto">
          <a:xfrm>
            <a:off x="8067409" y="3032269"/>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sp>
        <p:nvSpPr>
          <p:cNvPr id="5" name="Content Placeholder 2">
            <a:extLst>
              <a:ext uri="{FF2B5EF4-FFF2-40B4-BE49-F238E27FC236}">
                <a16:creationId xmlns:a16="http://schemas.microsoft.com/office/drawing/2014/main" id="{B336EF94-40CD-D96A-C3E8-F8FB0C4A7A36}"/>
              </a:ext>
            </a:extLst>
          </p:cNvPr>
          <p:cNvSpPr txBox="1">
            <a:spLocks/>
          </p:cNvSpPr>
          <p:nvPr/>
        </p:nvSpPr>
        <p:spPr bwMode="auto">
          <a:xfrm>
            <a:off x="601820" y="5173629"/>
            <a:ext cx="10881360" cy="101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1" kern="0"/>
              <a:t>Primary endpoint: </a:t>
            </a:r>
            <a:r>
              <a:rPr lang="en-US" sz="2400" b="0" kern="0"/>
              <a:t>3-yr PFS rate</a:t>
            </a:r>
          </a:p>
          <a:p>
            <a:r>
              <a:rPr lang="en-US" sz="2400" b="1" kern="0"/>
              <a:t>Other endpoints: </a:t>
            </a:r>
            <a:r>
              <a:rPr lang="en-US" sz="2400" b="0" kern="0"/>
              <a:t>response, MRD, safety</a:t>
            </a:r>
            <a:endParaRPr lang="en-US" sz="2400" b="1" kern="0"/>
          </a:p>
        </p:txBody>
      </p:sp>
      <p:sp>
        <p:nvSpPr>
          <p:cNvPr id="7" name="Text Box 30">
            <a:extLst>
              <a:ext uri="{FF2B5EF4-FFF2-40B4-BE49-F238E27FC236}">
                <a16:creationId xmlns:a16="http://schemas.microsoft.com/office/drawing/2014/main" id="{55315231-9605-A7E2-7AA4-61DF9314A6DD}"/>
              </a:ext>
            </a:extLst>
          </p:cNvPr>
          <p:cNvSpPr txBox="1">
            <a:spLocks noChangeArrowheads="1"/>
          </p:cNvSpPr>
          <p:nvPr/>
        </p:nvSpPr>
        <p:spPr bwMode="auto">
          <a:xfrm>
            <a:off x="727077" y="4364038"/>
            <a:ext cx="11069637" cy="736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a:solidFill>
                  <a:schemeClr val="bg1"/>
                </a:solidFill>
                <a:latin typeface="Calibri" panose="020F0502020204030204" pitchFamily="34" charset="0"/>
              </a:rPr>
              <a:t>*≥1 of following: comorbid disease (eg, CAD, CHF, pulmonary dysfunction, liver dysfunction, or kidney dysfunction) precluding HDT secondary to anticipated increase in morbidity and mortality; ECOG PS 2; ejection fraction ≥35% to &lt;45%; impaired PFT with DLCO &lt;50%. </a:t>
            </a:r>
            <a:br>
              <a:rPr lang="en-US" altLang="en-US" sz="1400" b="0">
                <a:solidFill>
                  <a:schemeClr val="bg1"/>
                </a:solidFill>
                <a:latin typeface="Calibri" panose="020F0502020204030204" pitchFamily="34" charset="0"/>
              </a:rPr>
            </a:br>
            <a:r>
              <a:rPr lang="en-US" altLang="en-US" sz="1400" b="0" baseline="30000">
                <a:solidFill>
                  <a:schemeClr val="bg1"/>
                </a:solidFill>
                <a:latin typeface="Calibri" panose="020F0502020204030204" pitchFamily="34" charset="0"/>
              </a:rPr>
              <a:t>†</a:t>
            </a:r>
            <a:r>
              <a:rPr lang="en-US" altLang="en-US" sz="1400" b="0">
                <a:solidFill>
                  <a:schemeClr val="bg1"/>
                </a:solidFill>
                <a:latin typeface="Calibri" panose="020F0502020204030204" pitchFamily="34" charset="0"/>
              </a:rPr>
              <a:t>5-wk ramp-up of 1 wk each at 20, 50, 100, 200, 400 mg.</a:t>
            </a:r>
          </a:p>
        </p:txBody>
      </p:sp>
      <p:sp>
        <p:nvSpPr>
          <p:cNvPr id="8" name="Text Box 15">
            <a:extLst>
              <a:ext uri="{FF2B5EF4-FFF2-40B4-BE49-F238E27FC236}">
                <a16:creationId xmlns:a16="http://schemas.microsoft.com/office/drawing/2014/main" id="{076F8C1E-78D7-D3A5-27CD-1D0BAB47AE5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a:solidFill>
                  <a:schemeClr val="bg2"/>
                </a:solidFill>
                <a:latin typeface="Calibri" panose="020F0502020204030204" pitchFamily="34" charset="0"/>
                <a:cs typeface="+mn-cs"/>
              </a:rPr>
              <a:t>Kumar. EHA 2024. Abstr P1138. NCT03824483.</a:t>
            </a:r>
            <a:endParaRPr lang="en-US" altLang="en-US" sz="1200" b="0">
              <a:solidFill>
                <a:schemeClr val="bg2"/>
              </a:solidFill>
              <a:latin typeface="Calibri" panose="020F0502020204030204" pitchFamily="34" charset="0"/>
              <a:cs typeface="+mn-cs"/>
            </a:endParaRPr>
          </a:p>
        </p:txBody>
      </p:sp>
      <p:sp>
        <p:nvSpPr>
          <p:cNvPr id="9" name="Line 52">
            <a:extLst>
              <a:ext uri="{FF2B5EF4-FFF2-40B4-BE49-F238E27FC236}">
                <a16:creationId xmlns:a16="http://schemas.microsoft.com/office/drawing/2014/main" id="{21ADC75D-7F98-74C6-1555-589BF49F472C}"/>
              </a:ext>
            </a:extLst>
          </p:cNvPr>
          <p:cNvSpPr>
            <a:spLocks noChangeShapeType="1"/>
          </p:cNvSpPr>
          <p:nvPr/>
        </p:nvSpPr>
        <p:spPr bwMode="auto">
          <a:xfrm>
            <a:off x="4301858" y="3032269"/>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spTree>
    <p:extLst>
      <p:ext uri="{BB962C8B-B14F-4D97-AF65-F5344CB8AC3E}">
        <p14:creationId xmlns:p14="http://schemas.microsoft.com/office/powerpoint/2010/main" val="27575164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2D12D-C218-22C6-81EF-3963779AA79B}"/>
              </a:ext>
            </a:extLst>
          </p:cNvPr>
          <p:cNvSpPr>
            <a:spLocks noGrp="1"/>
          </p:cNvSpPr>
          <p:nvPr>
            <p:ph type="title"/>
          </p:nvPr>
        </p:nvSpPr>
        <p:spPr/>
        <p:txBody>
          <a:bodyPr/>
          <a:lstStyle/>
          <a:p>
            <a:r>
              <a:rPr lang="en-US"/>
              <a:t>BOVen in MCL: Baseline Characteristics</a:t>
            </a:r>
          </a:p>
        </p:txBody>
      </p:sp>
      <p:sp>
        <p:nvSpPr>
          <p:cNvPr id="4" name="Text Box 15">
            <a:extLst>
              <a:ext uri="{FF2B5EF4-FFF2-40B4-BE49-F238E27FC236}">
                <a16:creationId xmlns:a16="http://schemas.microsoft.com/office/drawing/2014/main" id="{90499A93-2E71-4930-90BC-8EBFB3D9296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a:solidFill>
                  <a:schemeClr val="bg2"/>
                </a:solidFill>
                <a:latin typeface="Calibri" panose="020F0502020204030204" pitchFamily="34" charset="0"/>
                <a:cs typeface="+mn-cs"/>
              </a:rPr>
              <a:t>Kumar. EHA 2024. Abstr P1138.</a:t>
            </a:r>
            <a:endParaRPr lang="en-US" altLang="en-US" sz="1200" b="0">
              <a:solidFill>
                <a:schemeClr val="bg2"/>
              </a:solidFill>
              <a:latin typeface="Calibri" panose="020F0502020204030204" pitchFamily="34" charset="0"/>
              <a:cs typeface="+mn-cs"/>
            </a:endParaRPr>
          </a:p>
        </p:txBody>
      </p:sp>
      <p:graphicFrame>
        <p:nvGraphicFramePr>
          <p:cNvPr id="7" name="Group 32">
            <a:extLst>
              <a:ext uri="{FF2B5EF4-FFF2-40B4-BE49-F238E27FC236}">
                <a16:creationId xmlns:a16="http://schemas.microsoft.com/office/drawing/2014/main" id="{E6A7DBF9-6690-2140-2D49-A19E064C4B2C}"/>
              </a:ext>
            </a:extLst>
          </p:cNvPr>
          <p:cNvGraphicFramePr>
            <a:graphicFrameLocks noGrp="1"/>
          </p:cNvGraphicFramePr>
          <p:nvPr/>
        </p:nvGraphicFramePr>
        <p:xfrm>
          <a:off x="723899" y="1610437"/>
          <a:ext cx="5086161" cy="4450176"/>
        </p:xfrm>
        <a:graphic>
          <a:graphicData uri="http://schemas.openxmlformats.org/drawingml/2006/table">
            <a:tbl>
              <a:tblPr/>
              <a:tblGrid>
                <a:gridCol w="3285393">
                  <a:extLst>
                    <a:ext uri="{9D8B030D-6E8A-4147-A177-3AD203B41FA5}">
                      <a16:colId xmlns:a16="http://schemas.microsoft.com/office/drawing/2014/main" val="20000"/>
                    </a:ext>
                  </a:extLst>
                </a:gridCol>
                <a:gridCol w="1800768">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Characteristic,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a:ln>
                            <a:noFill/>
                          </a:ln>
                          <a:solidFill>
                            <a:schemeClr val="tx1"/>
                          </a:solidFill>
                          <a:effectLst/>
                          <a:latin typeface="Calibri" panose="020F0502020204030204" pitchFamily="34" charset="0"/>
                        </a:rPr>
                        <a:t>N = 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71 (47-89)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Female,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16 (35)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MCL histology</a:t>
                      </a:r>
                      <a:r>
                        <a:rPr kumimoji="0" lang="en-US" sz="1600" b="0" i="0" u="none" strike="noStrike" cap="none" normalizeH="0" baseline="0">
                          <a:ln>
                            <a:noFill/>
                          </a:ln>
                          <a:solidFill>
                            <a:schemeClr val="bg2">
                              <a:lumMod val="10000"/>
                            </a:schemeClr>
                          </a:solidFill>
                          <a:effectLst/>
                          <a:latin typeface="Calibri" panose="020F0502020204030204" pitchFamily="34" charset="0"/>
                        </a:rPr>
                        <a:t>, n (%)</a:t>
                      </a: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Blastoid</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Classic</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Leukemic phase</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Unknown,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 (9.8)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31 (76)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6 (15)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Ki-67 proliferation rate</a:t>
                      </a:r>
                      <a:r>
                        <a:rPr kumimoji="0" lang="en-US" sz="1600" b="0" i="0" u="none" strike="noStrike" cap="none" normalizeH="0" baseline="0">
                          <a:ln>
                            <a:noFill/>
                          </a:ln>
                          <a:solidFill>
                            <a:schemeClr val="bg2">
                              <a:lumMod val="10000"/>
                            </a:schemeClr>
                          </a:solidFill>
                          <a:effectLst/>
                          <a:latin typeface="Calibri" panose="020F0502020204030204" pitchFamily="34" charset="0"/>
                        </a:rPr>
                        <a:t>, n (%)</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&lt;30%</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30-49%</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≥50%</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Unknown,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22 (51)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12 (28)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9 (21)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Reason for ASCT ineligibility</a:t>
                      </a:r>
                      <a:r>
                        <a:rPr kumimoji="0" lang="en-US" sz="1600" b="0" i="0" u="none" strike="noStrike" cap="none" normalizeH="0" baseline="0">
                          <a:ln>
                            <a:noFill/>
                          </a:ln>
                          <a:solidFill>
                            <a:schemeClr val="bg2">
                              <a:lumMod val="10000"/>
                            </a:schemeClr>
                          </a:solidFill>
                          <a:effectLst/>
                          <a:latin typeface="Calibri" panose="020F0502020204030204" pitchFamily="34" charset="0"/>
                        </a:rPr>
                        <a:t>, n (%)</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Age ≥65 yr</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Comorbidity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45 (98)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 (2.2)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858879716"/>
                  </a:ext>
                </a:extLst>
              </a:tr>
            </a:tbl>
          </a:graphicData>
        </a:graphic>
      </p:graphicFrame>
      <p:graphicFrame>
        <p:nvGraphicFramePr>
          <p:cNvPr id="5" name="Group 32">
            <a:extLst>
              <a:ext uri="{FF2B5EF4-FFF2-40B4-BE49-F238E27FC236}">
                <a16:creationId xmlns:a16="http://schemas.microsoft.com/office/drawing/2014/main" id="{453BA291-4661-EB36-ECDB-06E58F8CBEAC}"/>
              </a:ext>
            </a:extLst>
          </p:cNvPr>
          <p:cNvGraphicFramePr>
            <a:graphicFrameLocks noGrp="1"/>
          </p:cNvGraphicFramePr>
          <p:nvPr/>
        </p:nvGraphicFramePr>
        <p:xfrm>
          <a:off x="6381941" y="1610437"/>
          <a:ext cx="5086160" cy="3779584"/>
        </p:xfrm>
        <a:graphic>
          <a:graphicData uri="http://schemas.openxmlformats.org/drawingml/2006/table">
            <a:tbl>
              <a:tblPr/>
              <a:tblGrid>
                <a:gridCol w="2895600">
                  <a:extLst>
                    <a:ext uri="{9D8B030D-6E8A-4147-A177-3AD203B41FA5}">
                      <a16:colId xmlns:a16="http://schemas.microsoft.com/office/drawing/2014/main" val="20000"/>
                    </a:ext>
                  </a:extLst>
                </a:gridCol>
                <a:gridCol w="2190560">
                  <a:extLst>
                    <a:ext uri="{9D8B030D-6E8A-4147-A177-3AD203B41FA5}">
                      <a16:colId xmlns:a16="http://schemas.microsoft.com/office/drawing/2014/main" val="20002"/>
                    </a:ext>
                  </a:extLst>
                </a:gridCol>
              </a:tblGrid>
              <a:tr h="25179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Characteristic,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a:ln>
                            <a:noFill/>
                          </a:ln>
                          <a:solidFill>
                            <a:schemeClr val="tx1"/>
                          </a:solidFill>
                          <a:effectLst/>
                          <a:latin typeface="Calibri" panose="020F0502020204030204" pitchFamily="34" charset="0"/>
                        </a:rPr>
                        <a:t>N = 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517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MIPI classification</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Low</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Intermediate</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High</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Unknown,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 (9.1)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9 (20)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31 (70)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50408464"/>
                  </a:ext>
                </a:extLst>
              </a:tr>
              <a:tr h="2517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17p del by FISH</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No</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Yes</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Unknown,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34 (83)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 (17)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79513918"/>
                  </a:ext>
                </a:extLst>
              </a:tr>
              <a:tr h="25179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kern="1200" cap="none" normalizeH="0" baseline="0">
                          <a:ln>
                            <a:noFill/>
                          </a:ln>
                          <a:solidFill>
                            <a:schemeClr val="bg2">
                              <a:lumMod val="10000"/>
                            </a:schemeClr>
                          </a:solidFill>
                          <a:effectLst/>
                          <a:latin typeface="Calibri" panose="020F0502020204030204" pitchFamily="34" charset="0"/>
                          <a:ea typeface="+mn-ea"/>
                          <a:cs typeface="+mn-cs"/>
                        </a:rPr>
                        <a:t>TP53</a:t>
                      </a: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 status by NGS</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Mutated</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Unmutated</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Unknown,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11 (28)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28 (72)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01004161"/>
                  </a:ext>
                </a:extLst>
              </a:tr>
            </a:tbl>
          </a:graphicData>
        </a:graphic>
      </p:graphicFrame>
    </p:spTree>
    <p:extLst>
      <p:ext uri="{BB962C8B-B14F-4D97-AF65-F5344CB8AC3E}">
        <p14:creationId xmlns:p14="http://schemas.microsoft.com/office/powerpoint/2010/main" val="21576978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2D12D-C218-22C6-81EF-3963779AA79B}"/>
              </a:ext>
            </a:extLst>
          </p:cNvPr>
          <p:cNvSpPr>
            <a:spLocks noGrp="1"/>
          </p:cNvSpPr>
          <p:nvPr>
            <p:ph type="title"/>
          </p:nvPr>
        </p:nvSpPr>
        <p:spPr/>
        <p:txBody>
          <a:bodyPr/>
          <a:lstStyle/>
          <a:p>
            <a:r>
              <a:rPr lang="en-US"/>
              <a:t>BOVen in MCL: Efficacy and Patient Disposition</a:t>
            </a:r>
          </a:p>
        </p:txBody>
      </p:sp>
      <p:sp>
        <p:nvSpPr>
          <p:cNvPr id="13" name="Content Placeholder 12">
            <a:extLst>
              <a:ext uri="{FF2B5EF4-FFF2-40B4-BE49-F238E27FC236}">
                <a16:creationId xmlns:a16="http://schemas.microsoft.com/office/drawing/2014/main" id="{340C8FFD-872B-F083-EF7B-DBFA9048CCB4}"/>
              </a:ext>
            </a:extLst>
          </p:cNvPr>
          <p:cNvSpPr>
            <a:spLocks noGrp="1"/>
          </p:cNvSpPr>
          <p:nvPr>
            <p:ph sz="half" idx="2"/>
          </p:nvPr>
        </p:nvSpPr>
        <p:spPr/>
        <p:txBody>
          <a:bodyPr/>
          <a:lstStyle/>
          <a:p>
            <a:r>
              <a:rPr lang="en-US"/>
              <a:t>Median follow-up: 11 mo (range: 0.8-19.3)</a:t>
            </a:r>
          </a:p>
          <a:p>
            <a:pPr lvl="1"/>
            <a:r>
              <a:rPr lang="en-US"/>
              <a:t>Remaining on tx: n = 44 (96%)</a:t>
            </a:r>
          </a:p>
          <a:p>
            <a:pPr lvl="1"/>
            <a:r>
              <a:rPr lang="en-US"/>
              <a:t>Events:</a:t>
            </a:r>
          </a:p>
          <a:p>
            <a:pPr lvl="2"/>
            <a:r>
              <a:rPr lang="en-US"/>
              <a:t>Progression: n = 2</a:t>
            </a:r>
          </a:p>
          <a:p>
            <a:pPr lvl="3"/>
            <a:r>
              <a:rPr lang="en-US"/>
              <a:t>1 patient with </a:t>
            </a:r>
            <a:r>
              <a:rPr lang="en-US" i="1"/>
              <a:t>TP53</a:t>
            </a:r>
            <a:r>
              <a:rPr lang="en-US"/>
              <a:t>-mutated disease and</a:t>
            </a:r>
            <a:r>
              <a:rPr lang="en-US" i="1"/>
              <a:t> </a:t>
            </a:r>
            <a:r>
              <a:rPr lang="en-US"/>
              <a:t>early PD in cycle 2 subsequently died </a:t>
            </a:r>
          </a:p>
          <a:p>
            <a:pPr lvl="2"/>
            <a:r>
              <a:rPr lang="en-US"/>
              <a:t>LTFU: n = 1</a:t>
            </a:r>
          </a:p>
        </p:txBody>
      </p:sp>
      <p:sp>
        <p:nvSpPr>
          <p:cNvPr id="4" name="Text Box 15">
            <a:extLst>
              <a:ext uri="{FF2B5EF4-FFF2-40B4-BE49-F238E27FC236}">
                <a16:creationId xmlns:a16="http://schemas.microsoft.com/office/drawing/2014/main" id="{90499A93-2E71-4930-90BC-8EBFB3D9296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a:solidFill>
                  <a:schemeClr val="bg2"/>
                </a:solidFill>
                <a:latin typeface="Calibri" panose="020F0502020204030204" pitchFamily="34" charset="0"/>
                <a:cs typeface="+mn-cs"/>
              </a:rPr>
              <a:t>Kumar. EHA 2024. Abstr P1138.</a:t>
            </a:r>
            <a:endParaRPr lang="en-US" altLang="en-US" sz="1200" b="0">
              <a:solidFill>
                <a:schemeClr val="bg2"/>
              </a:solidFill>
              <a:latin typeface="Calibri" panose="020F0502020204030204" pitchFamily="34" charset="0"/>
              <a:cs typeface="+mn-cs"/>
            </a:endParaRPr>
          </a:p>
        </p:txBody>
      </p:sp>
      <p:graphicFrame>
        <p:nvGraphicFramePr>
          <p:cNvPr id="7" name="Group 3">
            <a:extLst>
              <a:ext uri="{FF2B5EF4-FFF2-40B4-BE49-F238E27FC236}">
                <a16:creationId xmlns:a16="http://schemas.microsoft.com/office/drawing/2014/main" id="{BB655B22-3927-AF21-DABE-486E4F145B92}"/>
              </a:ext>
            </a:extLst>
          </p:cNvPr>
          <p:cNvGraphicFramePr>
            <a:graphicFrameLocks/>
          </p:cNvGraphicFramePr>
          <p:nvPr/>
        </p:nvGraphicFramePr>
        <p:xfrm>
          <a:off x="723900" y="1610437"/>
          <a:ext cx="5376672" cy="1706912"/>
        </p:xfrm>
        <a:graphic>
          <a:graphicData uri="http://schemas.openxmlformats.org/drawingml/2006/table">
            <a:tbl>
              <a:tblPr/>
              <a:tblGrid>
                <a:gridCol w="2688336">
                  <a:extLst>
                    <a:ext uri="{9D8B030D-6E8A-4147-A177-3AD203B41FA5}">
                      <a16:colId xmlns:a16="http://schemas.microsoft.com/office/drawing/2014/main" val="20000"/>
                    </a:ext>
                  </a:extLst>
                </a:gridCol>
                <a:gridCol w="2688336">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a:ln>
                            <a:noFill/>
                          </a:ln>
                          <a:solidFill>
                            <a:schemeClr val="tx1"/>
                          </a:solidFill>
                          <a:effectLst/>
                          <a:latin typeface="Calibri" panose="020F0502020204030204" pitchFamily="34" charset="0"/>
                        </a:rPr>
                        <a:t>Best Response per Lugano Criteria,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Evaluable 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(n = 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a:ln>
                            <a:noFill/>
                          </a:ln>
                          <a:solidFill>
                            <a:schemeClr val="bg2">
                              <a:lumMod val="10000"/>
                            </a:schemeClr>
                          </a:solidFill>
                          <a:effectLst/>
                          <a:latin typeface="Calibri" panose="020F0502020204030204" pitchFamily="34" charset="0"/>
                        </a:rPr>
                        <a:t>ORR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a:ln>
                            <a:noFill/>
                          </a:ln>
                          <a:solidFill>
                            <a:schemeClr val="bg2">
                              <a:lumMod val="10000"/>
                            </a:schemeClr>
                          </a:solidFill>
                          <a:effectLst/>
                          <a:latin typeface="Calibri" panose="020F0502020204030204" pitchFamily="34" charset="0"/>
                          <a:ea typeface="+mn-ea"/>
                          <a:cs typeface="+mn-cs"/>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a:ln>
                            <a:noFill/>
                          </a:ln>
                          <a:solidFill>
                            <a:schemeClr val="bg2">
                              <a:lumMod val="10000"/>
                            </a:schemeClr>
                          </a:solidFill>
                          <a:effectLst/>
                          <a:latin typeface="Calibri" panose="020F0502020204030204" pitchFamily="34" charset="0"/>
                          <a:ea typeface="+mn-ea"/>
                          <a:cs typeface="+mn-cs"/>
                        </a:rPr>
                        <a:t>PR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42 (98)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34 (79)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8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bl>
          </a:graphicData>
        </a:graphic>
      </p:graphicFrame>
      <p:graphicFrame>
        <p:nvGraphicFramePr>
          <p:cNvPr id="10" name="Group 3">
            <a:extLst>
              <a:ext uri="{FF2B5EF4-FFF2-40B4-BE49-F238E27FC236}">
                <a16:creationId xmlns:a16="http://schemas.microsoft.com/office/drawing/2014/main" id="{E193E220-2E50-1A75-BB36-FFDF1EA565DD}"/>
              </a:ext>
            </a:extLst>
          </p:cNvPr>
          <p:cNvGraphicFramePr>
            <a:graphicFrameLocks/>
          </p:cNvGraphicFramePr>
          <p:nvPr/>
        </p:nvGraphicFramePr>
        <p:xfrm>
          <a:off x="723900" y="3415733"/>
          <a:ext cx="5376672" cy="2407968"/>
        </p:xfrm>
        <a:graphic>
          <a:graphicData uri="http://schemas.openxmlformats.org/drawingml/2006/table">
            <a:tbl>
              <a:tblPr/>
              <a:tblGrid>
                <a:gridCol w="2688336">
                  <a:extLst>
                    <a:ext uri="{9D8B030D-6E8A-4147-A177-3AD203B41FA5}">
                      <a16:colId xmlns:a16="http://schemas.microsoft.com/office/drawing/2014/main" val="20000"/>
                    </a:ext>
                  </a:extLst>
                </a:gridCol>
                <a:gridCol w="2688336">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a:ln>
                            <a:noFill/>
                          </a:ln>
                          <a:solidFill>
                            <a:schemeClr val="tx1"/>
                          </a:solidFill>
                          <a:effectLst/>
                          <a:latin typeface="Calibri" panose="020F0502020204030204" pitchFamily="34" charset="0"/>
                        </a:rPr>
                        <a:t>MRD,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a:ln>
                            <a:noFill/>
                          </a:ln>
                          <a:solidFill>
                            <a:schemeClr val="bg2">
                              <a:lumMod val="10000"/>
                            </a:schemeClr>
                          </a:solidFill>
                          <a:effectLst/>
                          <a:latin typeface="Calibri" panose="020F0502020204030204" pitchFamily="34" charset="0"/>
                        </a:rPr>
                        <a:t>Cycle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a:ln>
                            <a:noFill/>
                          </a:ln>
                          <a:solidFill>
                            <a:schemeClr val="bg2">
                              <a:lumMod val="10000"/>
                            </a:schemeClr>
                          </a:solidFill>
                          <a:effectLst/>
                          <a:latin typeface="Calibri" panose="020F0502020204030204" pitchFamily="34" charset="0"/>
                          <a:ea typeface="+mn-ea"/>
                          <a:cs typeface="+mn-cs"/>
                        </a:rPr>
                        <a:t>uMRD5*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a:ln>
                            <a:noFill/>
                          </a:ln>
                          <a:solidFill>
                            <a:schemeClr val="bg2">
                              <a:lumMod val="10000"/>
                            </a:schemeClr>
                          </a:solidFill>
                          <a:effectLst/>
                          <a:latin typeface="Calibri" panose="020F0502020204030204" pitchFamily="34" charset="0"/>
                          <a:ea typeface="+mn-ea"/>
                          <a:cs typeface="+mn-cs"/>
                        </a:rPr>
                        <a:t>uMRD6</a:t>
                      </a:r>
                      <a:r>
                        <a:rPr kumimoji="0" lang="en-US" sz="2000" b="0" i="0" u="none" strike="noStrike" kern="1200" cap="none" normalizeH="0" baseline="30000">
                          <a:ln>
                            <a:noFill/>
                          </a:ln>
                          <a:solidFill>
                            <a:schemeClr val="bg2">
                              <a:lumMod val="10000"/>
                            </a:schemeClr>
                          </a:solidFill>
                          <a:effectLst/>
                          <a:latin typeface="Calibri" panose="020F0502020204030204" pitchFamily="34" charset="0"/>
                          <a:ea typeface="+mn-ea"/>
                          <a:cs typeface="+mn-cs"/>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21/42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11/42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a:ln>
                            <a:noFill/>
                          </a:ln>
                          <a:solidFill>
                            <a:schemeClr val="bg2">
                              <a:lumMod val="10000"/>
                            </a:schemeClr>
                          </a:solidFill>
                          <a:effectLst/>
                          <a:latin typeface="Calibri" panose="020F0502020204030204" pitchFamily="34" charset="0"/>
                        </a:rPr>
                        <a:t>Cycle 13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a:ln>
                            <a:noFill/>
                          </a:ln>
                          <a:solidFill>
                            <a:schemeClr val="bg2">
                              <a:lumMod val="10000"/>
                            </a:schemeClr>
                          </a:solidFill>
                          <a:effectLst/>
                          <a:latin typeface="Calibri" panose="020F0502020204030204" pitchFamily="34" charset="0"/>
                          <a:ea typeface="+mn-ea"/>
                          <a:cs typeface="+mn-cs"/>
                        </a:rPr>
                        <a:t>uMRD5*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a:ln>
                            <a:noFill/>
                          </a:ln>
                          <a:solidFill>
                            <a:schemeClr val="bg2">
                              <a:lumMod val="10000"/>
                            </a:schemeClr>
                          </a:solidFill>
                          <a:effectLst/>
                          <a:latin typeface="Calibri" panose="020F0502020204030204" pitchFamily="34" charset="0"/>
                          <a:ea typeface="+mn-ea"/>
                          <a:cs typeface="+mn-cs"/>
                        </a:rPr>
                        <a:t>uMRD6</a:t>
                      </a:r>
                      <a:r>
                        <a:rPr kumimoji="0" lang="en-US" sz="2000" b="0" i="0" u="none" strike="noStrike" kern="1200" cap="none" normalizeH="0" baseline="30000">
                          <a:ln>
                            <a:noFill/>
                          </a:ln>
                          <a:solidFill>
                            <a:schemeClr val="bg2">
                              <a:lumMod val="10000"/>
                            </a:schemeClr>
                          </a:solidFill>
                          <a:effectLst/>
                          <a:latin typeface="Calibri" panose="020F0502020204030204" pitchFamily="34" charset="0"/>
                          <a:ea typeface="+mn-ea"/>
                          <a:cs typeface="+mn-cs"/>
                        </a:rPr>
                        <a:t>†</a:t>
                      </a:r>
                      <a:endParaRPr kumimoji="0" lang="en-US" sz="20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23/23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20/23 (87)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747000524"/>
                  </a:ext>
                </a:extLst>
              </a:tr>
            </a:tbl>
          </a:graphicData>
        </a:graphic>
      </p:graphicFrame>
      <p:sp>
        <p:nvSpPr>
          <p:cNvPr id="11" name="Text Box 30">
            <a:extLst>
              <a:ext uri="{FF2B5EF4-FFF2-40B4-BE49-F238E27FC236}">
                <a16:creationId xmlns:a16="http://schemas.microsoft.com/office/drawing/2014/main" id="{CF7B7139-CA47-94E8-6DDE-18EB4A507050}"/>
              </a:ext>
            </a:extLst>
          </p:cNvPr>
          <p:cNvSpPr txBox="1">
            <a:spLocks noChangeArrowheads="1"/>
          </p:cNvSpPr>
          <p:nvPr/>
        </p:nvSpPr>
        <p:spPr bwMode="auto">
          <a:xfrm>
            <a:off x="671092" y="5837238"/>
            <a:ext cx="5376672"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a:solidFill>
                  <a:schemeClr val="bg1"/>
                </a:solidFill>
                <a:latin typeface="Calibri" panose="020F0502020204030204" pitchFamily="34" charset="0"/>
              </a:rPr>
              <a:t>Sensitivity levels of *1 x 10</a:t>
            </a:r>
            <a:r>
              <a:rPr lang="en-US" altLang="en-US" sz="1400" b="0" baseline="30000">
                <a:solidFill>
                  <a:schemeClr val="bg1"/>
                </a:solidFill>
                <a:latin typeface="Calibri" panose="020F0502020204030204" pitchFamily="34" charset="0"/>
              </a:rPr>
              <a:t>-5</a:t>
            </a:r>
            <a:r>
              <a:rPr lang="en-US" altLang="en-US" sz="1400" b="0">
                <a:solidFill>
                  <a:schemeClr val="bg1"/>
                </a:solidFill>
                <a:latin typeface="Calibri" panose="020F0502020204030204" pitchFamily="34" charset="0"/>
              </a:rPr>
              <a:t> or </a:t>
            </a:r>
            <a:r>
              <a:rPr lang="en-US" altLang="en-US" sz="1400" b="0" baseline="30000">
                <a:solidFill>
                  <a:schemeClr val="bg1"/>
                </a:solidFill>
                <a:latin typeface="Calibri" panose="020F0502020204030204" pitchFamily="34" charset="0"/>
              </a:rPr>
              <a:t>†</a:t>
            </a:r>
            <a:r>
              <a:rPr lang="en-US" altLang="en-US" sz="1400" b="0">
                <a:solidFill>
                  <a:schemeClr val="bg1"/>
                </a:solidFill>
                <a:latin typeface="Calibri" panose="020F0502020204030204" pitchFamily="34" charset="0"/>
              </a:rPr>
              <a:t>1 x 10</a:t>
            </a:r>
            <a:r>
              <a:rPr lang="en-US" altLang="en-US" sz="1400" b="0" baseline="30000">
                <a:solidFill>
                  <a:schemeClr val="bg1"/>
                </a:solidFill>
                <a:latin typeface="Calibri" panose="020F0502020204030204" pitchFamily="34" charset="0"/>
              </a:rPr>
              <a:t>-6</a:t>
            </a:r>
            <a:r>
              <a:rPr lang="en-US" altLang="en-US" sz="1400" b="0">
                <a:solidFill>
                  <a:schemeClr val="bg1"/>
                </a:solidFill>
                <a:latin typeface="Calibri" panose="020F0502020204030204" pitchFamily="34" charset="0"/>
              </a:rPr>
              <a:t>.</a:t>
            </a:r>
          </a:p>
        </p:txBody>
      </p:sp>
    </p:spTree>
    <p:extLst>
      <p:ext uri="{BB962C8B-B14F-4D97-AF65-F5344CB8AC3E}">
        <p14:creationId xmlns:p14="http://schemas.microsoft.com/office/powerpoint/2010/main" val="4026439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2D12D-C218-22C6-81EF-3963779AA79B}"/>
              </a:ext>
            </a:extLst>
          </p:cNvPr>
          <p:cNvSpPr>
            <a:spLocks noGrp="1"/>
          </p:cNvSpPr>
          <p:nvPr>
            <p:ph type="title"/>
          </p:nvPr>
        </p:nvSpPr>
        <p:spPr/>
        <p:txBody>
          <a:bodyPr/>
          <a:lstStyle/>
          <a:p>
            <a:r>
              <a:rPr lang="en-US"/>
              <a:t>BOVen in MCL: Most Common TRAEs</a:t>
            </a:r>
          </a:p>
        </p:txBody>
      </p:sp>
      <p:sp>
        <p:nvSpPr>
          <p:cNvPr id="4" name="Text Box 15">
            <a:extLst>
              <a:ext uri="{FF2B5EF4-FFF2-40B4-BE49-F238E27FC236}">
                <a16:creationId xmlns:a16="http://schemas.microsoft.com/office/drawing/2014/main" id="{90499A93-2E71-4930-90BC-8EBFB3D9296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a:solidFill>
                  <a:schemeClr val="bg2"/>
                </a:solidFill>
                <a:latin typeface="Calibri" panose="020F0502020204030204" pitchFamily="34" charset="0"/>
                <a:cs typeface="+mn-cs"/>
              </a:rPr>
              <a:t>Kumar. EHA 2024. Abstr P1138.</a:t>
            </a:r>
            <a:endParaRPr lang="en-US" altLang="en-US" sz="1200" b="0">
              <a:solidFill>
                <a:schemeClr val="bg2"/>
              </a:solidFill>
              <a:latin typeface="Calibri" panose="020F0502020204030204" pitchFamily="34" charset="0"/>
              <a:cs typeface="+mn-cs"/>
            </a:endParaRPr>
          </a:p>
        </p:txBody>
      </p:sp>
      <p:graphicFrame>
        <p:nvGraphicFramePr>
          <p:cNvPr id="7" name="Group 32">
            <a:extLst>
              <a:ext uri="{FF2B5EF4-FFF2-40B4-BE49-F238E27FC236}">
                <a16:creationId xmlns:a16="http://schemas.microsoft.com/office/drawing/2014/main" id="{E6A7DBF9-6690-2140-2D49-A19E064C4B2C}"/>
              </a:ext>
            </a:extLst>
          </p:cNvPr>
          <p:cNvGraphicFramePr>
            <a:graphicFrameLocks noGrp="1"/>
          </p:cNvGraphicFramePr>
          <p:nvPr/>
        </p:nvGraphicFramePr>
        <p:xfrm>
          <a:off x="728282" y="1604963"/>
          <a:ext cx="10735054" cy="4358816"/>
        </p:xfrm>
        <a:graphic>
          <a:graphicData uri="http://schemas.openxmlformats.org/drawingml/2006/table">
            <a:tbl>
              <a:tblPr/>
              <a:tblGrid>
                <a:gridCol w="2242759">
                  <a:extLst>
                    <a:ext uri="{9D8B030D-6E8A-4147-A177-3AD203B41FA5}">
                      <a16:colId xmlns:a16="http://schemas.microsoft.com/office/drawing/2014/main" val="20000"/>
                    </a:ext>
                  </a:extLst>
                </a:gridCol>
                <a:gridCol w="1698459">
                  <a:extLst>
                    <a:ext uri="{9D8B030D-6E8A-4147-A177-3AD203B41FA5}">
                      <a16:colId xmlns:a16="http://schemas.microsoft.com/office/drawing/2014/main" val="20002"/>
                    </a:ext>
                  </a:extLst>
                </a:gridCol>
                <a:gridCol w="1698459">
                  <a:extLst>
                    <a:ext uri="{9D8B030D-6E8A-4147-A177-3AD203B41FA5}">
                      <a16:colId xmlns:a16="http://schemas.microsoft.com/office/drawing/2014/main" val="3062487984"/>
                    </a:ext>
                  </a:extLst>
                </a:gridCol>
                <a:gridCol w="1698459">
                  <a:extLst>
                    <a:ext uri="{9D8B030D-6E8A-4147-A177-3AD203B41FA5}">
                      <a16:colId xmlns:a16="http://schemas.microsoft.com/office/drawing/2014/main" val="4101008287"/>
                    </a:ext>
                  </a:extLst>
                </a:gridCol>
                <a:gridCol w="1698459">
                  <a:extLst>
                    <a:ext uri="{9D8B030D-6E8A-4147-A177-3AD203B41FA5}">
                      <a16:colId xmlns:a16="http://schemas.microsoft.com/office/drawing/2014/main" val="2564214266"/>
                    </a:ext>
                  </a:extLst>
                </a:gridCol>
                <a:gridCol w="1698459">
                  <a:extLst>
                    <a:ext uri="{9D8B030D-6E8A-4147-A177-3AD203B41FA5}">
                      <a16:colId xmlns:a16="http://schemas.microsoft.com/office/drawing/2014/main" val="2044850640"/>
                    </a:ext>
                  </a:extLst>
                </a:gridCol>
              </a:tblGrid>
              <a:tr h="167648">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TRAEs in ≥10% of Patients,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5">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a:ln>
                            <a:noFill/>
                          </a:ln>
                          <a:solidFill>
                            <a:schemeClr val="tx1"/>
                          </a:solidFill>
                          <a:effectLst/>
                          <a:latin typeface="Calibri" panose="020F0502020204030204" pitchFamily="34" charset="0"/>
                        </a:rPr>
                        <a:t>Patients (N = 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2000" b="1" i="0" u="none" strike="noStrike" cap="none" normalizeH="0" baseline="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1" i="0" u="none" strike="noStrike" cap="none" normalizeH="0" baseline="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1" i="0" u="none" strike="noStrike" cap="none" normalizeH="0" baseline="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1" i="0" u="none" strike="noStrike" cap="none" normalizeH="0" baseline="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67648">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a:ln>
                            <a:noFill/>
                          </a:ln>
                          <a:solidFill>
                            <a:schemeClr val="tx1"/>
                          </a:solidFill>
                          <a:effectLst/>
                          <a:latin typeface="Calibri" panose="020F0502020204030204" pitchFamily="34" charset="0"/>
                        </a:rPr>
                        <a:t>Grade 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a:ln>
                            <a:noFill/>
                          </a:ln>
                          <a:solidFill>
                            <a:schemeClr val="tx1"/>
                          </a:solidFill>
                          <a:effectLst/>
                          <a:latin typeface="Calibri" panose="020F0502020204030204" pitchFamily="34" charset="0"/>
                        </a:rPr>
                        <a:t>Grade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Grade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a:ln>
                            <a:noFill/>
                          </a:ln>
                          <a:solidFill>
                            <a:schemeClr val="tx1"/>
                          </a:solidFill>
                          <a:effectLst/>
                          <a:latin typeface="Calibri" panose="020F0502020204030204" pitchFamily="34" charset="0"/>
                        </a:rPr>
                        <a:t>All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399115778"/>
                  </a:ext>
                </a:extLst>
              </a:tr>
              <a:tr h="24271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Bruising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17 (37)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20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20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18 (39)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7124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Diarrhea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14 (30)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3 (7)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18 (39)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7124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Neutropenia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2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3 (7)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2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5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12 (26)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17124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Thrombocytopenia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7 (15)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3 (7)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11 (24)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50152413"/>
                  </a:ext>
                </a:extLst>
              </a:tr>
              <a:tr h="17124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COVID-19 infection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3 (7)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5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20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9 (20)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55304520"/>
                  </a:ext>
                </a:extLst>
              </a:tr>
              <a:tr h="17124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Fatigue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8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20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20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9 (20)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03525009"/>
                  </a:ext>
                </a:extLst>
              </a:tr>
              <a:tr h="17124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Nausea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8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20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20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9 (20)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76021760"/>
                  </a:ext>
                </a:extLst>
              </a:tr>
              <a:tr h="17124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IRR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2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4 (9)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2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20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8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25355696"/>
                  </a:ext>
                </a:extLst>
              </a:tr>
              <a:tr h="171245">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Anemia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5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20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a:ln>
                            <a:noFill/>
                          </a:ln>
                          <a:solidFill>
                            <a:schemeClr val="bg2">
                              <a:lumMod val="10000"/>
                            </a:schemeClr>
                          </a:solidFill>
                          <a:effectLst/>
                          <a:latin typeface="Calibri" panose="020F0502020204030204" pitchFamily="34" charset="0"/>
                        </a:rPr>
                        <a:t>6 (13)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97235118"/>
                  </a:ext>
                </a:extLst>
              </a:tr>
            </a:tbl>
          </a:graphicData>
        </a:graphic>
      </p:graphicFrame>
    </p:spTree>
    <p:extLst>
      <p:ext uri="{BB962C8B-B14F-4D97-AF65-F5344CB8AC3E}">
        <p14:creationId xmlns:p14="http://schemas.microsoft.com/office/powerpoint/2010/main" val="10627736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2D12D-C218-22C6-81EF-3963779AA79B}"/>
              </a:ext>
            </a:extLst>
          </p:cNvPr>
          <p:cNvSpPr>
            <a:spLocks noGrp="1"/>
          </p:cNvSpPr>
          <p:nvPr>
            <p:ph type="title"/>
          </p:nvPr>
        </p:nvSpPr>
        <p:spPr/>
        <p:txBody>
          <a:bodyPr/>
          <a:lstStyle/>
          <a:p>
            <a:r>
              <a:rPr lang="en-US" dirty="0"/>
              <a:t>Clinical Trials of Frontline Treatment for MCL: </a:t>
            </a:r>
            <a:br>
              <a:rPr lang="en-US" dirty="0"/>
            </a:br>
            <a:r>
              <a:rPr lang="en-US" dirty="0"/>
              <a:t>Key Takeaways</a:t>
            </a:r>
          </a:p>
        </p:txBody>
      </p:sp>
      <p:sp>
        <p:nvSpPr>
          <p:cNvPr id="3" name="Content Placeholder 2">
            <a:extLst>
              <a:ext uri="{FF2B5EF4-FFF2-40B4-BE49-F238E27FC236}">
                <a16:creationId xmlns:a16="http://schemas.microsoft.com/office/drawing/2014/main" id="{E3F55952-12F7-0F85-229B-CB15CC22C1B9}"/>
              </a:ext>
            </a:extLst>
          </p:cNvPr>
          <p:cNvSpPr>
            <a:spLocks noGrp="1"/>
          </p:cNvSpPr>
          <p:nvPr>
            <p:ph idx="1"/>
          </p:nvPr>
        </p:nvSpPr>
        <p:spPr/>
        <p:txBody>
          <a:bodyPr/>
          <a:lstStyle/>
          <a:p>
            <a:pPr>
              <a:spcBef>
                <a:spcPts val="600"/>
              </a:spcBef>
            </a:pPr>
            <a:r>
              <a:rPr lang="en-US" sz="2200" b="1"/>
              <a:t>ECHO: </a:t>
            </a:r>
            <a:r>
              <a:rPr lang="en-US" sz="2200"/>
              <a:t>phase III trial met its primary endpoint, demonstrating that acalabrutinib + BR significantly prolonged PFS vs placebo + PR in patients aged ≥65 yr with previously untreated MCL</a:t>
            </a:r>
            <a:r>
              <a:rPr lang="en-US" sz="2200" baseline="30000"/>
              <a:t>1</a:t>
            </a:r>
            <a:endParaRPr lang="en-US" sz="2200"/>
          </a:p>
          <a:p>
            <a:pPr lvl="1">
              <a:spcBef>
                <a:spcPts val="600"/>
              </a:spcBef>
            </a:pPr>
            <a:r>
              <a:rPr lang="en-US" altLang="en-US" sz="2000"/>
              <a:t>mPFS: 66.4 vs 49.6 mo (HR: 0.73; 95% CI: 0.57-0.94; </a:t>
            </a:r>
            <a:r>
              <a:rPr lang="en-US" altLang="en-US" sz="2000" i="1"/>
              <a:t>P</a:t>
            </a:r>
            <a:r>
              <a:rPr lang="en-US" altLang="en-US" sz="2000"/>
              <a:t> =.0160)</a:t>
            </a:r>
          </a:p>
          <a:p>
            <a:pPr lvl="1">
              <a:spcBef>
                <a:spcPts val="600"/>
              </a:spcBef>
            </a:pPr>
            <a:r>
              <a:rPr lang="en-US" sz="2000"/>
              <a:t>Investigators concluded that these data indicate that adding acalabrutinib to frontline BR offers substantial benefit</a:t>
            </a:r>
          </a:p>
          <a:p>
            <a:pPr>
              <a:spcBef>
                <a:spcPts val="600"/>
              </a:spcBef>
            </a:pPr>
            <a:r>
              <a:rPr lang="en-US" sz="2200" b="1"/>
              <a:t>BOVen in MCL:</a:t>
            </a:r>
            <a:r>
              <a:rPr lang="en-US" sz="2200"/>
              <a:t> phase II trial reported preliminary data on chemotherapy-free BOVen regimen (zanubrutinib + obinutuzumab + venetoclax) in patients aged ≥65 yr or otherwise transplant ineligible with previously untreated MCL</a:t>
            </a:r>
            <a:r>
              <a:rPr lang="en-US" sz="2200" baseline="30000"/>
              <a:t>2</a:t>
            </a:r>
            <a:endParaRPr lang="en-US" sz="2200"/>
          </a:p>
          <a:p>
            <a:pPr lvl="1">
              <a:spcBef>
                <a:spcPts val="600"/>
              </a:spcBef>
            </a:pPr>
            <a:r>
              <a:rPr lang="en-US" sz="2000"/>
              <a:t>No new safety signals observed</a:t>
            </a:r>
          </a:p>
          <a:p>
            <a:pPr lvl="1">
              <a:spcBef>
                <a:spcPts val="600"/>
              </a:spcBef>
            </a:pPr>
            <a:r>
              <a:rPr lang="en-US" sz="2000"/>
              <a:t>ORR of 98%; uMRD5 through cycle 13 in 100%</a:t>
            </a:r>
          </a:p>
          <a:p>
            <a:pPr lvl="1">
              <a:spcBef>
                <a:spcPts val="600"/>
              </a:spcBef>
            </a:pPr>
            <a:r>
              <a:rPr lang="en-US" sz="2000"/>
              <a:t>Investigators concluded that BOVen was well tolerated with promising preliminary efficacy in this older population</a:t>
            </a:r>
          </a:p>
        </p:txBody>
      </p:sp>
      <p:sp>
        <p:nvSpPr>
          <p:cNvPr id="4" name="Text Box 15">
            <a:extLst>
              <a:ext uri="{FF2B5EF4-FFF2-40B4-BE49-F238E27FC236}">
                <a16:creationId xmlns:a16="http://schemas.microsoft.com/office/drawing/2014/main" id="{90499A93-2E71-4930-90BC-8EBFB3D9296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a:solidFill>
                  <a:srgbClr val="455560"/>
                </a:solidFill>
                <a:latin typeface="Calibri" panose="020F0502020204030204" pitchFamily="34" charset="0"/>
              </a:rPr>
              <a:t>1. Wang.</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EHA 2024. Abstr </a:t>
            </a:r>
            <a:r>
              <a:rPr lang="en-US" altLang="en-US" sz="1200" b="0">
                <a:solidFill>
                  <a:srgbClr val="455560"/>
                </a:solidFill>
                <a:latin typeface="Calibri" panose="020F0502020204030204" pitchFamily="34" charset="0"/>
                <a:cs typeface="Arial" panose="020B0604020202020204" pitchFamily="34" charset="0"/>
              </a:rPr>
              <a:t>LB3439</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2. </a:t>
            </a:r>
            <a:r>
              <a:rPr lang="en-US" altLang="en-US" sz="1200" b="0" spc="-10">
                <a:solidFill>
                  <a:schemeClr val="bg2"/>
                </a:solidFill>
                <a:latin typeface="Calibri" panose="020F0502020204030204" pitchFamily="34" charset="0"/>
                <a:cs typeface="+mn-cs"/>
              </a:rPr>
              <a:t>Kumar. EHA 2024. Abstr P1138.</a:t>
            </a:r>
            <a:endParaRPr lang="en-US" altLang="en-US" sz="1200" b="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17498424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75152-A15E-FE69-2A55-6A7A1A7831B3}"/>
              </a:ext>
            </a:extLst>
          </p:cNvPr>
          <p:cNvSpPr>
            <a:spLocks noGrp="1"/>
          </p:cNvSpPr>
          <p:nvPr>
            <p:ph type="title"/>
          </p:nvPr>
        </p:nvSpPr>
        <p:spPr/>
        <p:txBody>
          <a:bodyPr/>
          <a:lstStyle/>
          <a:p>
            <a:r>
              <a:rPr lang="en-US" dirty="0"/>
              <a:t>Clinical Trials of Treatment for </a:t>
            </a:r>
            <a:br>
              <a:rPr lang="en-US" dirty="0"/>
            </a:br>
            <a:r>
              <a:rPr lang="en-US" dirty="0"/>
              <a:t>Relapsed/Refractory MCL</a:t>
            </a:r>
          </a:p>
        </p:txBody>
      </p:sp>
    </p:spTree>
    <p:extLst>
      <p:ext uri="{BB962C8B-B14F-4D97-AF65-F5344CB8AC3E}">
        <p14:creationId xmlns:p14="http://schemas.microsoft.com/office/powerpoint/2010/main" val="40026769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10BDC-4707-2824-06DC-BAAEA3890303}"/>
              </a:ext>
            </a:extLst>
          </p:cNvPr>
          <p:cNvSpPr>
            <a:spLocks noGrp="1"/>
          </p:cNvSpPr>
          <p:nvPr>
            <p:ph type="title"/>
          </p:nvPr>
        </p:nvSpPr>
        <p:spPr/>
        <p:txBody>
          <a:bodyPr/>
          <a:lstStyle/>
          <a:p>
            <a:r>
              <a:rPr lang="en-US" dirty="0"/>
              <a:t>SYMPATICO: Ibrutinib + Venetoclax in </a:t>
            </a:r>
            <a:r>
              <a:rPr lang="en-US" i="1" dirty="0"/>
              <a:t>TP53</a:t>
            </a:r>
            <a:r>
              <a:rPr lang="en-US" dirty="0"/>
              <a:t>m Subgroup of Patients With Previously Untreated and R/R MCL</a:t>
            </a:r>
          </a:p>
        </p:txBody>
      </p:sp>
      <p:sp>
        <p:nvSpPr>
          <p:cNvPr id="6" name="Content Placeholder 5">
            <a:extLst>
              <a:ext uri="{FF2B5EF4-FFF2-40B4-BE49-F238E27FC236}">
                <a16:creationId xmlns:a16="http://schemas.microsoft.com/office/drawing/2014/main" id="{DEED4144-3926-5C04-5D3B-34253A0451CD}"/>
              </a:ext>
            </a:extLst>
          </p:cNvPr>
          <p:cNvSpPr>
            <a:spLocks noGrp="1"/>
          </p:cNvSpPr>
          <p:nvPr>
            <p:ph idx="1"/>
          </p:nvPr>
        </p:nvSpPr>
        <p:spPr>
          <a:xfrm>
            <a:off x="604675" y="1513047"/>
            <a:ext cx="10877529" cy="439578"/>
          </a:xfrm>
        </p:spPr>
        <p:txBody>
          <a:bodyPr/>
          <a:lstStyle/>
          <a:p>
            <a:r>
              <a:rPr lang="en-US" sz="2000" dirty="0"/>
              <a:t>International, randomized, double-blind, multicohort phase III trial</a:t>
            </a:r>
          </a:p>
        </p:txBody>
      </p:sp>
      <p:sp>
        <p:nvSpPr>
          <p:cNvPr id="4" name="Text Box 15">
            <a:extLst>
              <a:ext uri="{FF2B5EF4-FFF2-40B4-BE49-F238E27FC236}">
                <a16:creationId xmlns:a16="http://schemas.microsoft.com/office/drawing/2014/main" id="{68A28991-330D-95F8-7CAD-7F7A9F46A619}"/>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Jurczak. EHA 2024. Abstr P1128. NCT03112174.</a:t>
            </a:r>
            <a:endParaRPr lang="en-US" altLang="en-US" sz="1200" b="0" dirty="0">
              <a:solidFill>
                <a:schemeClr val="bg2"/>
              </a:solidFill>
              <a:latin typeface="Calibri" panose="020F0502020204030204" pitchFamily="34" charset="0"/>
              <a:cs typeface="+mn-cs"/>
            </a:endParaRPr>
          </a:p>
        </p:txBody>
      </p:sp>
      <p:sp>
        <p:nvSpPr>
          <p:cNvPr id="8" name="Content Placeholder 2">
            <a:extLst>
              <a:ext uri="{FF2B5EF4-FFF2-40B4-BE49-F238E27FC236}">
                <a16:creationId xmlns:a16="http://schemas.microsoft.com/office/drawing/2014/main" id="{5457D3E3-4108-1B62-B50A-46C19164026E}"/>
              </a:ext>
            </a:extLst>
          </p:cNvPr>
          <p:cNvSpPr txBox="1">
            <a:spLocks/>
          </p:cNvSpPr>
          <p:nvPr/>
        </p:nvSpPr>
        <p:spPr bwMode="auto">
          <a:xfrm>
            <a:off x="604675" y="5797660"/>
            <a:ext cx="9745555" cy="366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dirty="0"/>
              <a:t>Current analysis assessed efficacy and safety of ibrutinib + venetoclax in patients with </a:t>
            </a:r>
            <a:r>
              <a:rPr lang="en-US" sz="2000" b="0" i="1" kern="0" dirty="0"/>
              <a:t>TP53</a:t>
            </a:r>
            <a:r>
              <a:rPr lang="en-US" sz="2000" b="0" kern="0" dirty="0"/>
              <a:t>m MCL across cohorts (N = 74 with </a:t>
            </a:r>
            <a:r>
              <a:rPr lang="en-US" sz="2000" b="0" i="1" kern="0" dirty="0"/>
              <a:t>TP53</a:t>
            </a:r>
            <a:r>
              <a:rPr lang="en-US" sz="2000" b="0" kern="0" dirty="0"/>
              <a:t>m MCL; n = 29 in 1L, n = 45 in R/R setting)</a:t>
            </a:r>
          </a:p>
        </p:txBody>
      </p:sp>
      <p:sp>
        <p:nvSpPr>
          <p:cNvPr id="11" name="Text Box 45">
            <a:extLst>
              <a:ext uri="{FF2B5EF4-FFF2-40B4-BE49-F238E27FC236}">
                <a16:creationId xmlns:a16="http://schemas.microsoft.com/office/drawing/2014/main" id="{3A2DA4C5-02F9-97C4-3B4C-D1FA130D7E3D}"/>
              </a:ext>
            </a:extLst>
          </p:cNvPr>
          <p:cNvSpPr txBox="1">
            <a:spLocks noChangeArrowheads="1"/>
          </p:cNvSpPr>
          <p:nvPr/>
        </p:nvSpPr>
        <p:spPr bwMode="auto">
          <a:xfrm>
            <a:off x="952500" y="3246973"/>
            <a:ext cx="224313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400" u="sng" dirty="0">
                <a:solidFill>
                  <a:schemeClr val="bg1"/>
                </a:solidFill>
                <a:latin typeface="Calibri" panose="020F0502020204030204" pitchFamily="34" charset="0"/>
              </a:rPr>
              <a:t>Randomized Phase</a:t>
            </a:r>
          </a:p>
          <a:p>
            <a:pPr algn="ctr">
              <a:lnSpc>
                <a:spcPct val="100000"/>
              </a:lnSpc>
              <a:spcBef>
                <a:spcPct val="0"/>
              </a:spcBef>
              <a:spcAft>
                <a:spcPct val="0"/>
              </a:spcAft>
              <a:buClrTx/>
              <a:buNone/>
            </a:pPr>
            <a:r>
              <a:rPr lang="en-GB" altLang="en-US" sz="1400" b="0" dirty="0">
                <a:solidFill>
                  <a:schemeClr val="bg1"/>
                </a:solidFill>
                <a:latin typeface="Calibri" panose="020F0502020204030204" pitchFamily="34" charset="0"/>
              </a:rPr>
              <a:t>Patients with R/R MCL;</a:t>
            </a:r>
            <a:br>
              <a:rPr lang="en-GB" altLang="en-US" sz="1400" b="0" dirty="0">
                <a:solidFill>
                  <a:schemeClr val="bg1"/>
                </a:solidFill>
                <a:latin typeface="Calibri" panose="020F0502020204030204" pitchFamily="34" charset="0"/>
              </a:rPr>
            </a:br>
            <a:r>
              <a:rPr lang="en-GB" altLang="en-US" sz="1400" b="0" dirty="0">
                <a:solidFill>
                  <a:schemeClr val="bg1"/>
                </a:solidFill>
                <a:latin typeface="Calibri" panose="020F0502020204030204" pitchFamily="34" charset="0"/>
              </a:rPr>
              <a:t>≤5 prior tx; ECOG PS ≤2</a:t>
            </a:r>
          </a:p>
          <a:p>
            <a:pPr algn="ct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(N = 267)</a:t>
            </a:r>
            <a:endParaRPr lang="en-US" altLang="en-US" sz="1400" b="0" dirty="0">
              <a:solidFill>
                <a:schemeClr val="bg1"/>
              </a:solidFill>
              <a:latin typeface="Calibri" panose="020F0502020204030204" pitchFamily="34" charset="0"/>
            </a:endParaRPr>
          </a:p>
        </p:txBody>
      </p:sp>
      <p:sp>
        <p:nvSpPr>
          <p:cNvPr id="14" name="Rectangle 49">
            <a:extLst>
              <a:ext uri="{FF2B5EF4-FFF2-40B4-BE49-F238E27FC236}">
                <a16:creationId xmlns:a16="http://schemas.microsoft.com/office/drawing/2014/main" id="{0610F375-7945-E860-F108-EB1500C849B6}"/>
              </a:ext>
            </a:extLst>
          </p:cNvPr>
          <p:cNvSpPr>
            <a:spLocks noChangeArrowheads="1"/>
          </p:cNvSpPr>
          <p:nvPr/>
        </p:nvSpPr>
        <p:spPr bwMode="auto">
          <a:xfrm>
            <a:off x="3516945" y="2023299"/>
            <a:ext cx="1828800" cy="73152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Ibrutinib </a:t>
            </a:r>
            <a:r>
              <a:rPr lang="en-US" altLang="en-US" sz="1400" b="0" dirty="0">
                <a:solidFill>
                  <a:schemeClr val="tx1"/>
                </a:solidFill>
                <a:latin typeface="Calibri" panose="020F0502020204030204" pitchFamily="34" charset="0"/>
              </a:rPr>
              <a:t>+ </a:t>
            </a:r>
          </a:p>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Venetoclax</a:t>
            </a:r>
            <a:r>
              <a:rPr lang="en-US" altLang="en-US" sz="1400" b="0" dirty="0">
                <a:solidFill>
                  <a:schemeClr val="tx1"/>
                </a:solidFill>
                <a:latin typeface="Calibri" panose="020F0502020204030204" pitchFamily="34" charset="0"/>
              </a:rPr>
              <a:t> for 2 yr</a:t>
            </a:r>
          </a:p>
        </p:txBody>
      </p:sp>
      <p:sp>
        <p:nvSpPr>
          <p:cNvPr id="16" name="Rectangle 50">
            <a:extLst>
              <a:ext uri="{FF2B5EF4-FFF2-40B4-BE49-F238E27FC236}">
                <a16:creationId xmlns:a16="http://schemas.microsoft.com/office/drawing/2014/main" id="{4237ED68-6126-FD99-69EB-8F5A225CF70A}"/>
              </a:ext>
            </a:extLst>
          </p:cNvPr>
          <p:cNvSpPr>
            <a:spLocks noChangeArrowheads="1"/>
          </p:cNvSpPr>
          <p:nvPr/>
        </p:nvSpPr>
        <p:spPr bwMode="auto">
          <a:xfrm>
            <a:off x="3516945" y="3659627"/>
            <a:ext cx="1828800" cy="73152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Ibrutinib </a:t>
            </a:r>
            <a:r>
              <a:rPr lang="en-US" altLang="en-US" sz="1400" b="0" dirty="0">
                <a:solidFill>
                  <a:schemeClr val="tx1"/>
                </a:solidFill>
                <a:latin typeface="Calibri" panose="020F0502020204030204" pitchFamily="34" charset="0"/>
              </a:rPr>
              <a:t>+ </a:t>
            </a:r>
          </a:p>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Placebo</a:t>
            </a:r>
            <a:r>
              <a:rPr lang="en-US" altLang="en-US" sz="1400" b="0" dirty="0">
                <a:solidFill>
                  <a:schemeClr val="tx1"/>
                </a:solidFill>
                <a:latin typeface="Calibri" panose="020F0502020204030204" pitchFamily="34" charset="0"/>
              </a:rPr>
              <a:t> for 2 yr</a:t>
            </a: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(n = 133)</a:t>
            </a:r>
          </a:p>
        </p:txBody>
      </p:sp>
      <p:sp>
        <p:nvSpPr>
          <p:cNvPr id="17" name="Line 52">
            <a:extLst>
              <a:ext uri="{FF2B5EF4-FFF2-40B4-BE49-F238E27FC236}">
                <a16:creationId xmlns:a16="http://schemas.microsoft.com/office/drawing/2014/main" id="{180E374F-AD16-CEDE-C8CC-3680CFE85F37}"/>
              </a:ext>
            </a:extLst>
          </p:cNvPr>
          <p:cNvSpPr>
            <a:spLocks noChangeShapeType="1"/>
          </p:cNvSpPr>
          <p:nvPr/>
        </p:nvSpPr>
        <p:spPr bwMode="auto">
          <a:xfrm>
            <a:off x="3096444" y="2389059"/>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dirty="0">
              <a:solidFill>
                <a:schemeClr val="bg1"/>
              </a:solidFill>
              <a:latin typeface="Calibri" panose="020F0502020204030204" pitchFamily="34" charset="0"/>
            </a:endParaRPr>
          </a:p>
        </p:txBody>
      </p:sp>
      <p:sp>
        <p:nvSpPr>
          <p:cNvPr id="46" name="Text Box 30">
            <a:extLst>
              <a:ext uri="{FF2B5EF4-FFF2-40B4-BE49-F238E27FC236}">
                <a16:creationId xmlns:a16="http://schemas.microsoft.com/office/drawing/2014/main" id="{9FDE3C07-922A-FA10-6752-0DAC71C6A828}"/>
              </a:ext>
            </a:extLst>
          </p:cNvPr>
          <p:cNvSpPr txBox="1">
            <a:spLocks noChangeArrowheads="1"/>
          </p:cNvSpPr>
          <p:nvPr/>
        </p:nvSpPr>
        <p:spPr bwMode="auto">
          <a:xfrm>
            <a:off x="727077" y="5302781"/>
            <a:ext cx="11069637"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Dosing: ibrutinib 560 mg PO QD; venetoclax 400 mg PO QD after a 5-wk ramp-up.  </a:t>
            </a:r>
            <a:br>
              <a:rPr lang="en-US" altLang="en-US" sz="1400" b="0" dirty="0">
                <a:solidFill>
                  <a:schemeClr val="bg1"/>
                </a:solidFill>
                <a:latin typeface="Calibri" panose="020F0502020204030204" pitchFamily="34" charset="0"/>
              </a:rPr>
            </a:br>
            <a:r>
              <a:rPr lang="en-US" altLang="en-US" sz="1400" b="0" dirty="0">
                <a:solidFill>
                  <a:schemeClr val="bg1"/>
                </a:solidFill>
                <a:latin typeface="Calibri" panose="020F0502020204030204" pitchFamily="34" charset="0"/>
              </a:rPr>
              <a:t>*NGS assessed for </a:t>
            </a:r>
            <a:r>
              <a:rPr lang="en-US" altLang="en-US" sz="1400" b="0" i="1" dirty="0">
                <a:solidFill>
                  <a:schemeClr val="bg1"/>
                </a:solidFill>
                <a:latin typeface="Calibri" panose="020F0502020204030204" pitchFamily="34" charset="0"/>
              </a:rPr>
              <a:t>TP53 </a:t>
            </a:r>
            <a:r>
              <a:rPr lang="en-US" altLang="en-US" sz="1400" b="0" dirty="0">
                <a:solidFill>
                  <a:schemeClr val="bg1"/>
                </a:solidFill>
                <a:latin typeface="Calibri" panose="020F0502020204030204" pitchFamily="34" charset="0"/>
              </a:rPr>
              <a:t>exon 1-11 somatic mutations with VAF cutoff of 2%; did not assess for deletions.</a:t>
            </a:r>
            <a:endParaRPr lang="en-US" altLang="en-US" sz="1400" dirty="0">
              <a:solidFill>
                <a:schemeClr val="bg1"/>
              </a:solidFill>
              <a:latin typeface="Calibri" panose="020F0502020204030204" pitchFamily="34" charset="0"/>
            </a:endParaRPr>
          </a:p>
        </p:txBody>
      </p:sp>
      <p:sp>
        <p:nvSpPr>
          <p:cNvPr id="47" name="Rectangle 49">
            <a:extLst>
              <a:ext uri="{FF2B5EF4-FFF2-40B4-BE49-F238E27FC236}">
                <a16:creationId xmlns:a16="http://schemas.microsoft.com/office/drawing/2014/main" id="{A8509A09-ADF2-DDBA-8746-CB9407FFB9DE}"/>
              </a:ext>
            </a:extLst>
          </p:cNvPr>
          <p:cNvSpPr>
            <a:spLocks noChangeArrowheads="1"/>
          </p:cNvSpPr>
          <p:nvPr/>
        </p:nvSpPr>
        <p:spPr bwMode="auto">
          <a:xfrm>
            <a:off x="3516945" y="2841463"/>
            <a:ext cx="1828800" cy="73152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Ibrutinib </a:t>
            </a:r>
            <a:r>
              <a:rPr lang="en-US" altLang="en-US" sz="1400" b="0" dirty="0">
                <a:solidFill>
                  <a:schemeClr val="tx1"/>
                </a:solidFill>
                <a:latin typeface="Calibri" panose="020F0502020204030204" pitchFamily="34" charset="0"/>
              </a:rPr>
              <a:t>+ </a:t>
            </a:r>
          </a:p>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Venetoclax</a:t>
            </a:r>
            <a:r>
              <a:rPr lang="en-US" altLang="en-US" sz="1400" b="0" dirty="0">
                <a:solidFill>
                  <a:schemeClr val="tx1"/>
                </a:solidFill>
                <a:latin typeface="Calibri" panose="020F0502020204030204" pitchFamily="34" charset="0"/>
              </a:rPr>
              <a:t> for 2 yr</a:t>
            </a: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(n = 134)</a:t>
            </a:r>
          </a:p>
        </p:txBody>
      </p:sp>
      <p:sp>
        <p:nvSpPr>
          <p:cNvPr id="48" name="Text Box 45">
            <a:extLst>
              <a:ext uri="{FF2B5EF4-FFF2-40B4-BE49-F238E27FC236}">
                <a16:creationId xmlns:a16="http://schemas.microsoft.com/office/drawing/2014/main" id="{77D476DB-C8BE-C72E-5AC0-F9E3CF7283A0}"/>
              </a:ext>
            </a:extLst>
          </p:cNvPr>
          <p:cNvSpPr txBox="1">
            <a:spLocks noChangeArrowheads="1"/>
          </p:cNvSpPr>
          <p:nvPr/>
        </p:nvSpPr>
        <p:spPr bwMode="auto">
          <a:xfrm>
            <a:off x="1041400" y="2019727"/>
            <a:ext cx="215423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400" u="sng" dirty="0">
                <a:solidFill>
                  <a:schemeClr val="bg1"/>
                </a:solidFill>
                <a:latin typeface="Calibri" panose="020F0502020204030204" pitchFamily="34" charset="0"/>
              </a:rPr>
              <a:t>Safety Run-in Phase</a:t>
            </a:r>
          </a:p>
          <a:p>
            <a:pPr algn="ct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Patients with R/R MCL; </a:t>
            </a:r>
            <a:br>
              <a:rPr lang="en-GB" altLang="en-US" sz="1400" b="0" dirty="0">
                <a:solidFill>
                  <a:schemeClr val="bg1"/>
                </a:solidFill>
                <a:latin typeface="Calibri" panose="020F0502020204030204" pitchFamily="34" charset="0"/>
              </a:rPr>
            </a:br>
            <a:r>
              <a:rPr lang="en-GB" altLang="en-US" sz="1400" b="0" dirty="0">
                <a:solidFill>
                  <a:schemeClr val="bg1"/>
                </a:solidFill>
                <a:latin typeface="Calibri" panose="020F0502020204030204" pitchFamily="34" charset="0"/>
              </a:rPr>
              <a:t>≤5 prior tx; ECOG PS ≤2</a:t>
            </a:r>
          </a:p>
          <a:p>
            <a:pPr algn="ct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(N = 21)</a:t>
            </a:r>
            <a:endParaRPr lang="en-US" altLang="en-US" sz="1400" b="0" dirty="0">
              <a:solidFill>
                <a:schemeClr val="bg1"/>
              </a:solidFill>
              <a:latin typeface="Calibri" panose="020F0502020204030204" pitchFamily="34" charset="0"/>
            </a:endParaRPr>
          </a:p>
        </p:txBody>
      </p:sp>
      <p:sp>
        <p:nvSpPr>
          <p:cNvPr id="49" name="Text Box 45">
            <a:extLst>
              <a:ext uri="{FF2B5EF4-FFF2-40B4-BE49-F238E27FC236}">
                <a16:creationId xmlns:a16="http://schemas.microsoft.com/office/drawing/2014/main" id="{9790AF19-AA5E-B90D-7E00-6968B74629B7}"/>
              </a:ext>
            </a:extLst>
          </p:cNvPr>
          <p:cNvSpPr txBox="1">
            <a:spLocks noChangeArrowheads="1"/>
          </p:cNvSpPr>
          <p:nvPr/>
        </p:nvSpPr>
        <p:spPr bwMode="auto">
          <a:xfrm>
            <a:off x="952500" y="4366499"/>
            <a:ext cx="224313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400" u="sng" dirty="0">
                <a:solidFill>
                  <a:schemeClr val="bg1"/>
                </a:solidFill>
                <a:latin typeface="Calibri" panose="020F0502020204030204" pitchFamily="34" charset="0"/>
              </a:rPr>
              <a:t>Open-Label Cohort</a:t>
            </a:r>
          </a:p>
          <a:p>
            <a:pPr algn="ctr">
              <a:lnSpc>
                <a:spcPct val="100000"/>
              </a:lnSpc>
              <a:spcBef>
                <a:spcPct val="0"/>
              </a:spcBef>
              <a:spcAft>
                <a:spcPct val="0"/>
              </a:spcAft>
              <a:buClrTx/>
              <a:buNone/>
            </a:pPr>
            <a:r>
              <a:rPr lang="en-GB" altLang="en-US" sz="1400" b="0" dirty="0">
                <a:solidFill>
                  <a:schemeClr val="bg1"/>
                </a:solidFill>
                <a:latin typeface="Calibri" panose="020F0502020204030204" pitchFamily="34" charset="0"/>
              </a:rPr>
              <a:t>Patients with previously untreated MCL; ECOG PS ≤2</a:t>
            </a:r>
          </a:p>
          <a:p>
            <a:pPr algn="ctr">
              <a:lnSpc>
                <a:spcPct val="100000"/>
              </a:lnSpc>
              <a:spcBef>
                <a:spcPct val="0"/>
              </a:spcBef>
              <a:spcAft>
                <a:spcPct val="0"/>
              </a:spcAft>
              <a:buClrTx/>
              <a:buFontTx/>
              <a:buNone/>
            </a:pPr>
            <a:r>
              <a:rPr lang="en-GB" altLang="en-US" sz="1400" b="0" dirty="0">
                <a:solidFill>
                  <a:schemeClr val="bg1"/>
                </a:solidFill>
                <a:latin typeface="Calibri" panose="020F0502020204030204" pitchFamily="34" charset="0"/>
              </a:rPr>
              <a:t>(N = 78)</a:t>
            </a:r>
            <a:endParaRPr lang="en-US" altLang="en-US" sz="1400" b="0" dirty="0">
              <a:solidFill>
                <a:schemeClr val="bg1"/>
              </a:solidFill>
              <a:latin typeface="Calibri" panose="020F0502020204030204" pitchFamily="34" charset="0"/>
            </a:endParaRPr>
          </a:p>
        </p:txBody>
      </p:sp>
      <p:sp>
        <p:nvSpPr>
          <p:cNvPr id="50" name="Rectangle 49">
            <a:extLst>
              <a:ext uri="{FF2B5EF4-FFF2-40B4-BE49-F238E27FC236}">
                <a16:creationId xmlns:a16="http://schemas.microsoft.com/office/drawing/2014/main" id="{902F143D-5101-2CBA-05BD-6112F116D59B}"/>
              </a:ext>
            </a:extLst>
          </p:cNvPr>
          <p:cNvSpPr>
            <a:spLocks noChangeArrowheads="1"/>
          </p:cNvSpPr>
          <p:nvPr/>
        </p:nvSpPr>
        <p:spPr bwMode="auto">
          <a:xfrm>
            <a:off x="3516945" y="4477792"/>
            <a:ext cx="1828800" cy="73152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Ibrutinib </a:t>
            </a:r>
            <a:r>
              <a:rPr lang="en-US" altLang="en-US" sz="1400" b="0" dirty="0">
                <a:solidFill>
                  <a:schemeClr val="tx1"/>
                </a:solidFill>
                <a:latin typeface="Calibri" panose="020F0502020204030204" pitchFamily="34" charset="0"/>
              </a:rPr>
              <a:t>+ </a:t>
            </a:r>
          </a:p>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Venetoclax</a:t>
            </a:r>
            <a:r>
              <a:rPr lang="en-US" altLang="en-US" sz="1400" b="0" dirty="0">
                <a:solidFill>
                  <a:schemeClr val="tx1"/>
                </a:solidFill>
                <a:latin typeface="Calibri" panose="020F0502020204030204" pitchFamily="34" charset="0"/>
              </a:rPr>
              <a:t> for 2 yr</a:t>
            </a:r>
          </a:p>
          <a:p>
            <a:pPr algn="ctr">
              <a:lnSpc>
                <a:spcPct val="100000"/>
              </a:lnSpc>
              <a:spcBef>
                <a:spcPct val="0"/>
              </a:spcBef>
              <a:spcAft>
                <a:spcPct val="0"/>
              </a:spcAft>
              <a:buClrTx/>
              <a:buFontTx/>
              <a:buNone/>
            </a:pPr>
            <a:r>
              <a:rPr lang="en-US" altLang="en-US" sz="1400" b="0" dirty="0">
                <a:solidFill>
                  <a:schemeClr val="tx1"/>
                </a:solidFill>
                <a:latin typeface="Calibri" panose="020F0502020204030204" pitchFamily="34" charset="0"/>
              </a:rPr>
              <a:t>(n = 134)</a:t>
            </a:r>
          </a:p>
        </p:txBody>
      </p:sp>
      <p:sp>
        <p:nvSpPr>
          <p:cNvPr id="51" name="Rectangle 49">
            <a:extLst>
              <a:ext uri="{FF2B5EF4-FFF2-40B4-BE49-F238E27FC236}">
                <a16:creationId xmlns:a16="http://schemas.microsoft.com/office/drawing/2014/main" id="{557F3B53-0648-EBC3-D2E9-A38859AD5767}"/>
              </a:ext>
            </a:extLst>
          </p:cNvPr>
          <p:cNvSpPr>
            <a:spLocks noChangeArrowheads="1"/>
          </p:cNvSpPr>
          <p:nvPr/>
        </p:nvSpPr>
        <p:spPr bwMode="auto">
          <a:xfrm>
            <a:off x="5835378" y="2023299"/>
            <a:ext cx="1828800" cy="731520"/>
          </a:xfrm>
          <a:prstGeom prst="rect">
            <a:avLst/>
          </a:prstGeom>
          <a:solidFill>
            <a:schemeClr val="accent2"/>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Ibrutinib</a:t>
            </a:r>
            <a:r>
              <a:rPr lang="en-US" altLang="en-US" sz="1400" b="0" dirty="0">
                <a:solidFill>
                  <a:schemeClr val="tx1"/>
                </a:solidFill>
                <a:latin typeface="Calibri" panose="020F0502020204030204" pitchFamily="34" charset="0"/>
              </a:rPr>
              <a:t> until PD or unacceptable toxicity</a:t>
            </a:r>
          </a:p>
        </p:txBody>
      </p:sp>
      <p:sp>
        <p:nvSpPr>
          <p:cNvPr id="52" name="Rectangle 49">
            <a:extLst>
              <a:ext uri="{FF2B5EF4-FFF2-40B4-BE49-F238E27FC236}">
                <a16:creationId xmlns:a16="http://schemas.microsoft.com/office/drawing/2014/main" id="{001F3AF9-AC35-F86F-853D-2275E4103D9A}"/>
              </a:ext>
            </a:extLst>
          </p:cNvPr>
          <p:cNvSpPr>
            <a:spLocks noChangeArrowheads="1"/>
          </p:cNvSpPr>
          <p:nvPr/>
        </p:nvSpPr>
        <p:spPr bwMode="auto">
          <a:xfrm>
            <a:off x="5835378" y="2841463"/>
            <a:ext cx="1828800" cy="731520"/>
          </a:xfrm>
          <a:prstGeom prst="rect">
            <a:avLst/>
          </a:prstGeom>
          <a:solidFill>
            <a:schemeClr val="accent2"/>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Ibrutinib</a:t>
            </a:r>
            <a:r>
              <a:rPr lang="en-US" altLang="en-US" sz="1400" b="0" dirty="0">
                <a:solidFill>
                  <a:schemeClr val="tx1"/>
                </a:solidFill>
                <a:latin typeface="Calibri" panose="020F0502020204030204" pitchFamily="34" charset="0"/>
              </a:rPr>
              <a:t> until PD or unacceptable toxicity</a:t>
            </a:r>
          </a:p>
        </p:txBody>
      </p:sp>
      <p:sp>
        <p:nvSpPr>
          <p:cNvPr id="53" name="Rectangle 49">
            <a:extLst>
              <a:ext uri="{FF2B5EF4-FFF2-40B4-BE49-F238E27FC236}">
                <a16:creationId xmlns:a16="http://schemas.microsoft.com/office/drawing/2014/main" id="{27C8CAB9-F9A8-2494-CE80-4D93AE993F2A}"/>
              </a:ext>
            </a:extLst>
          </p:cNvPr>
          <p:cNvSpPr>
            <a:spLocks noChangeArrowheads="1"/>
          </p:cNvSpPr>
          <p:nvPr/>
        </p:nvSpPr>
        <p:spPr bwMode="auto">
          <a:xfrm>
            <a:off x="5835378" y="4477792"/>
            <a:ext cx="1828800" cy="731520"/>
          </a:xfrm>
          <a:prstGeom prst="rect">
            <a:avLst/>
          </a:prstGeom>
          <a:solidFill>
            <a:schemeClr val="accent2"/>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Ibrutinib</a:t>
            </a:r>
            <a:r>
              <a:rPr lang="en-US" altLang="en-US" sz="1400" b="0" dirty="0">
                <a:solidFill>
                  <a:schemeClr val="tx1"/>
                </a:solidFill>
                <a:latin typeface="Calibri" panose="020F0502020204030204" pitchFamily="34" charset="0"/>
              </a:rPr>
              <a:t> until PD or unacceptable toxicity</a:t>
            </a:r>
          </a:p>
        </p:txBody>
      </p:sp>
      <p:sp>
        <p:nvSpPr>
          <p:cNvPr id="54" name="Rectangle 49">
            <a:extLst>
              <a:ext uri="{FF2B5EF4-FFF2-40B4-BE49-F238E27FC236}">
                <a16:creationId xmlns:a16="http://schemas.microsoft.com/office/drawing/2014/main" id="{70E1BC0F-ABE0-FE83-CD3A-0E3B1D917632}"/>
              </a:ext>
            </a:extLst>
          </p:cNvPr>
          <p:cNvSpPr>
            <a:spLocks noChangeArrowheads="1"/>
          </p:cNvSpPr>
          <p:nvPr/>
        </p:nvSpPr>
        <p:spPr bwMode="auto">
          <a:xfrm>
            <a:off x="5835378" y="3659627"/>
            <a:ext cx="1828800" cy="731520"/>
          </a:xfrm>
          <a:prstGeom prst="rect">
            <a:avLst/>
          </a:prstGeom>
          <a:solidFill>
            <a:schemeClr val="accent2"/>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400" dirty="0">
                <a:solidFill>
                  <a:schemeClr val="tx1"/>
                </a:solidFill>
                <a:latin typeface="Calibri" panose="020F0502020204030204" pitchFamily="34" charset="0"/>
              </a:rPr>
              <a:t>Ibrutinib</a:t>
            </a:r>
            <a:r>
              <a:rPr lang="en-US" altLang="en-US" sz="1400" b="0" dirty="0">
                <a:solidFill>
                  <a:schemeClr val="tx1"/>
                </a:solidFill>
                <a:latin typeface="Calibri" panose="020F0502020204030204" pitchFamily="34" charset="0"/>
              </a:rPr>
              <a:t> until PD or unacceptable toxicity</a:t>
            </a:r>
          </a:p>
        </p:txBody>
      </p:sp>
      <p:sp>
        <p:nvSpPr>
          <p:cNvPr id="55" name="Line 52">
            <a:extLst>
              <a:ext uri="{FF2B5EF4-FFF2-40B4-BE49-F238E27FC236}">
                <a16:creationId xmlns:a16="http://schemas.microsoft.com/office/drawing/2014/main" id="{8BAB5E2D-F9FC-69F5-973C-1C488BCD7C6F}"/>
              </a:ext>
            </a:extLst>
          </p:cNvPr>
          <p:cNvSpPr>
            <a:spLocks noChangeShapeType="1"/>
          </p:cNvSpPr>
          <p:nvPr/>
        </p:nvSpPr>
        <p:spPr bwMode="auto">
          <a:xfrm>
            <a:off x="3096444" y="4843552"/>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dirty="0">
              <a:solidFill>
                <a:schemeClr val="bg1"/>
              </a:solidFill>
              <a:latin typeface="Calibri" panose="020F0502020204030204" pitchFamily="34" charset="0"/>
            </a:endParaRPr>
          </a:p>
        </p:txBody>
      </p:sp>
      <p:sp>
        <p:nvSpPr>
          <p:cNvPr id="56" name="Line 54">
            <a:extLst>
              <a:ext uri="{FF2B5EF4-FFF2-40B4-BE49-F238E27FC236}">
                <a16:creationId xmlns:a16="http://schemas.microsoft.com/office/drawing/2014/main" id="{91291118-3ED6-DCBF-CC63-DCE948EABE7D}"/>
              </a:ext>
            </a:extLst>
          </p:cNvPr>
          <p:cNvSpPr>
            <a:spLocks noChangeShapeType="1"/>
          </p:cNvSpPr>
          <p:nvPr/>
        </p:nvSpPr>
        <p:spPr bwMode="auto">
          <a:xfrm flipV="1">
            <a:off x="3096444" y="3207223"/>
            <a:ext cx="365760" cy="20434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dirty="0">
              <a:solidFill>
                <a:schemeClr val="bg1"/>
              </a:solidFill>
              <a:latin typeface="Calibri" panose="020F0502020204030204" pitchFamily="34" charset="0"/>
            </a:endParaRPr>
          </a:p>
        </p:txBody>
      </p:sp>
      <p:sp>
        <p:nvSpPr>
          <p:cNvPr id="57" name="Line 52">
            <a:extLst>
              <a:ext uri="{FF2B5EF4-FFF2-40B4-BE49-F238E27FC236}">
                <a16:creationId xmlns:a16="http://schemas.microsoft.com/office/drawing/2014/main" id="{DDBF2F8B-7AF9-A82B-8003-CCBD55E88733}"/>
              </a:ext>
            </a:extLst>
          </p:cNvPr>
          <p:cNvSpPr>
            <a:spLocks noChangeShapeType="1"/>
          </p:cNvSpPr>
          <p:nvPr/>
        </p:nvSpPr>
        <p:spPr bwMode="auto">
          <a:xfrm>
            <a:off x="5407122" y="3207223"/>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dirty="0">
              <a:solidFill>
                <a:schemeClr val="bg1"/>
              </a:solidFill>
              <a:latin typeface="Calibri" panose="020F0502020204030204" pitchFamily="34" charset="0"/>
            </a:endParaRPr>
          </a:p>
        </p:txBody>
      </p:sp>
      <p:sp>
        <p:nvSpPr>
          <p:cNvPr id="58" name="Line 52">
            <a:extLst>
              <a:ext uri="{FF2B5EF4-FFF2-40B4-BE49-F238E27FC236}">
                <a16:creationId xmlns:a16="http://schemas.microsoft.com/office/drawing/2014/main" id="{8601128D-7E4F-D352-DC09-DCF7200A4A55}"/>
              </a:ext>
            </a:extLst>
          </p:cNvPr>
          <p:cNvSpPr>
            <a:spLocks noChangeShapeType="1"/>
          </p:cNvSpPr>
          <p:nvPr/>
        </p:nvSpPr>
        <p:spPr bwMode="auto">
          <a:xfrm>
            <a:off x="5407122" y="2389059"/>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dirty="0">
              <a:solidFill>
                <a:schemeClr val="bg1"/>
              </a:solidFill>
              <a:latin typeface="Calibri" panose="020F0502020204030204" pitchFamily="34" charset="0"/>
            </a:endParaRPr>
          </a:p>
        </p:txBody>
      </p:sp>
      <p:sp>
        <p:nvSpPr>
          <p:cNvPr id="61" name="Line 52">
            <a:extLst>
              <a:ext uri="{FF2B5EF4-FFF2-40B4-BE49-F238E27FC236}">
                <a16:creationId xmlns:a16="http://schemas.microsoft.com/office/drawing/2014/main" id="{73062A71-8E03-B110-0475-FA8D5126A67B}"/>
              </a:ext>
            </a:extLst>
          </p:cNvPr>
          <p:cNvSpPr>
            <a:spLocks noChangeShapeType="1"/>
          </p:cNvSpPr>
          <p:nvPr/>
        </p:nvSpPr>
        <p:spPr bwMode="auto">
          <a:xfrm>
            <a:off x="5407122" y="4025387"/>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dirty="0">
              <a:solidFill>
                <a:schemeClr val="bg1"/>
              </a:solidFill>
              <a:latin typeface="Calibri" panose="020F0502020204030204" pitchFamily="34" charset="0"/>
            </a:endParaRPr>
          </a:p>
        </p:txBody>
      </p:sp>
      <p:sp>
        <p:nvSpPr>
          <p:cNvPr id="62" name="Line 52">
            <a:extLst>
              <a:ext uri="{FF2B5EF4-FFF2-40B4-BE49-F238E27FC236}">
                <a16:creationId xmlns:a16="http://schemas.microsoft.com/office/drawing/2014/main" id="{8EFD2518-AE40-704A-39E1-40FB4AA48DCF}"/>
              </a:ext>
            </a:extLst>
          </p:cNvPr>
          <p:cNvSpPr>
            <a:spLocks noChangeShapeType="1"/>
          </p:cNvSpPr>
          <p:nvPr/>
        </p:nvSpPr>
        <p:spPr bwMode="auto">
          <a:xfrm>
            <a:off x="5407122" y="4843552"/>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dirty="0">
              <a:solidFill>
                <a:schemeClr val="bg1"/>
              </a:solidFill>
              <a:latin typeface="Calibri" panose="020F0502020204030204" pitchFamily="34" charset="0"/>
            </a:endParaRPr>
          </a:p>
        </p:txBody>
      </p:sp>
      <p:sp>
        <p:nvSpPr>
          <p:cNvPr id="63" name="Line 54">
            <a:extLst>
              <a:ext uri="{FF2B5EF4-FFF2-40B4-BE49-F238E27FC236}">
                <a16:creationId xmlns:a16="http://schemas.microsoft.com/office/drawing/2014/main" id="{F44A67C9-76FA-9A64-ACB6-9F05894BDF06}"/>
              </a:ext>
            </a:extLst>
          </p:cNvPr>
          <p:cNvSpPr>
            <a:spLocks noChangeShapeType="1"/>
          </p:cNvSpPr>
          <p:nvPr/>
        </p:nvSpPr>
        <p:spPr bwMode="auto">
          <a:xfrm>
            <a:off x="3096444" y="3821047"/>
            <a:ext cx="365760" cy="20434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400" dirty="0">
              <a:solidFill>
                <a:schemeClr val="bg1"/>
              </a:solidFill>
              <a:latin typeface="Calibri" panose="020F0502020204030204" pitchFamily="34" charset="0"/>
            </a:endParaRPr>
          </a:p>
        </p:txBody>
      </p:sp>
      <p:graphicFrame>
        <p:nvGraphicFramePr>
          <p:cNvPr id="65" name="Group 3">
            <a:extLst>
              <a:ext uri="{FF2B5EF4-FFF2-40B4-BE49-F238E27FC236}">
                <a16:creationId xmlns:a16="http://schemas.microsoft.com/office/drawing/2014/main" id="{2B81C072-27A7-720A-6A20-28FDF98829A3}"/>
              </a:ext>
            </a:extLst>
          </p:cNvPr>
          <p:cNvGraphicFramePr>
            <a:graphicFrameLocks/>
          </p:cNvGraphicFramePr>
          <p:nvPr/>
        </p:nvGraphicFramePr>
        <p:xfrm>
          <a:off x="7986319" y="1652382"/>
          <a:ext cx="3772297" cy="3291936"/>
        </p:xfrm>
        <a:graphic>
          <a:graphicData uri="http://schemas.openxmlformats.org/drawingml/2006/table">
            <a:tbl>
              <a:tblPr/>
              <a:tblGrid>
                <a:gridCol w="1036041">
                  <a:extLst>
                    <a:ext uri="{9D8B030D-6E8A-4147-A177-3AD203B41FA5}">
                      <a16:colId xmlns:a16="http://schemas.microsoft.com/office/drawing/2014/main" val="20001"/>
                    </a:ext>
                  </a:extLst>
                </a:gridCol>
                <a:gridCol w="1036041">
                  <a:extLst>
                    <a:ext uri="{9D8B030D-6E8A-4147-A177-3AD203B41FA5}">
                      <a16:colId xmlns:a16="http://schemas.microsoft.com/office/drawing/2014/main" val="20002"/>
                    </a:ext>
                  </a:extLst>
                </a:gridCol>
                <a:gridCol w="1700215">
                  <a:extLst>
                    <a:ext uri="{9D8B030D-6E8A-4147-A177-3AD203B41FA5}">
                      <a16:colId xmlns:a16="http://schemas.microsoft.com/office/drawing/2014/main" val="573532348"/>
                    </a:ext>
                  </a:extLst>
                </a:gridCol>
              </a:tblGrid>
              <a:tr h="198128">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cap="none" normalizeH="0" baseline="0" dirty="0">
                          <a:ln>
                            <a:noFill/>
                          </a:ln>
                          <a:solidFill>
                            <a:schemeClr val="bg1"/>
                          </a:solidFill>
                          <a:effectLst/>
                          <a:latin typeface="Calibri" panose="020F0502020204030204" pitchFamily="34" charset="0"/>
                        </a:rPr>
                        <a:t>TP53 </a:t>
                      </a:r>
                      <a:r>
                        <a:rPr kumimoji="0" lang="en-US" sz="1400" b="1" i="0" u="none" strike="noStrike" cap="none" normalizeH="0" baseline="0" dirty="0">
                          <a:ln>
                            <a:noFill/>
                          </a:ln>
                          <a:solidFill>
                            <a:schemeClr val="bg1"/>
                          </a:solidFill>
                          <a:effectLst/>
                          <a:latin typeface="Calibri" panose="020F0502020204030204" pitchFamily="34" charset="0"/>
                        </a:rPr>
                        <a:t>Mut Status,* n</a:t>
                      </a:r>
                      <a:endParaRPr kumimoji="0" lang="en-US" sz="1400" b="1" i="1"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98128">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Missing/Unknown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75844191"/>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5720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16954409"/>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5720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64791020"/>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885556495"/>
                  </a:ext>
                </a:extLst>
              </a:tr>
              <a:tr h="54864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169788483"/>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0619860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2D12D-C218-22C6-81EF-3963779AA79B}"/>
              </a:ext>
            </a:extLst>
          </p:cNvPr>
          <p:cNvSpPr>
            <a:spLocks noGrp="1"/>
          </p:cNvSpPr>
          <p:nvPr>
            <p:ph type="title"/>
          </p:nvPr>
        </p:nvSpPr>
        <p:spPr/>
        <p:txBody>
          <a:bodyPr/>
          <a:lstStyle/>
          <a:p>
            <a:r>
              <a:rPr lang="en-US" dirty="0"/>
              <a:t>SYMPATICO – </a:t>
            </a:r>
            <a:r>
              <a:rPr lang="en-US" i="1" dirty="0"/>
              <a:t>TP53</a:t>
            </a:r>
            <a:r>
              <a:rPr lang="en-US" dirty="0"/>
              <a:t>m Subgroup Analysis: </a:t>
            </a:r>
            <a:br>
              <a:rPr lang="en-US" dirty="0"/>
            </a:br>
            <a:r>
              <a:rPr lang="en-US" dirty="0"/>
              <a:t>Baseline Characteristics</a:t>
            </a:r>
          </a:p>
        </p:txBody>
      </p:sp>
      <p:sp>
        <p:nvSpPr>
          <p:cNvPr id="4" name="Text Box 15">
            <a:extLst>
              <a:ext uri="{FF2B5EF4-FFF2-40B4-BE49-F238E27FC236}">
                <a16:creationId xmlns:a16="http://schemas.microsoft.com/office/drawing/2014/main" id="{90499A93-2E71-4930-90BC-8EBFB3D9296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Jurczak. EHA 2024. Abstr P1128.</a:t>
            </a:r>
            <a:endParaRPr lang="en-US" altLang="en-US" sz="1200" b="0" dirty="0">
              <a:solidFill>
                <a:schemeClr val="bg2"/>
              </a:solidFill>
              <a:latin typeface="Calibri" panose="020F0502020204030204" pitchFamily="34" charset="0"/>
              <a:cs typeface="+mn-cs"/>
            </a:endParaRPr>
          </a:p>
        </p:txBody>
      </p:sp>
      <p:graphicFrame>
        <p:nvGraphicFramePr>
          <p:cNvPr id="7" name="Group 32">
            <a:extLst>
              <a:ext uri="{FF2B5EF4-FFF2-40B4-BE49-F238E27FC236}">
                <a16:creationId xmlns:a16="http://schemas.microsoft.com/office/drawing/2014/main" id="{E6A7DBF9-6690-2140-2D49-A19E064C4B2C}"/>
              </a:ext>
            </a:extLst>
          </p:cNvPr>
          <p:cNvGraphicFramePr>
            <a:graphicFrameLocks noGrp="1"/>
          </p:cNvGraphicFramePr>
          <p:nvPr/>
        </p:nvGraphicFramePr>
        <p:xfrm>
          <a:off x="522288" y="1610437"/>
          <a:ext cx="5372530" cy="3657664"/>
        </p:xfrm>
        <a:graphic>
          <a:graphicData uri="http://schemas.openxmlformats.org/drawingml/2006/table">
            <a:tbl>
              <a:tblPr/>
              <a:tblGrid>
                <a:gridCol w="2153842">
                  <a:extLst>
                    <a:ext uri="{9D8B030D-6E8A-4147-A177-3AD203B41FA5}">
                      <a16:colId xmlns:a16="http://schemas.microsoft.com/office/drawing/2014/main" val="20000"/>
                    </a:ext>
                  </a:extLst>
                </a:gridCol>
                <a:gridCol w="1069848">
                  <a:extLst>
                    <a:ext uri="{9D8B030D-6E8A-4147-A177-3AD203B41FA5}">
                      <a16:colId xmlns:a16="http://schemas.microsoft.com/office/drawing/2014/main" val="20002"/>
                    </a:ext>
                  </a:extLst>
                </a:gridCol>
                <a:gridCol w="1069848">
                  <a:extLst>
                    <a:ext uri="{9D8B030D-6E8A-4147-A177-3AD203B41FA5}">
                      <a16:colId xmlns:a16="http://schemas.microsoft.com/office/drawing/2014/main" val="3062487984"/>
                    </a:ext>
                  </a:extLst>
                </a:gridCol>
                <a:gridCol w="1078992">
                  <a:extLst>
                    <a:ext uri="{9D8B030D-6E8A-4147-A177-3AD203B41FA5}">
                      <a16:colId xmlns:a16="http://schemas.microsoft.com/office/drawing/2014/main" val="4101008287"/>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Characteristic,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R/R MCL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1L MCL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67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(44-82)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66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(41-79)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67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(41-82)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ECOG PS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 (56)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 (44)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 (52)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40 (54)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34 (46)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MCL histology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Typical</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Blastoid</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Pleomorphic</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Other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 (64)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(18)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 (62)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(17)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47 (64)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(11)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(11)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graphicFrame>
        <p:nvGraphicFramePr>
          <p:cNvPr id="8" name="Group 3">
            <a:extLst>
              <a:ext uri="{FF2B5EF4-FFF2-40B4-BE49-F238E27FC236}">
                <a16:creationId xmlns:a16="http://schemas.microsoft.com/office/drawing/2014/main" id="{34FBB8C2-7B63-3913-41F0-C2ED9A7C8463}"/>
              </a:ext>
            </a:extLst>
          </p:cNvPr>
          <p:cNvGraphicFramePr>
            <a:graphicFrameLocks/>
          </p:cNvGraphicFramePr>
          <p:nvPr/>
        </p:nvGraphicFramePr>
        <p:xfrm>
          <a:off x="6384926" y="1610437"/>
          <a:ext cx="5373687" cy="2194624"/>
        </p:xfrm>
        <a:graphic>
          <a:graphicData uri="http://schemas.openxmlformats.org/drawingml/2006/table">
            <a:tbl>
              <a:tblPr/>
              <a:tblGrid>
                <a:gridCol w="1791229">
                  <a:extLst>
                    <a:ext uri="{9D8B030D-6E8A-4147-A177-3AD203B41FA5}">
                      <a16:colId xmlns:a16="http://schemas.microsoft.com/office/drawing/2014/main" val="20000"/>
                    </a:ext>
                  </a:extLst>
                </a:gridCol>
                <a:gridCol w="1791229">
                  <a:extLst>
                    <a:ext uri="{9D8B030D-6E8A-4147-A177-3AD203B41FA5}">
                      <a16:colId xmlns:a16="http://schemas.microsoft.com/office/drawing/2014/main" val="20001"/>
                    </a:ext>
                  </a:extLst>
                </a:gridCol>
                <a:gridCol w="1791229">
                  <a:extLst>
                    <a:ext uri="{9D8B030D-6E8A-4147-A177-3AD203B41FA5}">
                      <a16:colId xmlns:a16="http://schemas.microsoft.com/office/drawing/2014/main" val="20002"/>
                    </a:ext>
                  </a:extLst>
                </a:gridCol>
              </a:tblGrid>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Year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Year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Data for row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Bullet 1</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Bullet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Yes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Data for row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Data for row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Maybe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graphicFrame>
        <p:nvGraphicFramePr>
          <p:cNvPr id="9" name="Group 32">
            <a:extLst>
              <a:ext uri="{FF2B5EF4-FFF2-40B4-BE49-F238E27FC236}">
                <a16:creationId xmlns:a16="http://schemas.microsoft.com/office/drawing/2014/main" id="{D5B7A0FF-7E43-7926-F176-D9EDBEA6E159}"/>
              </a:ext>
            </a:extLst>
          </p:cNvPr>
          <p:cNvGraphicFramePr>
            <a:graphicFrameLocks noGrp="1"/>
          </p:cNvGraphicFramePr>
          <p:nvPr/>
        </p:nvGraphicFramePr>
        <p:xfrm>
          <a:off x="6386083" y="1610437"/>
          <a:ext cx="5372530" cy="4114896"/>
        </p:xfrm>
        <a:graphic>
          <a:graphicData uri="http://schemas.openxmlformats.org/drawingml/2006/table">
            <a:tbl>
              <a:tblPr/>
              <a:tblGrid>
                <a:gridCol w="2153842">
                  <a:extLst>
                    <a:ext uri="{9D8B030D-6E8A-4147-A177-3AD203B41FA5}">
                      <a16:colId xmlns:a16="http://schemas.microsoft.com/office/drawing/2014/main" val="20000"/>
                    </a:ext>
                  </a:extLst>
                </a:gridCol>
                <a:gridCol w="1069848">
                  <a:extLst>
                    <a:ext uri="{9D8B030D-6E8A-4147-A177-3AD203B41FA5}">
                      <a16:colId xmlns:a16="http://schemas.microsoft.com/office/drawing/2014/main" val="20002"/>
                    </a:ext>
                  </a:extLst>
                </a:gridCol>
                <a:gridCol w="1069848">
                  <a:extLst>
                    <a:ext uri="{9D8B030D-6E8A-4147-A177-3AD203B41FA5}">
                      <a16:colId xmlns:a16="http://schemas.microsoft.com/office/drawing/2014/main" val="3062487984"/>
                    </a:ext>
                  </a:extLst>
                </a:gridCol>
                <a:gridCol w="1078992">
                  <a:extLst>
                    <a:ext uri="{9D8B030D-6E8A-4147-A177-3AD203B41FA5}">
                      <a16:colId xmlns:a16="http://schemas.microsoft.com/office/drawing/2014/main" val="4101008287"/>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Characteristic,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R/R MCL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1L MCL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sMIPI score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Low risk</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Intermediate risk</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High risk</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Missing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(16)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 (33)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 (47)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(17)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(45)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(38)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(16)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 (38)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32 (43)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Bulky disease</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cm</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cm</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 (40)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 (31)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27 (36)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Extranodal disease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 (53)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37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BM involvement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 (49)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 (86)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47 (64)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Splenomegaly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 (36)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 (39)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50408464"/>
                  </a:ext>
                </a:extLst>
              </a:tr>
            </a:tbl>
          </a:graphicData>
        </a:graphic>
      </p:graphicFrame>
    </p:spTree>
    <p:extLst>
      <p:ext uri="{BB962C8B-B14F-4D97-AF65-F5344CB8AC3E}">
        <p14:creationId xmlns:p14="http://schemas.microsoft.com/office/powerpoint/2010/main" val="9483457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2D12D-C218-22C6-81EF-3963779AA79B}"/>
              </a:ext>
            </a:extLst>
          </p:cNvPr>
          <p:cNvSpPr>
            <a:spLocks noGrp="1"/>
          </p:cNvSpPr>
          <p:nvPr>
            <p:ph type="title"/>
          </p:nvPr>
        </p:nvSpPr>
        <p:spPr/>
        <p:txBody>
          <a:bodyPr/>
          <a:lstStyle/>
          <a:p>
            <a:r>
              <a:rPr lang="en-US" dirty="0"/>
              <a:t>SYMPATICO – </a:t>
            </a:r>
            <a:r>
              <a:rPr lang="en-US" i="1" dirty="0"/>
              <a:t>TP53</a:t>
            </a:r>
            <a:r>
              <a:rPr lang="en-US" dirty="0"/>
              <a:t>m Subgroup Analysis: </a:t>
            </a:r>
            <a:br>
              <a:rPr lang="en-US" dirty="0"/>
            </a:br>
            <a:r>
              <a:rPr lang="en-US" dirty="0"/>
              <a:t>Response to Venetoclax + Ibrutinib</a:t>
            </a:r>
          </a:p>
        </p:txBody>
      </p:sp>
      <p:sp>
        <p:nvSpPr>
          <p:cNvPr id="4" name="Text Box 15">
            <a:extLst>
              <a:ext uri="{FF2B5EF4-FFF2-40B4-BE49-F238E27FC236}">
                <a16:creationId xmlns:a16="http://schemas.microsoft.com/office/drawing/2014/main" id="{90499A93-2E71-4930-90BC-8EBFB3D9296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Jurczak. EHA 2024. Abstr P1128.</a:t>
            </a:r>
            <a:endParaRPr lang="en-US" altLang="en-US" sz="1200" b="0" dirty="0">
              <a:solidFill>
                <a:schemeClr val="bg2"/>
              </a:solidFill>
              <a:latin typeface="Calibri" panose="020F0502020204030204" pitchFamily="34" charset="0"/>
              <a:cs typeface="+mn-cs"/>
            </a:endParaRPr>
          </a:p>
        </p:txBody>
      </p:sp>
      <p:graphicFrame>
        <p:nvGraphicFramePr>
          <p:cNvPr id="7" name="Group 32">
            <a:extLst>
              <a:ext uri="{FF2B5EF4-FFF2-40B4-BE49-F238E27FC236}">
                <a16:creationId xmlns:a16="http://schemas.microsoft.com/office/drawing/2014/main" id="{E6A7DBF9-6690-2140-2D49-A19E064C4B2C}"/>
              </a:ext>
            </a:extLst>
          </p:cNvPr>
          <p:cNvGraphicFramePr>
            <a:graphicFrameLocks noGrp="1"/>
          </p:cNvGraphicFramePr>
          <p:nvPr/>
        </p:nvGraphicFramePr>
        <p:xfrm>
          <a:off x="727076" y="1604963"/>
          <a:ext cx="10735056" cy="2286080"/>
        </p:xfrm>
        <a:graphic>
          <a:graphicData uri="http://schemas.openxmlformats.org/drawingml/2006/table">
            <a:tbl>
              <a:tblPr/>
              <a:tblGrid>
                <a:gridCol w="4303673">
                  <a:extLst>
                    <a:ext uri="{9D8B030D-6E8A-4147-A177-3AD203B41FA5}">
                      <a16:colId xmlns:a16="http://schemas.microsoft.com/office/drawing/2014/main" val="20000"/>
                    </a:ext>
                  </a:extLst>
                </a:gridCol>
                <a:gridCol w="2137704">
                  <a:extLst>
                    <a:ext uri="{9D8B030D-6E8A-4147-A177-3AD203B41FA5}">
                      <a16:colId xmlns:a16="http://schemas.microsoft.com/office/drawing/2014/main" val="20002"/>
                    </a:ext>
                  </a:extLst>
                </a:gridCol>
                <a:gridCol w="2137704">
                  <a:extLst>
                    <a:ext uri="{9D8B030D-6E8A-4147-A177-3AD203B41FA5}">
                      <a16:colId xmlns:a16="http://schemas.microsoft.com/office/drawing/2014/main" val="3062487984"/>
                    </a:ext>
                  </a:extLst>
                </a:gridCol>
                <a:gridCol w="2155975">
                  <a:extLst>
                    <a:ext uri="{9D8B030D-6E8A-4147-A177-3AD203B41FA5}">
                      <a16:colId xmlns:a16="http://schemas.microsoft.com/office/drawing/2014/main" val="4101008287"/>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Response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R/R MCL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1L MCL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All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CR rate,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duration, mo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NR (18.7-NE)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20.5 (5.4-NE)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32.2 (18.7-NE)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ORR,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54932680"/>
                  </a:ext>
                </a:extLst>
              </a:tr>
              <a:tr h="0">
                <a:tc>
                  <a:txBody>
                    <a:bodyPr/>
                    <a:lstStyle/>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duration, mo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26.5 (16.8-NE)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20.5 (12.0-NE)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26.0 (16.8-32.2)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30925961"/>
                  </a:ext>
                </a:extLst>
              </a:tr>
            </a:tbl>
          </a:graphicData>
        </a:graphic>
      </p:graphicFrame>
    </p:spTree>
    <p:extLst>
      <p:ext uri="{BB962C8B-B14F-4D97-AF65-F5344CB8AC3E}">
        <p14:creationId xmlns:p14="http://schemas.microsoft.com/office/powerpoint/2010/main" val="31095989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82F8F-98AE-EB40-4BF9-4277C05D7B52}"/>
              </a:ext>
            </a:extLst>
          </p:cNvPr>
          <p:cNvSpPr>
            <a:spLocks noGrp="1"/>
          </p:cNvSpPr>
          <p:nvPr>
            <p:ph type="title"/>
          </p:nvPr>
        </p:nvSpPr>
        <p:spPr/>
        <p:txBody>
          <a:bodyPr/>
          <a:lstStyle/>
          <a:p>
            <a:r>
              <a:rPr lang="en-US" sz="3600" dirty="0"/>
              <a:t>SYMPATICO – </a:t>
            </a:r>
            <a:r>
              <a:rPr lang="en-US" sz="3600" i="1" dirty="0"/>
              <a:t>TP53</a:t>
            </a:r>
            <a:r>
              <a:rPr lang="en-US" sz="3600" dirty="0"/>
              <a:t>m Subgroup Analysis: </a:t>
            </a:r>
            <a:br>
              <a:rPr lang="en-US" sz="3600" dirty="0"/>
            </a:br>
            <a:r>
              <a:rPr lang="en-US" sz="3600" dirty="0"/>
              <a:t>PFS and OS in Patients With vs Without </a:t>
            </a:r>
            <a:r>
              <a:rPr lang="en-US" sz="3600" i="1" dirty="0"/>
              <a:t>TP53</a:t>
            </a:r>
            <a:r>
              <a:rPr lang="en-US" sz="3600" dirty="0"/>
              <a:t>m</a:t>
            </a:r>
            <a:endParaRPr lang="en-US" dirty="0"/>
          </a:p>
        </p:txBody>
      </p:sp>
      <p:sp>
        <p:nvSpPr>
          <p:cNvPr id="4" name="Text Box 15">
            <a:extLst>
              <a:ext uri="{FF2B5EF4-FFF2-40B4-BE49-F238E27FC236}">
                <a16:creationId xmlns:a16="http://schemas.microsoft.com/office/drawing/2014/main" id="{6E1A763A-6C26-5202-B0CF-66433E65D0C3}"/>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Jurczak. EHA 2024. Abstr P1128.</a:t>
            </a:r>
            <a:endParaRPr lang="en-US" altLang="en-US" sz="1200" b="0" dirty="0">
              <a:solidFill>
                <a:schemeClr val="bg2"/>
              </a:solidFill>
              <a:latin typeface="Calibri" panose="020F0502020204030204" pitchFamily="34" charset="0"/>
              <a:cs typeface="+mn-cs"/>
            </a:endParaRPr>
          </a:p>
        </p:txBody>
      </p:sp>
      <p:graphicFrame>
        <p:nvGraphicFramePr>
          <p:cNvPr id="5" name="Group 3">
            <a:extLst>
              <a:ext uri="{FF2B5EF4-FFF2-40B4-BE49-F238E27FC236}">
                <a16:creationId xmlns:a16="http://schemas.microsoft.com/office/drawing/2014/main" id="{CE211498-5261-0521-323E-32FD492942A9}"/>
              </a:ext>
            </a:extLst>
          </p:cNvPr>
          <p:cNvGraphicFramePr>
            <a:graphicFrameLocks/>
          </p:cNvGraphicFramePr>
          <p:nvPr/>
        </p:nvGraphicFramePr>
        <p:xfrm>
          <a:off x="727076" y="1604963"/>
          <a:ext cx="10736264" cy="2286080"/>
        </p:xfrm>
        <a:graphic>
          <a:graphicData uri="http://schemas.openxmlformats.org/drawingml/2006/table">
            <a:tbl>
              <a:tblPr/>
              <a:tblGrid>
                <a:gridCol w="1342033">
                  <a:extLst>
                    <a:ext uri="{9D8B030D-6E8A-4147-A177-3AD203B41FA5}">
                      <a16:colId xmlns:a16="http://schemas.microsoft.com/office/drawing/2014/main" val="20000"/>
                    </a:ext>
                  </a:extLst>
                </a:gridCol>
                <a:gridCol w="1342033">
                  <a:extLst>
                    <a:ext uri="{9D8B030D-6E8A-4147-A177-3AD203B41FA5}">
                      <a16:colId xmlns:a16="http://schemas.microsoft.com/office/drawing/2014/main" val="20001"/>
                    </a:ext>
                  </a:extLst>
                </a:gridCol>
                <a:gridCol w="1342033">
                  <a:extLst>
                    <a:ext uri="{9D8B030D-6E8A-4147-A177-3AD203B41FA5}">
                      <a16:colId xmlns:a16="http://schemas.microsoft.com/office/drawing/2014/main" val="20002"/>
                    </a:ext>
                  </a:extLst>
                </a:gridCol>
                <a:gridCol w="1342033">
                  <a:extLst>
                    <a:ext uri="{9D8B030D-6E8A-4147-A177-3AD203B41FA5}">
                      <a16:colId xmlns:a16="http://schemas.microsoft.com/office/drawing/2014/main" val="2375999323"/>
                    </a:ext>
                  </a:extLst>
                </a:gridCol>
                <a:gridCol w="1342033">
                  <a:extLst>
                    <a:ext uri="{9D8B030D-6E8A-4147-A177-3AD203B41FA5}">
                      <a16:colId xmlns:a16="http://schemas.microsoft.com/office/drawing/2014/main" val="731123324"/>
                    </a:ext>
                  </a:extLst>
                </a:gridCol>
                <a:gridCol w="1342033">
                  <a:extLst>
                    <a:ext uri="{9D8B030D-6E8A-4147-A177-3AD203B41FA5}">
                      <a16:colId xmlns:a16="http://schemas.microsoft.com/office/drawing/2014/main" val="20003"/>
                    </a:ext>
                  </a:extLst>
                </a:gridCol>
                <a:gridCol w="1342033">
                  <a:extLst>
                    <a:ext uri="{9D8B030D-6E8A-4147-A177-3AD203B41FA5}">
                      <a16:colId xmlns:a16="http://schemas.microsoft.com/office/drawing/2014/main" val="2748244439"/>
                    </a:ext>
                  </a:extLst>
                </a:gridCol>
                <a:gridCol w="1342033">
                  <a:extLst>
                    <a:ext uri="{9D8B030D-6E8A-4147-A177-3AD203B41FA5}">
                      <a16:colId xmlns:a16="http://schemas.microsoft.com/office/drawing/2014/main" val="1190508440"/>
                    </a:ext>
                  </a:extLst>
                </a:gridCol>
              </a:tblGrid>
              <a:tr h="0">
                <a:tc rowSpan="3">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Median, Mo</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Total </a:t>
                      </a:r>
                      <a:r>
                        <a:rPr kumimoji="0" lang="en-US" sz="2000" b="1" i="1" u="none" strike="noStrike" cap="none" normalizeH="0" baseline="0" dirty="0">
                          <a:ln>
                            <a:noFill/>
                          </a:ln>
                          <a:solidFill>
                            <a:schemeClr val="tx1"/>
                          </a:solidFill>
                          <a:effectLst/>
                          <a:latin typeface="Calibri" panose="020F0502020204030204" pitchFamily="34" charset="0"/>
                        </a:rPr>
                        <a:t>TP53</a:t>
                      </a:r>
                      <a:r>
                        <a:rPr kumimoji="0" lang="en-US" sz="2000" b="1" i="0" u="none" strike="noStrike" cap="none" normalizeH="0" baseline="0" dirty="0">
                          <a:ln>
                            <a:noFill/>
                          </a:ln>
                          <a:solidFill>
                            <a:schemeClr val="tx1"/>
                          </a:solidFill>
                          <a:effectLst/>
                          <a:latin typeface="Calibri" panose="020F0502020204030204" pitchFamily="34" charset="0"/>
                        </a:rPr>
                        <a:t>m Subgroup</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74)</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With </a:t>
                      </a:r>
                      <a:r>
                        <a:rPr kumimoji="0" lang="en-US" sz="2000" b="1" i="1" u="none" strike="noStrike" cap="none" normalizeH="0" baseline="0" dirty="0">
                          <a:ln>
                            <a:noFill/>
                          </a:ln>
                          <a:solidFill>
                            <a:schemeClr val="tx1"/>
                          </a:solidFill>
                          <a:effectLst/>
                          <a:latin typeface="Calibri" panose="020F0502020204030204" pitchFamily="34" charset="0"/>
                        </a:rPr>
                        <a:t>TP53</a:t>
                      </a:r>
                      <a:r>
                        <a:rPr kumimoji="0" lang="en-US" sz="2000" b="1" i="0" u="none" strike="noStrike" cap="none" normalizeH="0" baseline="0" dirty="0">
                          <a:ln>
                            <a:noFill/>
                          </a:ln>
                          <a:solidFill>
                            <a:schemeClr val="tx1"/>
                          </a:solidFill>
                          <a:effectLst/>
                          <a:latin typeface="Calibri" panose="020F0502020204030204" pitchFamily="34" charset="0"/>
                        </a:rPr>
                        <a:t>m</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hMerge="1">
                  <a:txBody>
                    <a:bodyPr/>
                    <a:lstStyle/>
                    <a:p>
                      <a:endParaRPr lang="en-US"/>
                    </a:p>
                  </a:txBody>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Without </a:t>
                      </a:r>
                      <a:r>
                        <a:rPr kumimoji="0" lang="en-US" sz="2000" b="1" i="1" u="none" strike="noStrike" cap="none" normalizeH="0" baseline="0" dirty="0">
                          <a:ln>
                            <a:noFill/>
                          </a:ln>
                          <a:solidFill>
                            <a:schemeClr val="tx1"/>
                          </a:solidFill>
                          <a:effectLst/>
                          <a:latin typeface="Calibri" panose="020F0502020204030204" pitchFamily="34" charset="0"/>
                        </a:rPr>
                        <a:t>TP53</a:t>
                      </a:r>
                      <a:r>
                        <a:rPr kumimoji="0" lang="en-US" sz="2000" b="1" i="0" u="none" strike="noStrike" cap="none" normalizeH="0" baseline="0" dirty="0">
                          <a:ln>
                            <a:noFill/>
                          </a:ln>
                          <a:solidFill>
                            <a:schemeClr val="tx1"/>
                          </a:solidFill>
                          <a:effectLst/>
                          <a:latin typeface="Calibri" panose="020F0502020204030204" pitchFamily="34" charset="0"/>
                        </a:rPr>
                        <a:t>m</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R/R</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1L</a:t>
                      </a:r>
                    </a:p>
                  </a:txBody>
                  <a:tcPr marL="121699" marR="121699" marT="45728" marB="4572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R/R</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1L</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194733623"/>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Ibr + Ven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45)</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Ibr + Pbo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37)</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Ibr + Ven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29)</a:t>
                      </a:r>
                    </a:p>
                  </a:txBody>
                  <a:tcPr marL="121699" marR="121699" marT="45728" marB="4572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Ibr + Ven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75)</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Ibr + Pbo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57)</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Ibr + Ven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44)</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159500585"/>
                  </a:ext>
                </a:extLst>
              </a:tr>
              <a:tr h="1532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PFS</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20.9</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20.9</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10.9</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22.0</a:t>
                      </a:r>
                    </a:p>
                  </a:txBody>
                  <a:tcPr marL="121699" marR="121699" marT="45728" marB="4572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46.9</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22.2</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OS</a:t>
                      </a:r>
                    </a:p>
                  </a:txBody>
                  <a:tcPr marL="121699" marR="121699"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47.1</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35.0</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15.4</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NE</a:t>
                      </a:r>
                    </a:p>
                  </a:txBody>
                  <a:tcPr marL="121699" marR="121699" marT="45728" marB="4572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NE</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52.6</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NE</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8406992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2D12D-C218-22C6-81EF-3963779AA79B}"/>
              </a:ext>
            </a:extLst>
          </p:cNvPr>
          <p:cNvSpPr>
            <a:spLocks noGrp="1"/>
          </p:cNvSpPr>
          <p:nvPr>
            <p:ph type="title"/>
          </p:nvPr>
        </p:nvSpPr>
        <p:spPr/>
        <p:txBody>
          <a:bodyPr/>
          <a:lstStyle/>
          <a:p>
            <a:r>
              <a:rPr lang="en-US" sz="3600" dirty="0"/>
              <a:t>SYMPATICO – </a:t>
            </a:r>
            <a:r>
              <a:rPr lang="en-US" sz="3600" i="1" dirty="0"/>
              <a:t>TP53</a:t>
            </a:r>
            <a:r>
              <a:rPr lang="en-US" sz="3600" dirty="0"/>
              <a:t>m Subgroup Analysis: MRD-Negative Remission Rates in Patients With vs Without </a:t>
            </a:r>
            <a:r>
              <a:rPr lang="en-US" sz="3600" i="1" dirty="0"/>
              <a:t>TP53</a:t>
            </a:r>
            <a:r>
              <a:rPr lang="en-US" sz="3600" dirty="0"/>
              <a:t>m</a:t>
            </a:r>
            <a:endParaRPr lang="en-US" dirty="0"/>
          </a:p>
        </p:txBody>
      </p:sp>
      <p:sp>
        <p:nvSpPr>
          <p:cNvPr id="6" name="Content Placeholder 5">
            <a:extLst>
              <a:ext uri="{FF2B5EF4-FFF2-40B4-BE49-F238E27FC236}">
                <a16:creationId xmlns:a16="http://schemas.microsoft.com/office/drawing/2014/main" id="{891ED7F4-6F31-169F-0FAF-074C8C4F0C66}"/>
              </a:ext>
            </a:extLst>
          </p:cNvPr>
          <p:cNvSpPr>
            <a:spLocks noGrp="1"/>
          </p:cNvSpPr>
          <p:nvPr>
            <p:ph sz="half" idx="1"/>
          </p:nvPr>
        </p:nvSpPr>
        <p:spPr>
          <a:xfrm>
            <a:off x="601820" y="4811212"/>
            <a:ext cx="5309278" cy="1378256"/>
          </a:xfrm>
        </p:spPr>
        <p:txBody>
          <a:bodyPr/>
          <a:lstStyle/>
          <a:p>
            <a:r>
              <a:rPr lang="en-US" sz="2200" dirty="0"/>
              <a:t>At baseline, approximately half of patients had MCL cells in PB or BM detected using 8-color flow cytometry</a:t>
            </a:r>
          </a:p>
        </p:txBody>
      </p:sp>
      <p:sp>
        <p:nvSpPr>
          <p:cNvPr id="7" name="Content Placeholder 6">
            <a:extLst>
              <a:ext uri="{FF2B5EF4-FFF2-40B4-BE49-F238E27FC236}">
                <a16:creationId xmlns:a16="http://schemas.microsoft.com/office/drawing/2014/main" id="{A0BA8E14-51ED-463B-4E60-BA3D8CE96936}"/>
              </a:ext>
            </a:extLst>
          </p:cNvPr>
          <p:cNvSpPr>
            <a:spLocks noGrp="1"/>
          </p:cNvSpPr>
          <p:nvPr>
            <p:ph sz="half" idx="2"/>
          </p:nvPr>
        </p:nvSpPr>
        <p:spPr>
          <a:xfrm>
            <a:off x="6252634" y="4811722"/>
            <a:ext cx="5229570" cy="1378469"/>
          </a:xfrm>
        </p:spPr>
        <p:txBody>
          <a:bodyPr/>
          <a:lstStyle/>
          <a:p>
            <a:r>
              <a:rPr lang="en-US" sz="2200" dirty="0"/>
              <a:t>Among MRD-evaluable patients with a CR on ibrutinib + venetoclax, MRD-negative remission* rates were comparable for those with vs without </a:t>
            </a:r>
            <a:r>
              <a:rPr lang="en-US" sz="2200" i="1" dirty="0"/>
              <a:t>TP53</a:t>
            </a:r>
            <a:r>
              <a:rPr lang="en-US" sz="2200" dirty="0"/>
              <a:t>m</a:t>
            </a:r>
          </a:p>
        </p:txBody>
      </p:sp>
      <p:sp>
        <p:nvSpPr>
          <p:cNvPr id="4" name="Text Box 15">
            <a:extLst>
              <a:ext uri="{FF2B5EF4-FFF2-40B4-BE49-F238E27FC236}">
                <a16:creationId xmlns:a16="http://schemas.microsoft.com/office/drawing/2014/main" id="{90499A93-2E71-4930-90BC-8EBFB3D9296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Jurczak. EHA 2024. Abstr P1128.</a:t>
            </a:r>
            <a:endParaRPr lang="en-US" altLang="en-US" sz="1200" b="0" dirty="0">
              <a:solidFill>
                <a:schemeClr val="bg2"/>
              </a:solidFill>
              <a:latin typeface="Calibri" panose="020F0502020204030204" pitchFamily="34" charset="0"/>
              <a:cs typeface="+mn-cs"/>
            </a:endParaRPr>
          </a:p>
        </p:txBody>
      </p:sp>
      <p:graphicFrame>
        <p:nvGraphicFramePr>
          <p:cNvPr id="8" name="Group 32">
            <a:extLst>
              <a:ext uri="{FF2B5EF4-FFF2-40B4-BE49-F238E27FC236}">
                <a16:creationId xmlns:a16="http://schemas.microsoft.com/office/drawing/2014/main" id="{1D99F377-905F-556A-5756-8A4337B96EEF}"/>
              </a:ext>
            </a:extLst>
          </p:cNvPr>
          <p:cNvGraphicFramePr>
            <a:graphicFrameLocks noGrp="1"/>
          </p:cNvGraphicFramePr>
          <p:nvPr/>
        </p:nvGraphicFramePr>
        <p:xfrm>
          <a:off x="728288" y="1604963"/>
          <a:ext cx="10735052" cy="2468928"/>
        </p:xfrm>
        <a:graphic>
          <a:graphicData uri="http://schemas.openxmlformats.org/drawingml/2006/table">
            <a:tbl>
              <a:tblPr/>
              <a:tblGrid>
                <a:gridCol w="1328252">
                  <a:extLst>
                    <a:ext uri="{9D8B030D-6E8A-4147-A177-3AD203B41FA5}">
                      <a16:colId xmlns:a16="http://schemas.microsoft.com/office/drawing/2014/main" val="20000"/>
                    </a:ext>
                  </a:extLst>
                </a:gridCol>
                <a:gridCol w="783900">
                  <a:extLst>
                    <a:ext uri="{9D8B030D-6E8A-4147-A177-3AD203B41FA5}">
                      <a16:colId xmlns:a16="http://schemas.microsoft.com/office/drawing/2014/main" val="20002"/>
                    </a:ext>
                  </a:extLst>
                </a:gridCol>
                <a:gridCol w="783900">
                  <a:extLst>
                    <a:ext uri="{9D8B030D-6E8A-4147-A177-3AD203B41FA5}">
                      <a16:colId xmlns:a16="http://schemas.microsoft.com/office/drawing/2014/main" val="3062487984"/>
                    </a:ext>
                  </a:extLst>
                </a:gridCol>
                <a:gridCol w="783900">
                  <a:extLst>
                    <a:ext uri="{9D8B030D-6E8A-4147-A177-3AD203B41FA5}">
                      <a16:colId xmlns:a16="http://schemas.microsoft.com/office/drawing/2014/main" val="4101008287"/>
                    </a:ext>
                  </a:extLst>
                </a:gridCol>
                <a:gridCol w="783900">
                  <a:extLst>
                    <a:ext uri="{9D8B030D-6E8A-4147-A177-3AD203B41FA5}">
                      <a16:colId xmlns:a16="http://schemas.microsoft.com/office/drawing/2014/main" val="1372283423"/>
                    </a:ext>
                  </a:extLst>
                </a:gridCol>
                <a:gridCol w="783900">
                  <a:extLst>
                    <a:ext uri="{9D8B030D-6E8A-4147-A177-3AD203B41FA5}">
                      <a16:colId xmlns:a16="http://schemas.microsoft.com/office/drawing/2014/main" val="1255949568"/>
                    </a:ext>
                  </a:extLst>
                </a:gridCol>
                <a:gridCol w="783900">
                  <a:extLst>
                    <a:ext uri="{9D8B030D-6E8A-4147-A177-3AD203B41FA5}">
                      <a16:colId xmlns:a16="http://schemas.microsoft.com/office/drawing/2014/main" val="1980106227"/>
                    </a:ext>
                  </a:extLst>
                </a:gridCol>
                <a:gridCol w="783900">
                  <a:extLst>
                    <a:ext uri="{9D8B030D-6E8A-4147-A177-3AD203B41FA5}">
                      <a16:colId xmlns:a16="http://schemas.microsoft.com/office/drawing/2014/main" val="1115247245"/>
                    </a:ext>
                  </a:extLst>
                </a:gridCol>
                <a:gridCol w="783900">
                  <a:extLst>
                    <a:ext uri="{9D8B030D-6E8A-4147-A177-3AD203B41FA5}">
                      <a16:colId xmlns:a16="http://schemas.microsoft.com/office/drawing/2014/main" val="1754738152"/>
                    </a:ext>
                  </a:extLst>
                </a:gridCol>
                <a:gridCol w="783900">
                  <a:extLst>
                    <a:ext uri="{9D8B030D-6E8A-4147-A177-3AD203B41FA5}">
                      <a16:colId xmlns:a16="http://schemas.microsoft.com/office/drawing/2014/main" val="2182948371"/>
                    </a:ext>
                  </a:extLst>
                </a:gridCol>
                <a:gridCol w="783900">
                  <a:extLst>
                    <a:ext uri="{9D8B030D-6E8A-4147-A177-3AD203B41FA5}">
                      <a16:colId xmlns:a16="http://schemas.microsoft.com/office/drawing/2014/main" val="2853248147"/>
                    </a:ext>
                  </a:extLst>
                </a:gridCol>
                <a:gridCol w="783900">
                  <a:extLst>
                    <a:ext uri="{9D8B030D-6E8A-4147-A177-3AD203B41FA5}">
                      <a16:colId xmlns:a16="http://schemas.microsoft.com/office/drawing/2014/main" val="2455161938"/>
                    </a:ext>
                  </a:extLst>
                </a:gridCol>
                <a:gridCol w="783900">
                  <a:extLst>
                    <a:ext uri="{9D8B030D-6E8A-4147-A177-3AD203B41FA5}">
                      <a16:colId xmlns:a16="http://schemas.microsoft.com/office/drawing/2014/main" val="137907872"/>
                    </a:ext>
                  </a:extLst>
                </a:gridCol>
              </a:tblGrid>
              <a:tr h="0">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j-lt"/>
                        </a:rPr>
                        <a:t>MRD in Patients With CR on Ibr + Ven</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gridSpan="4">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mj-lt"/>
                        </a:rPr>
                        <a:t>R/R MCL (n = 85)</a:t>
                      </a:r>
                    </a:p>
                  </a:txBody>
                  <a:tcPr marL="121881" marR="121881"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4">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j-lt"/>
                        </a:rPr>
                        <a:t>1L MCL (n = 54)</a:t>
                      </a:r>
                    </a:p>
                  </a:txBody>
                  <a:tcPr marL="121881" marR="121881"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4">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j-lt"/>
                        </a:rPr>
                        <a:t>Total Pooled Population (N = 139)</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856351004"/>
                  </a:ext>
                </a:extLst>
              </a:tr>
              <a:tr h="0">
                <a:tc vMerge="1">
                  <a:txBody>
                    <a:bodyPr/>
                    <a:lstStyle/>
                    <a:p>
                      <a:endParaRPr lang="en-US" i="1"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mj-lt"/>
                        </a:rPr>
                        <a:t>PB (n = 38)</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j-lt"/>
                        </a:rPr>
                        <a:t>BM (n = 31)</a:t>
                      </a:r>
                    </a:p>
                  </a:txBody>
                  <a:tcPr marL="121881" marR="121881" marT="45728" marB="4572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j-lt"/>
                        </a:rPr>
                        <a:t>PB (n = 34)</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j-lt"/>
                        </a:rPr>
                        <a:t>BM (n = 22)</a:t>
                      </a:r>
                    </a:p>
                  </a:txBody>
                  <a:tcPr marL="121881" marR="121881" marT="45728" marB="4572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j-lt"/>
                        </a:rPr>
                        <a:t>PB (n = 72)</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j-lt"/>
                        </a:rPr>
                        <a:t>BM (n = 53)</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422988524"/>
                  </a:ext>
                </a:extLst>
              </a:tr>
              <a:tr h="0">
                <a:tc>
                  <a:txBody>
                    <a:bodyPr/>
                    <a:lstStyle/>
                    <a:p>
                      <a:pPr>
                        <a:spcBef>
                          <a:spcPts val="0"/>
                        </a:spcBef>
                        <a:spcAft>
                          <a:spcPts val="0"/>
                        </a:spcAft>
                      </a:pPr>
                      <a:r>
                        <a:rPr lang="en-US" sz="1600" b="1" i="1" dirty="0">
                          <a:latin typeface="+mj-lt"/>
                        </a:rPr>
                        <a:t>TP53</a:t>
                      </a:r>
                      <a:r>
                        <a:rPr lang="en-US" sz="1600" b="1" i="0" dirty="0">
                          <a:latin typeface="+mj-lt"/>
                        </a:rPr>
                        <a:t>m</a:t>
                      </a:r>
                      <a:endParaRPr lang="en-US" sz="1600" b="1" i="1" dirty="0">
                        <a:latin typeface="+mj-lt"/>
                      </a:endParaRP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mj-lt"/>
                        </a:rPr>
                        <a:t>Yes</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mj-lt"/>
                        </a:rPr>
                        <a:t>No</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mj-lt"/>
                        </a:rPr>
                        <a:t>Yes</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mj-lt"/>
                        </a:rPr>
                        <a:t>No</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mj-lt"/>
                        </a:rPr>
                        <a:t>Yes</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mj-lt"/>
                        </a:rPr>
                        <a:t>No</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mj-lt"/>
                        </a:rPr>
                        <a:t>Yes</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mj-lt"/>
                        </a:rPr>
                        <a:t>No</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mj-lt"/>
                        </a:rPr>
                        <a:t>Yes</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mj-lt"/>
                        </a:rPr>
                        <a:t>No</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mj-lt"/>
                        </a:rPr>
                        <a:t>Yes</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1600" b="1" i="0" u="none" strike="noStrike" cap="none" normalizeH="0" baseline="0" dirty="0">
                          <a:ln>
                            <a:noFill/>
                          </a:ln>
                          <a:solidFill>
                            <a:schemeClr val="tx1"/>
                          </a:solidFill>
                          <a:effectLst/>
                          <a:latin typeface="+mj-lt"/>
                        </a:rPr>
                        <a:t>No</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mj-lt"/>
                        </a:rPr>
                        <a:t>MRD-negative remission,* n/N</a:t>
                      </a:r>
                      <a:r>
                        <a:rPr kumimoji="0" lang="en-US" sz="1600" b="0" i="0" u="none" strike="noStrike" cap="none" normalizeH="0" baseline="30000" dirty="0">
                          <a:ln>
                            <a:noFill/>
                          </a:ln>
                          <a:solidFill>
                            <a:schemeClr val="bg2">
                              <a:lumMod val="10000"/>
                            </a:schemeClr>
                          </a:solidFill>
                          <a:effectLst/>
                          <a:latin typeface="+mj-lt"/>
                        </a:rPr>
                        <a:t>†</a:t>
                      </a:r>
                      <a:r>
                        <a:rPr kumimoji="0" lang="en-US" sz="1600" b="0" i="0" u="none" strike="noStrike" cap="none" normalizeH="0" baseline="0" dirty="0">
                          <a:ln>
                            <a:noFill/>
                          </a:ln>
                          <a:solidFill>
                            <a:schemeClr val="bg2">
                              <a:lumMod val="10000"/>
                            </a:schemeClr>
                          </a:solidFill>
                          <a:effectLst/>
                          <a:latin typeface="+mj-lt"/>
                        </a:rPr>
                        <a:t> (%)</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j-lt"/>
                        </a:rPr>
                        <a:t>9/12 (75)</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j-lt"/>
                        </a:rPr>
                        <a:t>14/17 (82)</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j-lt"/>
                        </a:rPr>
                        <a:t>6/10 (60)</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j-lt"/>
                        </a:rPr>
                        <a:t>9/15 (60)</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j-lt"/>
                        </a:rPr>
                        <a:t>7/10 (70)</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j-lt"/>
                        </a:rPr>
                        <a:t>16/21 (76)</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j-lt"/>
                        </a:rPr>
                        <a:t>4/6 (67)</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j-lt"/>
                        </a:rPr>
                        <a:t>8/12 (67)</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j-lt"/>
                        </a:rPr>
                        <a:t>16/22 (73)</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j-lt"/>
                        </a:rPr>
                        <a:t>30/38 (79)</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j-lt"/>
                        </a:rPr>
                        <a:t>10/16 (63)</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j-lt"/>
                        </a:rPr>
                        <a:t>17/27 (63)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bl>
          </a:graphicData>
        </a:graphic>
      </p:graphicFrame>
      <p:sp>
        <p:nvSpPr>
          <p:cNvPr id="5" name="Text Box 30">
            <a:extLst>
              <a:ext uri="{FF2B5EF4-FFF2-40B4-BE49-F238E27FC236}">
                <a16:creationId xmlns:a16="http://schemas.microsoft.com/office/drawing/2014/main" id="{994A9147-CBA9-0FF5-EDAC-97A62B006FB1}"/>
              </a:ext>
            </a:extLst>
          </p:cNvPr>
          <p:cNvSpPr txBox="1">
            <a:spLocks noChangeArrowheads="1"/>
          </p:cNvSpPr>
          <p:nvPr/>
        </p:nvSpPr>
        <p:spPr bwMode="auto">
          <a:xfrm>
            <a:off x="727077" y="4075113"/>
            <a:ext cx="11069637" cy="736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MRD negativity threshold of &lt;0.05% MCL cells.</a:t>
            </a:r>
            <a:br>
              <a:rPr lang="en-US" altLang="en-US" sz="1400" b="0" dirty="0">
                <a:solidFill>
                  <a:schemeClr val="bg1"/>
                </a:solidFill>
                <a:latin typeface="Calibri" panose="020F0502020204030204" pitchFamily="34" charset="0"/>
              </a:rPr>
            </a:br>
            <a:r>
              <a:rPr lang="en-US" altLang="en-US" sz="1400" b="0" dirty="0">
                <a:solidFill>
                  <a:schemeClr val="bg1"/>
                </a:solidFill>
                <a:latin typeface="Calibri" panose="020F0502020204030204" pitchFamily="34" charset="0"/>
              </a:rPr>
              <a:t>*Patients considered to be in MRD-negative remission when MRD negative at documented CR with confirmatory sample collected 12 wk later.</a:t>
            </a:r>
            <a:br>
              <a:rPr lang="en-US" altLang="en-US" sz="1400" b="0" dirty="0">
                <a:solidFill>
                  <a:schemeClr val="bg1"/>
                </a:solidFill>
                <a:latin typeface="Calibri" panose="020F0502020204030204" pitchFamily="34" charset="0"/>
              </a:rPr>
            </a:b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Denominator comprised evaluable patients who were MRD positive at baseline with postbaseline samples available.</a:t>
            </a:r>
            <a:endParaRPr lang="en-US" altLang="en-US" sz="14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42150061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2D12D-C218-22C6-81EF-3963779AA79B}"/>
              </a:ext>
            </a:extLst>
          </p:cNvPr>
          <p:cNvSpPr>
            <a:spLocks noGrp="1"/>
          </p:cNvSpPr>
          <p:nvPr>
            <p:ph type="title"/>
          </p:nvPr>
        </p:nvSpPr>
        <p:spPr/>
        <p:txBody>
          <a:bodyPr/>
          <a:lstStyle/>
          <a:p>
            <a:r>
              <a:rPr lang="en-US" sz="3600" dirty="0"/>
              <a:t>SYMPATICO – </a:t>
            </a:r>
            <a:r>
              <a:rPr lang="en-US" sz="3600" i="1" dirty="0"/>
              <a:t>TP53</a:t>
            </a:r>
            <a:r>
              <a:rPr lang="en-US" sz="3600" dirty="0"/>
              <a:t>m Subgroup Analysis: </a:t>
            </a:r>
            <a:r>
              <a:rPr lang="en-US" dirty="0"/>
              <a:t>Safety</a:t>
            </a:r>
          </a:p>
        </p:txBody>
      </p:sp>
      <p:sp>
        <p:nvSpPr>
          <p:cNvPr id="4" name="Text Box 15">
            <a:extLst>
              <a:ext uri="{FF2B5EF4-FFF2-40B4-BE49-F238E27FC236}">
                <a16:creationId xmlns:a16="http://schemas.microsoft.com/office/drawing/2014/main" id="{90499A93-2E71-4930-90BC-8EBFB3D9296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Jurczak. EHA 2024. Abstr P1128.</a:t>
            </a:r>
            <a:endParaRPr lang="en-US" altLang="en-US" sz="1200" b="0" dirty="0">
              <a:solidFill>
                <a:schemeClr val="bg2"/>
              </a:solidFill>
              <a:latin typeface="Calibri" panose="020F0502020204030204" pitchFamily="34" charset="0"/>
              <a:cs typeface="+mn-cs"/>
            </a:endParaRPr>
          </a:p>
        </p:txBody>
      </p:sp>
      <p:graphicFrame>
        <p:nvGraphicFramePr>
          <p:cNvPr id="7" name="Group 32">
            <a:extLst>
              <a:ext uri="{FF2B5EF4-FFF2-40B4-BE49-F238E27FC236}">
                <a16:creationId xmlns:a16="http://schemas.microsoft.com/office/drawing/2014/main" id="{E6A7DBF9-6690-2140-2D49-A19E064C4B2C}"/>
              </a:ext>
            </a:extLst>
          </p:cNvPr>
          <p:cNvGraphicFramePr>
            <a:graphicFrameLocks noGrp="1"/>
          </p:cNvGraphicFramePr>
          <p:nvPr/>
        </p:nvGraphicFramePr>
        <p:xfrm>
          <a:off x="727076" y="1604963"/>
          <a:ext cx="10735055" cy="4389120"/>
        </p:xfrm>
        <a:graphic>
          <a:graphicData uri="http://schemas.openxmlformats.org/drawingml/2006/table">
            <a:tbl>
              <a:tblPr/>
              <a:tblGrid>
                <a:gridCol w="3612695">
                  <a:extLst>
                    <a:ext uri="{9D8B030D-6E8A-4147-A177-3AD203B41FA5}">
                      <a16:colId xmlns:a16="http://schemas.microsoft.com/office/drawing/2014/main" val="20000"/>
                    </a:ext>
                  </a:extLst>
                </a:gridCol>
                <a:gridCol w="2374120">
                  <a:extLst>
                    <a:ext uri="{9D8B030D-6E8A-4147-A177-3AD203B41FA5}">
                      <a16:colId xmlns:a16="http://schemas.microsoft.com/office/drawing/2014/main" val="20002"/>
                    </a:ext>
                  </a:extLst>
                </a:gridCol>
                <a:gridCol w="2374120">
                  <a:extLst>
                    <a:ext uri="{9D8B030D-6E8A-4147-A177-3AD203B41FA5}">
                      <a16:colId xmlns:a16="http://schemas.microsoft.com/office/drawing/2014/main" val="3062487984"/>
                    </a:ext>
                  </a:extLst>
                </a:gridCol>
                <a:gridCol w="2374120">
                  <a:extLst>
                    <a:ext uri="{9D8B030D-6E8A-4147-A177-3AD203B41FA5}">
                      <a16:colId xmlns:a16="http://schemas.microsoft.com/office/drawing/2014/main" val="4101008287"/>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Safety Outcome, n (%)</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R/R MCL (n = 45)</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1L MCL (n = 29)</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(N = 74)</a:t>
                      </a:r>
                    </a:p>
                  </a:txBody>
                  <a:tcPr marL="118872" marR="11887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≥3 AEs</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18872" marR="11887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37 (82)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 (76)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59 (80)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Serious AEs</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18872" marR="11887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 (58)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 (52)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41 (55)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AEs leading to discontinuation</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Ibrutinib</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Venetoclax only</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Both</a:t>
                      </a:r>
                    </a:p>
                  </a:txBody>
                  <a:tcPr marL="118872" marR="11887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 (33) </a:t>
                      </a:r>
                    </a:p>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(9) </a:t>
                      </a:r>
                    </a:p>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(4) </a:t>
                      </a:r>
                    </a:p>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 (20)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(24) </a:t>
                      </a:r>
                    </a:p>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(10) </a:t>
                      </a:r>
                    </a:p>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 </a:t>
                      </a:r>
                    </a:p>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(14)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 (30)</a:t>
                      </a:r>
                    </a:p>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(9)</a:t>
                      </a:r>
                    </a:p>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(3)</a:t>
                      </a:r>
                    </a:p>
                    <a:p>
                      <a:pPr algn="ct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 (18)</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AEs leading to dose reduction</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Ibrutinib</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Venetoclax only</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Both</a:t>
                      </a:r>
                    </a:p>
                  </a:txBody>
                  <a:tcPr marL="118872" marR="11887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algn="ctr" defTabSz="914400" rtl="0" eaLnBrk="1" latinLnBrk="0" hangingPunct="1"/>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 (44) </a:t>
                      </a:r>
                    </a:p>
                    <a:p>
                      <a:pPr marL="0" algn="ctr" defTabSz="914400" rtl="0" eaLnBrk="1" latinLnBrk="0" hangingPunct="1"/>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 (20) </a:t>
                      </a:r>
                    </a:p>
                    <a:p>
                      <a:pPr marL="0" algn="ctr" defTabSz="914400" rtl="0" eaLnBrk="1" latinLnBrk="0" hangingPunct="1"/>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(13) </a:t>
                      </a:r>
                    </a:p>
                    <a:p>
                      <a:pPr marL="0" algn="ctr" defTabSz="914400" rtl="0" eaLnBrk="1" latinLnBrk="0" hangingPunct="1"/>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(11)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algn="ctr" defTabSz="914400" rtl="0" eaLnBrk="1" latinLnBrk="0" hangingPunct="1"/>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(48) </a:t>
                      </a:r>
                    </a:p>
                    <a:p>
                      <a:pPr marL="0" algn="ctr" defTabSz="914400" rtl="0" eaLnBrk="1" latinLnBrk="0" hangingPunct="1"/>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(17) </a:t>
                      </a:r>
                    </a:p>
                    <a:p>
                      <a:pPr marL="0" algn="ctr" defTabSz="914400" rtl="0" eaLnBrk="1" latinLnBrk="0" hangingPunct="1"/>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(10) </a:t>
                      </a:r>
                    </a:p>
                    <a:p>
                      <a:pPr marL="0" algn="ctr" defTabSz="914400" rtl="0" eaLnBrk="1" latinLnBrk="0" hangingPunct="1"/>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(21) </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algn="ctr" defTabSz="914400" rtl="0" eaLnBrk="1" latinLnBrk="0" hangingPunct="1"/>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34 (46)</a:t>
                      </a:r>
                    </a:p>
                    <a:p>
                      <a:pPr marL="0" algn="ctr" defTabSz="914400" rtl="0" eaLnBrk="1" latinLnBrk="0" hangingPunct="1"/>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(19)</a:t>
                      </a:r>
                    </a:p>
                    <a:p>
                      <a:pPr marL="0" algn="ctr" defTabSz="914400" rtl="0" eaLnBrk="1" latinLnBrk="0" hangingPunct="1"/>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 (12)</a:t>
                      </a:r>
                    </a:p>
                    <a:p>
                      <a:pPr marL="0" algn="ctr" defTabSz="914400" rtl="0" eaLnBrk="1" latinLnBrk="0" hangingPunct="1"/>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 (15)</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43750996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AEs leading to death</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Ibrutinib related*</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Venetoclax related*</a:t>
                      </a:r>
                    </a:p>
                  </a:txBody>
                  <a:tcPr marL="118872" marR="11887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algn="ctr" defTabSz="914400" rtl="0" eaLnBrk="1" latinLnBrk="0" hangingPunct="1"/>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(13)</a:t>
                      </a:r>
                    </a:p>
                    <a:p>
                      <a:pPr marL="0" algn="ctr" defTabSz="914400" rtl="0" eaLnBrk="1" latinLnBrk="0" hangingPunct="1"/>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(2)</a:t>
                      </a:r>
                    </a:p>
                    <a:p>
                      <a:pPr marL="0" algn="ctr" defTabSz="914400" rtl="0" eaLnBrk="1" latinLnBrk="0" hangingPunct="1"/>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algn="ctr" defTabSz="914400" rtl="0" eaLnBrk="1" latinLnBrk="0" hangingPunct="1"/>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(17)</a:t>
                      </a:r>
                    </a:p>
                    <a:p>
                      <a:pPr marL="0" algn="ctr" defTabSz="914400" rtl="0" eaLnBrk="1" latinLnBrk="0" hangingPunct="1"/>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0" algn="ctr" defTabSz="914400" rtl="0" eaLnBrk="1" latinLnBrk="0" hangingPunct="1"/>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algn="ctr" defTabSz="914400" rtl="0" eaLnBrk="1" latinLnBrk="0" hangingPunct="1"/>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 (15)</a:t>
                      </a:r>
                    </a:p>
                    <a:p>
                      <a:pPr marL="0" algn="ctr" defTabSz="914400" rtl="0" eaLnBrk="1" latinLnBrk="0" hangingPunct="1"/>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(1)</a:t>
                      </a:r>
                    </a:p>
                    <a:p>
                      <a:pPr marL="0" algn="ctr" defTabSz="914400" rtl="0" eaLnBrk="1" latinLnBrk="0" hangingPunct="1"/>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18872" marR="118872"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953682041"/>
                  </a:ext>
                </a:extLst>
              </a:tr>
            </a:tbl>
          </a:graphicData>
        </a:graphic>
      </p:graphicFrame>
      <p:sp>
        <p:nvSpPr>
          <p:cNvPr id="11" name="Text Box 30">
            <a:extLst>
              <a:ext uri="{FF2B5EF4-FFF2-40B4-BE49-F238E27FC236}">
                <a16:creationId xmlns:a16="http://schemas.microsoft.com/office/drawing/2014/main" id="{B8230DB4-F3B1-9134-90A8-FB677E8B9217}"/>
              </a:ext>
            </a:extLst>
          </p:cNvPr>
          <p:cNvSpPr txBox="1">
            <a:spLocks noChangeArrowheads="1"/>
          </p:cNvSpPr>
          <p:nvPr/>
        </p:nvSpPr>
        <p:spPr bwMode="auto">
          <a:xfrm>
            <a:off x="727077" y="6002338"/>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*Per investigator opinion.</a:t>
            </a:r>
            <a:endParaRPr lang="en-US" altLang="en-US" sz="14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42584790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2D12D-C218-22C6-81EF-3963779AA79B}"/>
              </a:ext>
            </a:extLst>
          </p:cNvPr>
          <p:cNvSpPr>
            <a:spLocks noGrp="1"/>
          </p:cNvSpPr>
          <p:nvPr>
            <p:ph type="title"/>
          </p:nvPr>
        </p:nvSpPr>
        <p:spPr>
          <a:xfrm>
            <a:off x="560363" y="251608"/>
            <a:ext cx="10872444" cy="1103313"/>
          </a:xfrm>
        </p:spPr>
        <p:txBody>
          <a:bodyPr/>
          <a:lstStyle/>
          <a:p>
            <a:r>
              <a:rPr lang="en-US" sz="3600" dirty="0"/>
              <a:t>SYMPATICO – </a:t>
            </a:r>
            <a:r>
              <a:rPr lang="en-US" sz="3600" i="1" dirty="0"/>
              <a:t>TP53</a:t>
            </a:r>
            <a:r>
              <a:rPr lang="en-US" sz="3600" dirty="0"/>
              <a:t>m Subgroup Analysis: </a:t>
            </a:r>
            <a:br>
              <a:rPr lang="en-US" sz="3600" dirty="0"/>
            </a:br>
            <a:r>
              <a:rPr lang="en-US" dirty="0"/>
              <a:t>Most Common AEs and Tumor Lysis Syndrome</a:t>
            </a:r>
          </a:p>
        </p:txBody>
      </p:sp>
      <p:sp>
        <p:nvSpPr>
          <p:cNvPr id="9" name="Content Placeholder 8">
            <a:extLst>
              <a:ext uri="{FF2B5EF4-FFF2-40B4-BE49-F238E27FC236}">
                <a16:creationId xmlns:a16="http://schemas.microsoft.com/office/drawing/2014/main" id="{A9C32131-7DCB-45F1-11C4-DE71F6048456}"/>
              </a:ext>
            </a:extLst>
          </p:cNvPr>
          <p:cNvSpPr>
            <a:spLocks noGrp="1"/>
          </p:cNvSpPr>
          <p:nvPr>
            <p:ph idx="1"/>
          </p:nvPr>
        </p:nvSpPr>
        <p:spPr>
          <a:xfrm>
            <a:off x="604675" y="5689599"/>
            <a:ext cx="10877529" cy="474133"/>
          </a:xfrm>
        </p:spPr>
        <p:txBody>
          <a:bodyPr/>
          <a:lstStyle/>
          <a:p>
            <a:r>
              <a:rPr lang="en-US" dirty="0"/>
              <a:t>No cases of clinical tumor lysis syndrome observed</a:t>
            </a:r>
          </a:p>
        </p:txBody>
      </p:sp>
      <p:sp>
        <p:nvSpPr>
          <p:cNvPr id="4" name="Text Box 15">
            <a:extLst>
              <a:ext uri="{FF2B5EF4-FFF2-40B4-BE49-F238E27FC236}">
                <a16:creationId xmlns:a16="http://schemas.microsoft.com/office/drawing/2014/main" id="{90499A93-2E71-4930-90BC-8EBFB3D9296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Jurczak. EHA 2024. Abstr P1128.</a:t>
            </a:r>
            <a:endParaRPr lang="en-US" altLang="en-US" sz="1200" b="0" dirty="0">
              <a:solidFill>
                <a:schemeClr val="bg2"/>
              </a:solidFill>
              <a:latin typeface="Calibri" panose="020F0502020204030204" pitchFamily="34" charset="0"/>
              <a:cs typeface="+mn-cs"/>
            </a:endParaRPr>
          </a:p>
        </p:txBody>
      </p:sp>
      <p:graphicFrame>
        <p:nvGraphicFramePr>
          <p:cNvPr id="7" name="Group 32">
            <a:extLst>
              <a:ext uri="{FF2B5EF4-FFF2-40B4-BE49-F238E27FC236}">
                <a16:creationId xmlns:a16="http://schemas.microsoft.com/office/drawing/2014/main" id="{E6A7DBF9-6690-2140-2D49-A19E064C4B2C}"/>
              </a:ext>
            </a:extLst>
          </p:cNvPr>
          <p:cNvGraphicFramePr>
            <a:graphicFrameLocks noGrp="1"/>
          </p:cNvGraphicFramePr>
          <p:nvPr/>
        </p:nvGraphicFramePr>
        <p:xfrm>
          <a:off x="727076" y="1604963"/>
          <a:ext cx="10735056" cy="3931984"/>
        </p:xfrm>
        <a:graphic>
          <a:graphicData uri="http://schemas.openxmlformats.org/drawingml/2006/table">
            <a:tbl>
              <a:tblPr/>
              <a:tblGrid>
                <a:gridCol w="3717924">
                  <a:extLst>
                    <a:ext uri="{9D8B030D-6E8A-4147-A177-3AD203B41FA5}">
                      <a16:colId xmlns:a16="http://schemas.microsoft.com/office/drawing/2014/main" val="20000"/>
                    </a:ext>
                  </a:extLst>
                </a:gridCol>
                <a:gridCol w="2339044">
                  <a:extLst>
                    <a:ext uri="{9D8B030D-6E8A-4147-A177-3AD203B41FA5}">
                      <a16:colId xmlns:a16="http://schemas.microsoft.com/office/drawing/2014/main" val="20002"/>
                    </a:ext>
                  </a:extLst>
                </a:gridCol>
                <a:gridCol w="2339044">
                  <a:extLst>
                    <a:ext uri="{9D8B030D-6E8A-4147-A177-3AD203B41FA5}">
                      <a16:colId xmlns:a16="http://schemas.microsoft.com/office/drawing/2014/main" val="3062487984"/>
                    </a:ext>
                  </a:extLst>
                </a:gridCol>
                <a:gridCol w="2339044">
                  <a:extLst>
                    <a:ext uri="{9D8B030D-6E8A-4147-A177-3AD203B41FA5}">
                      <a16:colId xmlns:a16="http://schemas.microsoft.com/office/drawing/2014/main" val="4101008287"/>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Most Common AEs in All Patients,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R/R MCL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45)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1L MCL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Any-grade AEs in ≥30%</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Diarrhea</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Neutropenia</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Fatigue</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Nausea</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34 (76)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 (40)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(29)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 (36)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 (33)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 (52)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(31)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(41)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(31)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49 (66)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 (36)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 (34)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 (34)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 (30)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≥3 AEs in ≥10%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Neutropenia</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Anemia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 (38)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(18)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(24)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(10)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 (32)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(15)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Laboratory tumor lysis syndrome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9816856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tLang="en-US" dirty="0"/>
              <a:t>Phase I/II Trial of Fixed-Duration Glofitamab, a CD20 x CD3 Bispecific Antibody, in R/R MCL: Updated Analysis</a:t>
            </a:r>
          </a:p>
        </p:txBody>
      </p:sp>
      <p:sp>
        <p:nvSpPr>
          <p:cNvPr id="4" name="Content Placeholder 3">
            <a:extLst>
              <a:ext uri="{FF2B5EF4-FFF2-40B4-BE49-F238E27FC236}">
                <a16:creationId xmlns:a16="http://schemas.microsoft.com/office/drawing/2014/main" id="{38C9CCE2-8C27-7921-B3EE-D448E331C73A}"/>
              </a:ext>
            </a:extLst>
          </p:cNvPr>
          <p:cNvSpPr>
            <a:spLocks noGrp="1"/>
          </p:cNvSpPr>
          <p:nvPr>
            <p:ph idx="1"/>
          </p:nvPr>
        </p:nvSpPr>
        <p:spPr>
          <a:xfrm>
            <a:off x="604675" y="1513047"/>
            <a:ext cx="10877529" cy="823755"/>
          </a:xfrm>
        </p:spPr>
        <p:txBody>
          <a:bodyPr/>
          <a:lstStyle/>
          <a:p>
            <a:r>
              <a:rPr lang="en-US" dirty="0"/>
              <a:t>International, open-label, dose-escalation/-expansion phase I/II trial</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1155699" y="2429705"/>
            <a:ext cx="1739902"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Adults with R/R B-cell NHL; ≥1 prior systemic tx; ECOG PS 0/1</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(MCL ITT: </a:t>
            </a:r>
            <a:br>
              <a:rPr lang="en-GB" altLang="en-US" sz="1800" b="0" dirty="0">
                <a:solidFill>
                  <a:schemeClr val="bg1"/>
                </a:solidFill>
                <a:latin typeface="Calibri" panose="020F0502020204030204" pitchFamily="34" charset="0"/>
              </a:rPr>
            </a:br>
            <a:r>
              <a:rPr lang="en-GB" altLang="en-US" sz="1800" b="0" dirty="0">
                <a:solidFill>
                  <a:schemeClr val="bg1"/>
                </a:solidFill>
                <a:latin typeface="Calibri" panose="020F0502020204030204" pitchFamily="34" charset="0"/>
              </a:rPr>
              <a:t>N = 61)</a:t>
            </a:r>
            <a:endParaRPr lang="en-US" altLang="en-US" sz="1800" b="0" dirty="0">
              <a:solidFill>
                <a:schemeClr val="bg1"/>
              </a:solidFill>
              <a:latin typeface="Calibri" panose="020F0502020204030204" pitchFamily="34" charset="0"/>
            </a:endParaRPr>
          </a:p>
        </p:txBody>
      </p:sp>
      <p:sp>
        <p:nvSpPr>
          <p:cNvPr id="19461" name="Rectangle 46">
            <a:extLst>
              <a:ext uri="{FF2B5EF4-FFF2-40B4-BE49-F238E27FC236}">
                <a16:creationId xmlns:a16="http://schemas.microsoft.com/office/drawing/2014/main" id="{937A8B82-B1A2-4F68-B7FF-D7788F4B7C74}"/>
              </a:ext>
            </a:extLst>
          </p:cNvPr>
          <p:cNvSpPr>
            <a:spLocks noChangeArrowheads="1"/>
          </p:cNvSpPr>
          <p:nvPr/>
        </p:nvSpPr>
        <p:spPr bwMode="auto">
          <a:xfrm>
            <a:off x="4143409" y="2137471"/>
            <a:ext cx="99054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bg1"/>
                </a:solidFill>
                <a:latin typeface="Calibri" panose="020F0502020204030204" pitchFamily="34" charset="0"/>
              </a:rPr>
              <a:t>Cycle 1</a:t>
            </a: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6172959" y="2519329"/>
            <a:ext cx="2751992" cy="155448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Glofitamab</a:t>
            </a:r>
            <a:r>
              <a:rPr lang="en-US" altLang="en-US" sz="1800" b="0" dirty="0">
                <a:solidFill>
                  <a:schemeClr val="tx1"/>
                </a:solidFill>
                <a:latin typeface="Calibri" panose="020F0502020204030204" pitchFamily="34" charset="0"/>
              </a:rPr>
              <a:t> 30 mg* IV on Day 1 of 21-day cycles</a:t>
            </a:r>
          </a:p>
        </p:txBody>
      </p:sp>
      <p:sp>
        <p:nvSpPr>
          <p:cNvPr id="19466" name="Line 52">
            <a:extLst>
              <a:ext uri="{FF2B5EF4-FFF2-40B4-BE49-F238E27FC236}">
                <a16:creationId xmlns:a16="http://schemas.microsoft.com/office/drawing/2014/main" id="{809AEC4D-D360-4462-B28D-A44E89AF0366}"/>
              </a:ext>
            </a:extLst>
          </p:cNvPr>
          <p:cNvSpPr>
            <a:spLocks noChangeShapeType="1"/>
          </p:cNvSpPr>
          <p:nvPr/>
        </p:nvSpPr>
        <p:spPr bwMode="auto">
          <a:xfrm>
            <a:off x="2897189" y="3296569"/>
            <a:ext cx="327577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5" name="Content Placeholder 2">
            <a:extLst>
              <a:ext uri="{FF2B5EF4-FFF2-40B4-BE49-F238E27FC236}">
                <a16:creationId xmlns:a16="http://schemas.microsoft.com/office/drawing/2014/main" id="{B336EF94-40CD-D96A-C3E8-F8FB0C4A7A36}"/>
              </a:ext>
            </a:extLst>
          </p:cNvPr>
          <p:cNvSpPr txBox="1">
            <a:spLocks/>
          </p:cNvSpPr>
          <p:nvPr/>
        </p:nvSpPr>
        <p:spPr bwMode="auto">
          <a:xfrm>
            <a:off x="601820" y="4819826"/>
            <a:ext cx="10881360" cy="1369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b="0" kern="0" dirty="0"/>
              <a:t>Current analysis updated efficacy and safety data with glofitamab in patients with R/R MCL (clinical cutoff: September 4, 2023; median follow-up: 19.6 mo)</a:t>
            </a:r>
          </a:p>
        </p:txBody>
      </p:sp>
      <p:sp>
        <p:nvSpPr>
          <p:cNvPr id="8" name="Text Box 15">
            <a:extLst>
              <a:ext uri="{FF2B5EF4-FFF2-40B4-BE49-F238E27FC236}">
                <a16:creationId xmlns:a16="http://schemas.microsoft.com/office/drawing/2014/main" id="{076F8C1E-78D7-D3A5-27CD-1D0BAB47AE5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Phillips. EHA 2024. Abstr S231. NCT03075696.</a:t>
            </a:r>
            <a:endParaRPr lang="en-US" altLang="en-US" sz="1200" b="0" dirty="0">
              <a:solidFill>
                <a:schemeClr val="bg2"/>
              </a:solidFill>
              <a:latin typeface="Calibri" panose="020F0502020204030204" pitchFamily="34" charset="0"/>
              <a:cs typeface="+mn-cs"/>
            </a:endParaRPr>
          </a:p>
        </p:txBody>
      </p:sp>
      <p:sp>
        <p:nvSpPr>
          <p:cNvPr id="10" name="Rectangle 49">
            <a:extLst>
              <a:ext uri="{FF2B5EF4-FFF2-40B4-BE49-F238E27FC236}">
                <a16:creationId xmlns:a16="http://schemas.microsoft.com/office/drawing/2014/main" id="{709A80E1-3A23-48A0-67E7-B8A7812DC73C}"/>
              </a:ext>
            </a:extLst>
          </p:cNvPr>
          <p:cNvSpPr>
            <a:spLocks noChangeArrowheads="1"/>
          </p:cNvSpPr>
          <p:nvPr/>
        </p:nvSpPr>
        <p:spPr bwMode="auto">
          <a:xfrm>
            <a:off x="3262685" y="2519329"/>
            <a:ext cx="2751992" cy="1554480"/>
          </a:xfrm>
          <a:prstGeom prst="rect">
            <a:avLst/>
          </a:prstGeom>
          <a:solidFill>
            <a:schemeClr val="accent2"/>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Obinutuzumab </a:t>
            </a:r>
            <a:r>
              <a:rPr lang="en-US" altLang="en-US" sz="1800" b="0" dirty="0">
                <a:solidFill>
                  <a:schemeClr val="tx1"/>
                </a:solidFill>
                <a:latin typeface="Calibri" panose="020F0502020204030204" pitchFamily="34" charset="0"/>
              </a:rPr>
              <a:t>1000 or 2000 mg IV on Day 1 +</a:t>
            </a:r>
          </a:p>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Glofitamab </a:t>
            </a:r>
            <a:r>
              <a:rPr lang="en-US" altLang="en-US" sz="1800" b="0" dirty="0">
                <a:solidFill>
                  <a:schemeClr val="tx1"/>
                </a:solidFill>
                <a:latin typeface="Calibri" panose="020F0502020204030204" pitchFamily="34" charset="0"/>
              </a:rPr>
              <a:t>2.5 mg IV on Day 8 followed by 10 mg IV on Day 15</a:t>
            </a:r>
            <a:endParaRPr lang="en-US" altLang="en-US" sz="1800" dirty="0">
              <a:solidFill>
                <a:schemeClr val="tx1"/>
              </a:solidFill>
              <a:latin typeface="Calibri" panose="020F0502020204030204" pitchFamily="34" charset="0"/>
            </a:endParaRPr>
          </a:p>
        </p:txBody>
      </p:sp>
      <p:sp>
        <p:nvSpPr>
          <p:cNvPr id="11" name="Rectangle 46">
            <a:extLst>
              <a:ext uri="{FF2B5EF4-FFF2-40B4-BE49-F238E27FC236}">
                <a16:creationId xmlns:a16="http://schemas.microsoft.com/office/drawing/2014/main" id="{C26F5EA0-913D-A885-76D7-E844BB1E35C2}"/>
              </a:ext>
            </a:extLst>
          </p:cNvPr>
          <p:cNvSpPr>
            <a:spLocks noChangeArrowheads="1"/>
          </p:cNvSpPr>
          <p:nvPr/>
        </p:nvSpPr>
        <p:spPr bwMode="auto">
          <a:xfrm>
            <a:off x="6323829" y="2137471"/>
            <a:ext cx="24502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bg1"/>
                </a:solidFill>
                <a:latin typeface="Calibri" panose="020F0502020204030204" pitchFamily="34" charset="0"/>
              </a:rPr>
              <a:t>Cycles 2-12 (~8.5 mo)</a:t>
            </a:r>
          </a:p>
        </p:txBody>
      </p:sp>
      <p:sp>
        <p:nvSpPr>
          <p:cNvPr id="13" name="Text Box 30">
            <a:extLst>
              <a:ext uri="{FF2B5EF4-FFF2-40B4-BE49-F238E27FC236}">
                <a16:creationId xmlns:a16="http://schemas.microsoft.com/office/drawing/2014/main" id="{E84096AF-BA2C-638E-941C-5657B79CCD5B}"/>
              </a:ext>
            </a:extLst>
          </p:cNvPr>
          <p:cNvSpPr txBox="1">
            <a:spLocks noChangeArrowheads="1"/>
          </p:cNvSpPr>
          <p:nvPr/>
        </p:nvSpPr>
        <p:spPr bwMode="auto">
          <a:xfrm>
            <a:off x="3262684" y="4081237"/>
            <a:ext cx="5662267"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*In cohort treated with obinutuzumab 1000 mg, n = 2 received 16 mg as target glofitamab dose in dose-escalation phase.</a:t>
            </a:r>
            <a:endParaRPr lang="en-US" altLang="en-US" sz="1400" dirty="0">
              <a:solidFill>
                <a:schemeClr val="bg1"/>
              </a:solidFill>
              <a:latin typeface="Calibri" panose="020F0502020204030204" pitchFamily="34" charset="0"/>
            </a:endParaRPr>
          </a:p>
        </p:txBody>
      </p:sp>
      <p:sp>
        <p:nvSpPr>
          <p:cNvPr id="14" name="Rectangle 46">
            <a:extLst>
              <a:ext uri="{FF2B5EF4-FFF2-40B4-BE49-F238E27FC236}">
                <a16:creationId xmlns:a16="http://schemas.microsoft.com/office/drawing/2014/main" id="{DB7F8BA6-46FB-FA5C-F175-154949923C73}"/>
              </a:ext>
            </a:extLst>
          </p:cNvPr>
          <p:cNvSpPr>
            <a:spLocks noChangeArrowheads="1"/>
          </p:cNvSpPr>
          <p:nvPr/>
        </p:nvSpPr>
        <p:spPr bwMode="auto">
          <a:xfrm>
            <a:off x="9083232" y="2416529"/>
            <a:ext cx="2575367"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US" altLang="en-US" sz="1800" i="1" dirty="0">
                <a:solidFill>
                  <a:schemeClr val="bg1"/>
                </a:solidFill>
                <a:latin typeface="Calibri" panose="020F0502020204030204" pitchFamily="34" charset="0"/>
              </a:rPr>
              <a:t>CRS mitigation:</a:t>
            </a:r>
          </a:p>
          <a:p>
            <a:pPr marL="285750" indent="-285750">
              <a:lnSpc>
                <a:spcPct val="100000"/>
              </a:lnSpc>
              <a:spcBef>
                <a:spcPct val="0"/>
              </a:spcBef>
              <a:spcAft>
                <a:spcPct val="0"/>
              </a:spcAft>
              <a:buClrTx/>
            </a:pPr>
            <a:r>
              <a:rPr lang="en-US" altLang="en-US" sz="1800" b="0" i="1" dirty="0">
                <a:solidFill>
                  <a:schemeClr val="bg1"/>
                </a:solidFill>
                <a:latin typeface="Calibri" panose="020F0502020204030204" pitchFamily="34" charset="0"/>
              </a:rPr>
              <a:t>Cycle 1 obinutuzumab pretreatment </a:t>
            </a:r>
          </a:p>
          <a:p>
            <a:pPr marL="285750" indent="-285750">
              <a:lnSpc>
                <a:spcPct val="100000"/>
              </a:lnSpc>
              <a:spcBef>
                <a:spcPct val="0"/>
              </a:spcBef>
              <a:spcAft>
                <a:spcPct val="0"/>
              </a:spcAft>
              <a:buClrTx/>
            </a:pPr>
            <a:r>
              <a:rPr lang="en-US" altLang="en-US" sz="1800" b="0" i="1" dirty="0">
                <a:solidFill>
                  <a:schemeClr val="bg1"/>
                </a:solidFill>
                <a:latin typeface="Calibri" panose="020F0502020204030204" pitchFamily="34" charset="0"/>
              </a:rPr>
              <a:t>Cycle 1 step-up dosing</a:t>
            </a:r>
          </a:p>
          <a:p>
            <a:pPr marL="285750" indent="-285750">
              <a:lnSpc>
                <a:spcPct val="100000"/>
              </a:lnSpc>
              <a:spcBef>
                <a:spcPct val="0"/>
              </a:spcBef>
              <a:spcAft>
                <a:spcPct val="0"/>
              </a:spcAft>
              <a:buClrTx/>
            </a:pPr>
            <a:r>
              <a:rPr lang="en-US" altLang="en-US" sz="1800" b="0" i="1" dirty="0">
                <a:solidFill>
                  <a:schemeClr val="bg1"/>
                </a:solidFill>
                <a:latin typeface="Calibri" panose="020F0502020204030204" pitchFamily="34" charset="0"/>
              </a:rPr>
              <a:t>Monitoring after first dose of 2.5 mg</a:t>
            </a:r>
          </a:p>
        </p:txBody>
      </p:sp>
    </p:spTree>
    <p:extLst>
      <p:ext uri="{BB962C8B-B14F-4D97-AF65-F5344CB8AC3E}">
        <p14:creationId xmlns:p14="http://schemas.microsoft.com/office/powerpoint/2010/main" val="13511969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2D12D-C218-22C6-81EF-3963779AA79B}"/>
              </a:ext>
            </a:extLst>
          </p:cNvPr>
          <p:cNvSpPr>
            <a:spLocks noGrp="1"/>
          </p:cNvSpPr>
          <p:nvPr>
            <p:ph type="title"/>
          </p:nvPr>
        </p:nvSpPr>
        <p:spPr/>
        <p:txBody>
          <a:bodyPr/>
          <a:lstStyle/>
          <a:p>
            <a:r>
              <a:rPr lang="en-US" dirty="0"/>
              <a:t>Glofitamab in R/R MCL: Baseline Characteristics</a:t>
            </a:r>
          </a:p>
        </p:txBody>
      </p:sp>
      <p:sp>
        <p:nvSpPr>
          <p:cNvPr id="4" name="Text Box 15">
            <a:extLst>
              <a:ext uri="{FF2B5EF4-FFF2-40B4-BE49-F238E27FC236}">
                <a16:creationId xmlns:a16="http://schemas.microsoft.com/office/drawing/2014/main" id="{90499A93-2E71-4930-90BC-8EBFB3D9296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Phillips. EHA 2024. Abstr S231.</a:t>
            </a:r>
            <a:endParaRPr lang="en-US" altLang="en-US" sz="1200" b="0" dirty="0">
              <a:solidFill>
                <a:schemeClr val="bg2"/>
              </a:solidFill>
              <a:latin typeface="Calibri" panose="020F0502020204030204" pitchFamily="34" charset="0"/>
              <a:cs typeface="+mn-cs"/>
            </a:endParaRPr>
          </a:p>
        </p:txBody>
      </p:sp>
      <p:graphicFrame>
        <p:nvGraphicFramePr>
          <p:cNvPr id="7" name="Group 32">
            <a:extLst>
              <a:ext uri="{FF2B5EF4-FFF2-40B4-BE49-F238E27FC236}">
                <a16:creationId xmlns:a16="http://schemas.microsoft.com/office/drawing/2014/main" id="{E6A7DBF9-6690-2140-2D49-A19E064C4B2C}"/>
              </a:ext>
            </a:extLst>
          </p:cNvPr>
          <p:cNvGraphicFramePr>
            <a:graphicFrameLocks noGrp="1"/>
          </p:cNvGraphicFramePr>
          <p:nvPr/>
        </p:nvGraphicFramePr>
        <p:xfrm>
          <a:off x="727076" y="1604963"/>
          <a:ext cx="10735055" cy="4663584"/>
        </p:xfrm>
        <a:graphic>
          <a:graphicData uri="http://schemas.openxmlformats.org/drawingml/2006/table">
            <a:tbl>
              <a:tblPr/>
              <a:tblGrid>
                <a:gridCol w="4248699">
                  <a:extLst>
                    <a:ext uri="{9D8B030D-6E8A-4147-A177-3AD203B41FA5}">
                      <a16:colId xmlns:a16="http://schemas.microsoft.com/office/drawing/2014/main" val="20000"/>
                    </a:ext>
                  </a:extLst>
                </a:gridCol>
                <a:gridCol w="2349574">
                  <a:extLst>
                    <a:ext uri="{9D8B030D-6E8A-4147-A177-3AD203B41FA5}">
                      <a16:colId xmlns:a16="http://schemas.microsoft.com/office/drawing/2014/main" val="20002"/>
                    </a:ext>
                  </a:extLst>
                </a:gridCol>
                <a:gridCol w="2068391">
                  <a:extLst>
                    <a:ext uri="{9D8B030D-6E8A-4147-A177-3AD203B41FA5}">
                      <a16:colId xmlns:a16="http://schemas.microsoft.com/office/drawing/2014/main" val="3062487984"/>
                    </a:ext>
                  </a:extLst>
                </a:gridCol>
                <a:gridCol w="2068391">
                  <a:extLst>
                    <a:ext uri="{9D8B030D-6E8A-4147-A177-3AD203B41FA5}">
                      <a16:colId xmlns:a16="http://schemas.microsoft.com/office/drawing/2014/main" val="4101008287"/>
                    </a:ext>
                  </a:extLst>
                </a:gridCol>
              </a:tblGrid>
              <a:tr h="30543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Characteristic,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Prior BTKi (n = 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BTKi Naive (n = 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Evaluable (n = 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10414">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70.0 (41-84)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72.0 (52-86)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72.0 (41-86)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1041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Male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 (74.2)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 (72.4)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44 (73.3)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10414">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Ann Arbor III/IV</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 (90.3)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 (82.8)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52 (86.7)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10414">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MIPI score ≥6</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(22.6)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(27.5)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 (25.0)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10414">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no. prior lines of tx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50408464"/>
                  </a:ext>
                </a:extLst>
              </a:tr>
              <a:tr h="36343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time since last prior tx to first study treatment, mo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(0.1-53.2)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7.4 (1.1-132.5)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 (0.1-132.5)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79513918"/>
                  </a:ext>
                </a:extLst>
              </a:tr>
              <a:tr h="43402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time since last anti-CD20 tx to first study treatment, mo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15.1 (0.7-159.0)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25.1 (1.4-132.5)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16.3 (0.7-159.0)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01004161"/>
                  </a:ext>
                </a:extLst>
              </a:tr>
              <a:tr h="669477">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Treatment refractoriness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prior tx</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1L tx</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Last prior tx</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30 (96.8)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 (54.8)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 (87.1)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(69.0)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(48.3)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 (58.6)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50 (83.3)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 (51.7)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44 (73.3)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76916199"/>
                  </a:ext>
                </a:extLst>
              </a:tr>
            </a:tbl>
          </a:graphicData>
        </a:graphic>
      </p:graphicFrame>
    </p:spTree>
    <p:extLst>
      <p:ext uri="{BB962C8B-B14F-4D97-AF65-F5344CB8AC3E}">
        <p14:creationId xmlns:p14="http://schemas.microsoft.com/office/powerpoint/2010/main" val="4653846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ontent Placeholder 17">
            <a:extLst>
              <a:ext uri="{FF2B5EF4-FFF2-40B4-BE49-F238E27FC236}">
                <a16:creationId xmlns:a16="http://schemas.microsoft.com/office/drawing/2014/main" id="{620FD8D1-CDB6-7834-1BE4-0B40C084E0F1}"/>
              </a:ext>
            </a:extLst>
          </p:cNvPr>
          <p:cNvSpPr>
            <a:spLocks noGrp="1"/>
          </p:cNvSpPr>
          <p:nvPr>
            <p:ph sz="half" idx="2"/>
          </p:nvPr>
        </p:nvSpPr>
        <p:spPr>
          <a:xfrm>
            <a:off x="6252634" y="5242644"/>
            <a:ext cx="5229570" cy="933831"/>
          </a:xfrm>
        </p:spPr>
        <p:txBody>
          <a:bodyPr/>
          <a:lstStyle/>
          <a:p>
            <a:r>
              <a:rPr lang="en-US" sz="2400" dirty="0"/>
              <a:t>After median follow-up of 17.2 mo, 59.6% of CRs were ongoing at data cutoff</a:t>
            </a:r>
          </a:p>
        </p:txBody>
      </p:sp>
      <p:sp>
        <p:nvSpPr>
          <p:cNvPr id="2" name="Title 1">
            <a:extLst>
              <a:ext uri="{FF2B5EF4-FFF2-40B4-BE49-F238E27FC236}">
                <a16:creationId xmlns:a16="http://schemas.microsoft.com/office/drawing/2014/main" id="{9E12D12D-C218-22C6-81EF-3963779AA79B}"/>
              </a:ext>
            </a:extLst>
          </p:cNvPr>
          <p:cNvSpPr>
            <a:spLocks noGrp="1"/>
          </p:cNvSpPr>
          <p:nvPr>
            <p:ph type="title"/>
          </p:nvPr>
        </p:nvSpPr>
        <p:spPr/>
        <p:txBody>
          <a:bodyPr/>
          <a:lstStyle/>
          <a:p>
            <a:r>
              <a:rPr lang="en-US" dirty="0"/>
              <a:t>Glofitamab in R/R MCL: Investigator-Assessed Response</a:t>
            </a:r>
          </a:p>
        </p:txBody>
      </p:sp>
      <p:sp>
        <p:nvSpPr>
          <p:cNvPr id="17" name="Content Placeholder 16">
            <a:extLst>
              <a:ext uri="{FF2B5EF4-FFF2-40B4-BE49-F238E27FC236}">
                <a16:creationId xmlns:a16="http://schemas.microsoft.com/office/drawing/2014/main" id="{B28050B3-54FA-4E71-2DB8-F87C67AD88AB}"/>
              </a:ext>
            </a:extLst>
          </p:cNvPr>
          <p:cNvSpPr>
            <a:spLocks noGrp="1"/>
          </p:cNvSpPr>
          <p:nvPr>
            <p:ph sz="half" idx="1"/>
          </p:nvPr>
        </p:nvSpPr>
        <p:spPr>
          <a:xfrm>
            <a:off x="601820" y="5253036"/>
            <a:ext cx="5309278" cy="936431"/>
          </a:xfrm>
        </p:spPr>
        <p:txBody>
          <a:bodyPr/>
          <a:lstStyle/>
          <a:p>
            <a:r>
              <a:rPr lang="en-US" sz="2400" dirty="0"/>
              <a:t>Median time to first response: 42 days</a:t>
            </a:r>
          </a:p>
        </p:txBody>
      </p:sp>
      <p:sp>
        <p:nvSpPr>
          <p:cNvPr id="4" name="Text Box 15">
            <a:extLst>
              <a:ext uri="{FF2B5EF4-FFF2-40B4-BE49-F238E27FC236}">
                <a16:creationId xmlns:a16="http://schemas.microsoft.com/office/drawing/2014/main" id="{90499A93-2E71-4930-90BC-8EBFB3D9296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Phillips. EHA 2024. Abstr S231.</a:t>
            </a:r>
            <a:endParaRPr lang="en-US" altLang="en-US" sz="1200" b="0" dirty="0">
              <a:solidFill>
                <a:schemeClr val="bg2"/>
              </a:solidFill>
              <a:latin typeface="Calibri" panose="020F0502020204030204" pitchFamily="34" charset="0"/>
              <a:cs typeface="+mn-cs"/>
            </a:endParaRPr>
          </a:p>
        </p:txBody>
      </p:sp>
      <p:graphicFrame>
        <p:nvGraphicFramePr>
          <p:cNvPr id="12" name="Group 32">
            <a:extLst>
              <a:ext uri="{FF2B5EF4-FFF2-40B4-BE49-F238E27FC236}">
                <a16:creationId xmlns:a16="http://schemas.microsoft.com/office/drawing/2014/main" id="{B3BE8BC3-FD10-6368-A0CA-8B29A3F8ED20}"/>
              </a:ext>
            </a:extLst>
          </p:cNvPr>
          <p:cNvGraphicFramePr>
            <a:graphicFrameLocks noGrp="1"/>
          </p:cNvGraphicFramePr>
          <p:nvPr/>
        </p:nvGraphicFramePr>
        <p:xfrm>
          <a:off x="727076" y="1604963"/>
          <a:ext cx="10735055" cy="3418346"/>
        </p:xfrm>
        <a:graphic>
          <a:graphicData uri="http://schemas.openxmlformats.org/drawingml/2006/table">
            <a:tbl>
              <a:tblPr/>
              <a:tblGrid>
                <a:gridCol w="4360508">
                  <a:extLst>
                    <a:ext uri="{9D8B030D-6E8A-4147-A177-3AD203B41FA5}">
                      <a16:colId xmlns:a16="http://schemas.microsoft.com/office/drawing/2014/main" val="20000"/>
                    </a:ext>
                  </a:extLst>
                </a:gridCol>
                <a:gridCol w="2124849">
                  <a:extLst>
                    <a:ext uri="{9D8B030D-6E8A-4147-A177-3AD203B41FA5}">
                      <a16:colId xmlns:a16="http://schemas.microsoft.com/office/drawing/2014/main" val="20001"/>
                    </a:ext>
                  </a:extLst>
                </a:gridCol>
                <a:gridCol w="2124849">
                  <a:extLst>
                    <a:ext uri="{9D8B030D-6E8A-4147-A177-3AD203B41FA5}">
                      <a16:colId xmlns:a16="http://schemas.microsoft.com/office/drawing/2014/main" val="20002"/>
                    </a:ext>
                  </a:extLst>
                </a:gridCol>
                <a:gridCol w="2124849">
                  <a:extLst>
                    <a:ext uri="{9D8B030D-6E8A-4147-A177-3AD203B41FA5}">
                      <a16:colId xmlns:a16="http://schemas.microsoft.com/office/drawing/2014/main" val="3062487984"/>
                    </a:ext>
                  </a:extLst>
                </a:gridCol>
              </a:tblGrid>
              <a:tr h="432046">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Response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Prior BTKi</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BTKi Naive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Evaluable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6594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ORR,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74.2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71.0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96.6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86.2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85.0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78.3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9319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duration of CR, mo</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15-mo duration,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Ongoing CR,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12.6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(45.5)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50.3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 (59.6)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9319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duration of response, mo</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15-mo duration,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Ongoing response,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38.0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(43.5)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59.7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 (54.9)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1951846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2D12D-C218-22C6-81EF-3963779AA79B}"/>
              </a:ext>
            </a:extLst>
          </p:cNvPr>
          <p:cNvSpPr>
            <a:spLocks noGrp="1"/>
          </p:cNvSpPr>
          <p:nvPr>
            <p:ph type="title"/>
          </p:nvPr>
        </p:nvSpPr>
        <p:spPr/>
        <p:txBody>
          <a:bodyPr/>
          <a:lstStyle/>
          <a:p>
            <a:r>
              <a:rPr lang="en-US" dirty="0"/>
              <a:t>Glofitamab in R/R MCL: PFS and OS</a:t>
            </a:r>
          </a:p>
        </p:txBody>
      </p:sp>
      <p:sp>
        <p:nvSpPr>
          <p:cNvPr id="6" name="Content Placeholder 5">
            <a:extLst>
              <a:ext uri="{FF2B5EF4-FFF2-40B4-BE49-F238E27FC236}">
                <a16:creationId xmlns:a16="http://schemas.microsoft.com/office/drawing/2014/main" id="{41CCC039-F1FC-1CBC-BCE5-E0E53475CA4E}"/>
              </a:ext>
            </a:extLst>
          </p:cNvPr>
          <p:cNvSpPr>
            <a:spLocks noGrp="1"/>
          </p:cNvSpPr>
          <p:nvPr>
            <p:ph idx="1"/>
          </p:nvPr>
        </p:nvSpPr>
        <p:spPr>
          <a:xfrm>
            <a:off x="604675" y="4690205"/>
            <a:ext cx="10877529" cy="1473527"/>
          </a:xfrm>
        </p:spPr>
        <p:txBody>
          <a:bodyPr/>
          <a:lstStyle/>
          <a:p>
            <a:r>
              <a:rPr lang="en-US" sz="2600" dirty="0"/>
              <a:t>Landmark analyses of PFS, OS from </a:t>
            </a:r>
            <a:r>
              <a:rPr lang="en-US" sz="2600" dirty="0" err="1"/>
              <a:t>EoT</a:t>
            </a:r>
            <a:r>
              <a:rPr lang="en-US" sz="2600" dirty="0"/>
              <a:t> in n = 30 patients with CR at </a:t>
            </a:r>
            <a:r>
              <a:rPr lang="en-US" sz="2600" dirty="0" err="1"/>
              <a:t>EoT</a:t>
            </a:r>
            <a:r>
              <a:rPr lang="en-US" sz="2600" dirty="0"/>
              <a:t>:</a:t>
            </a:r>
          </a:p>
          <a:p>
            <a:pPr lvl="1"/>
            <a:r>
              <a:rPr lang="en-US" sz="2400" dirty="0"/>
              <a:t>Median PFS, OS were not estimable</a:t>
            </a:r>
          </a:p>
          <a:p>
            <a:pPr lvl="1"/>
            <a:r>
              <a:rPr lang="en-US" sz="2400" dirty="0"/>
              <a:t>15-mo rates: PFS, 59.2%; OS, 72.7%</a:t>
            </a:r>
          </a:p>
        </p:txBody>
      </p:sp>
      <p:sp>
        <p:nvSpPr>
          <p:cNvPr id="4" name="Text Box 15">
            <a:extLst>
              <a:ext uri="{FF2B5EF4-FFF2-40B4-BE49-F238E27FC236}">
                <a16:creationId xmlns:a16="http://schemas.microsoft.com/office/drawing/2014/main" id="{90499A93-2E71-4930-90BC-8EBFB3D9296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Phillips. EHA 2024. Abstr S231.</a:t>
            </a:r>
            <a:endParaRPr lang="en-US" altLang="en-US" sz="1200" b="0" dirty="0">
              <a:solidFill>
                <a:schemeClr val="bg2"/>
              </a:solidFill>
              <a:latin typeface="Calibri" panose="020F0502020204030204" pitchFamily="34" charset="0"/>
              <a:cs typeface="+mn-cs"/>
            </a:endParaRPr>
          </a:p>
        </p:txBody>
      </p:sp>
      <p:graphicFrame>
        <p:nvGraphicFramePr>
          <p:cNvPr id="11" name="Group 32">
            <a:extLst>
              <a:ext uri="{FF2B5EF4-FFF2-40B4-BE49-F238E27FC236}">
                <a16:creationId xmlns:a16="http://schemas.microsoft.com/office/drawing/2014/main" id="{ED393534-FCC6-8C38-5193-A31DCCBBEA7E}"/>
              </a:ext>
            </a:extLst>
          </p:cNvPr>
          <p:cNvGraphicFramePr>
            <a:graphicFrameLocks noGrp="1"/>
          </p:cNvGraphicFramePr>
          <p:nvPr/>
        </p:nvGraphicFramePr>
        <p:xfrm>
          <a:off x="727076" y="1604963"/>
          <a:ext cx="10735056" cy="2773792"/>
        </p:xfrm>
        <a:graphic>
          <a:graphicData uri="http://schemas.openxmlformats.org/drawingml/2006/table">
            <a:tbl>
              <a:tblPr/>
              <a:tblGrid>
                <a:gridCol w="3578352">
                  <a:extLst>
                    <a:ext uri="{9D8B030D-6E8A-4147-A177-3AD203B41FA5}">
                      <a16:colId xmlns:a16="http://schemas.microsoft.com/office/drawing/2014/main" val="20000"/>
                    </a:ext>
                  </a:extLst>
                </a:gridCol>
                <a:gridCol w="3578352">
                  <a:extLst>
                    <a:ext uri="{9D8B030D-6E8A-4147-A177-3AD203B41FA5}">
                      <a16:colId xmlns:a16="http://schemas.microsoft.com/office/drawing/2014/main" val="20001"/>
                    </a:ext>
                  </a:extLst>
                </a:gridCol>
                <a:gridCol w="3578352">
                  <a:extLst>
                    <a:ext uri="{9D8B030D-6E8A-4147-A177-3AD203B41FA5}">
                      <a16:colId xmlns:a16="http://schemas.microsoft.com/office/drawing/2014/main" val="3062487984"/>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Parameter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tx1"/>
                          </a:solidFill>
                          <a:effectLst/>
                          <a:latin typeface="Calibri" panose="020F0502020204030204" pitchFamily="34" charset="0"/>
                        </a:rPr>
                        <a:t>Prior BTKi (n = 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ITT (N = 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1" i="0" u="none" strike="noStrike" cap="none" normalizeH="0" baseline="0" dirty="0">
                          <a:ln>
                            <a:noFill/>
                          </a:ln>
                          <a:solidFill>
                            <a:schemeClr val="bg2">
                              <a:lumMod val="10000"/>
                            </a:schemeClr>
                          </a:solidFill>
                          <a:effectLst/>
                          <a:latin typeface="Calibri" panose="020F0502020204030204" pitchFamily="34" charset="0"/>
                        </a:rPr>
                        <a:t>PFS*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mo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15-mo rate,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bg2">
                              <a:lumMod val="10000"/>
                            </a:schemeClr>
                          </a:solidFill>
                          <a:effectLst/>
                          <a:latin typeface="Calibri" panose="020F0502020204030204" pitchFamily="34" charset="0"/>
                        </a:rPr>
                        <a:t>OS</a:t>
                      </a:r>
                      <a:r>
                        <a:rPr kumimoji="0" lang="en-US" sz="2000" b="1" i="0" u="none" strike="noStrike" cap="none" normalizeH="0" baseline="30000" dirty="0">
                          <a:ln>
                            <a:noFill/>
                          </a:ln>
                          <a:solidFill>
                            <a:schemeClr val="bg2">
                              <a:lumMod val="10000"/>
                            </a:schemeClr>
                          </a:solidFill>
                          <a:effectLst/>
                          <a:latin typeface="Calibri" panose="020F0502020204030204" pitchFamily="34" charset="0"/>
                        </a:rPr>
                        <a: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14623128"/>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OS, mo</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29.9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5490496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15-mo rate,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65063027"/>
                  </a:ext>
                </a:extLst>
              </a:tr>
            </a:tbl>
          </a:graphicData>
        </a:graphic>
      </p:graphicFrame>
      <p:sp>
        <p:nvSpPr>
          <p:cNvPr id="12" name="Text Box 30">
            <a:extLst>
              <a:ext uri="{FF2B5EF4-FFF2-40B4-BE49-F238E27FC236}">
                <a16:creationId xmlns:a16="http://schemas.microsoft.com/office/drawing/2014/main" id="{55879961-70F4-2608-00AC-06AB910DCB85}"/>
              </a:ext>
            </a:extLst>
          </p:cNvPr>
          <p:cNvSpPr txBox="1">
            <a:spLocks noChangeArrowheads="1"/>
          </p:cNvSpPr>
          <p:nvPr/>
        </p:nvSpPr>
        <p:spPr bwMode="auto">
          <a:xfrm>
            <a:off x="727077" y="4384993"/>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Median follow-up, mo: *ITT, 19.6; prior BTKi, 26.1;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ITT, 21.8; prior BTKi, 24.7.</a:t>
            </a:r>
            <a:endParaRPr lang="en-US" altLang="en-US" sz="14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8877336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2D12D-C218-22C6-81EF-3963779AA79B}"/>
              </a:ext>
            </a:extLst>
          </p:cNvPr>
          <p:cNvSpPr>
            <a:spLocks noGrp="1"/>
          </p:cNvSpPr>
          <p:nvPr>
            <p:ph type="title"/>
          </p:nvPr>
        </p:nvSpPr>
        <p:spPr/>
        <p:txBody>
          <a:bodyPr/>
          <a:lstStyle/>
          <a:p>
            <a:r>
              <a:rPr lang="en-US" dirty="0"/>
              <a:t>Glofitamab in R/R MCL: Safety</a:t>
            </a:r>
          </a:p>
        </p:txBody>
      </p:sp>
      <p:sp>
        <p:nvSpPr>
          <p:cNvPr id="4" name="Text Box 15">
            <a:extLst>
              <a:ext uri="{FF2B5EF4-FFF2-40B4-BE49-F238E27FC236}">
                <a16:creationId xmlns:a16="http://schemas.microsoft.com/office/drawing/2014/main" id="{90499A93-2E71-4930-90BC-8EBFB3D9296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Phillips. EHA 2024. Abstr S231.</a:t>
            </a:r>
            <a:endParaRPr lang="en-US" altLang="en-US" sz="1200" b="0" dirty="0">
              <a:solidFill>
                <a:schemeClr val="bg2"/>
              </a:solidFill>
              <a:latin typeface="Calibri" panose="020F0502020204030204" pitchFamily="34" charset="0"/>
              <a:cs typeface="+mn-cs"/>
            </a:endParaRPr>
          </a:p>
        </p:txBody>
      </p:sp>
      <p:graphicFrame>
        <p:nvGraphicFramePr>
          <p:cNvPr id="5" name="Group 32">
            <a:extLst>
              <a:ext uri="{FF2B5EF4-FFF2-40B4-BE49-F238E27FC236}">
                <a16:creationId xmlns:a16="http://schemas.microsoft.com/office/drawing/2014/main" id="{BE6C9F47-72CE-D9DE-DA05-6484CF248353}"/>
              </a:ext>
            </a:extLst>
          </p:cNvPr>
          <p:cNvGraphicFramePr>
            <a:graphicFrameLocks noGrp="1"/>
          </p:cNvGraphicFramePr>
          <p:nvPr/>
        </p:nvGraphicFramePr>
        <p:xfrm>
          <a:off x="6381941" y="1610437"/>
          <a:ext cx="5376672" cy="4175936"/>
        </p:xfrm>
        <a:graphic>
          <a:graphicData uri="http://schemas.openxmlformats.org/drawingml/2006/table">
            <a:tbl>
              <a:tblPr/>
              <a:tblGrid>
                <a:gridCol w="2545128">
                  <a:extLst>
                    <a:ext uri="{9D8B030D-6E8A-4147-A177-3AD203B41FA5}">
                      <a16:colId xmlns:a16="http://schemas.microsoft.com/office/drawing/2014/main" val="20000"/>
                    </a:ext>
                  </a:extLst>
                </a:gridCol>
                <a:gridCol w="1439521">
                  <a:extLst>
                    <a:ext uri="{9D8B030D-6E8A-4147-A177-3AD203B41FA5}">
                      <a16:colId xmlns:a16="http://schemas.microsoft.com/office/drawing/2014/main" val="20001"/>
                    </a:ext>
                  </a:extLst>
                </a:gridCol>
                <a:gridCol w="1392023">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AEs in ≥15% of Patients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Obi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1000 mg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Obi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2000 mg</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56.3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Pyrexia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COVID-19</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89837890"/>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16042230"/>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27.3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58522442"/>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ALT increased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76850739"/>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Bacterial pneumonia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05665424"/>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AST increased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6824376"/>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Constipation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78150966"/>
                  </a:ext>
                </a:extLst>
              </a:tr>
            </a:tbl>
          </a:graphicData>
        </a:graphic>
      </p:graphicFrame>
      <p:graphicFrame>
        <p:nvGraphicFramePr>
          <p:cNvPr id="14" name="Group 32">
            <a:extLst>
              <a:ext uri="{FF2B5EF4-FFF2-40B4-BE49-F238E27FC236}">
                <a16:creationId xmlns:a16="http://schemas.microsoft.com/office/drawing/2014/main" id="{69578137-0232-BFB8-B05F-929E09BF1022}"/>
              </a:ext>
            </a:extLst>
          </p:cNvPr>
          <p:cNvGraphicFramePr>
            <a:graphicFrameLocks noGrp="1"/>
          </p:cNvGraphicFramePr>
          <p:nvPr/>
        </p:nvGraphicFramePr>
        <p:xfrm>
          <a:off x="522288" y="1610437"/>
          <a:ext cx="5376671" cy="3505344"/>
        </p:xfrm>
        <a:graphic>
          <a:graphicData uri="http://schemas.openxmlformats.org/drawingml/2006/table">
            <a:tbl>
              <a:tblPr/>
              <a:tblGrid>
                <a:gridCol w="2230775">
                  <a:extLst>
                    <a:ext uri="{9D8B030D-6E8A-4147-A177-3AD203B41FA5}">
                      <a16:colId xmlns:a16="http://schemas.microsoft.com/office/drawing/2014/main" val="20000"/>
                    </a:ext>
                  </a:extLst>
                </a:gridCol>
                <a:gridCol w="1048632">
                  <a:extLst>
                    <a:ext uri="{9D8B030D-6E8A-4147-A177-3AD203B41FA5}">
                      <a16:colId xmlns:a16="http://schemas.microsoft.com/office/drawing/2014/main" val="20001"/>
                    </a:ext>
                  </a:extLst>
                </a:gridCol>
                <a:gridCol w="1048632">
                  <a:extLst>
                    <a:ext uri="{9D8B030D-6E8A-4147-A177-3AD203B41FA5}">
                      <a16:colId xmlns:a16="http://schemas.microsoft.com/office/drawing/2014/main" val="20002"/>
                    </a:ext>
                  </a:extLst>
                </a:gridCol>
                <a:gridCol w="1048632">
                  <a:extLst>
                    <a:ext uri="{9D8B030D-6E8A-4147-A177-3AD203B41FA5}">
                      <a16:colId xmlns:a16="http://schemas.microsoft.com/office/drawing/2014/main" val="1143286558"/>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Safety Outcome,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Obi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1000 mg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Obi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2000 mg</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rPr>
                        <a:t>All</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Any-grade 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 (100)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44 (100)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60 (100)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Glofitamab related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 (100)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39 (88.6)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55 (91.7)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Serious 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 (93.8)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32 (72.7)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47 (78.3)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Glofitamab related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(75.0)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 (54.5)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36 (60.0)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8983789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3/4 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 (81.3)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 (59.1)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39 (65.0)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16042230"/>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Glofitamab related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 (81.3)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 (50.0)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35 (58.3)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5852244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5 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(12.5)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(15.9)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 (15.0)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76850739"/>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Glofitamab related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05665424"/>
                  </a:ext>
                </a:extLst>
              </a:tr>
            </a:tbl>
          </a:graphicData>
        </a:graphic>
      </p:graphicFrame>
    </p:spTree>
    <p:extLst>
      <p:ext uri="{BB962C8B-B14F-4D97-AF65-F5344CB8AC3E}">
        <p14:creationId xmlns:p14="http://schemas.microsoft.com/office/powerpoint/2010/main" val="37806870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2D12D-C218-22C6-81EF-3963779AA79B}"/>
              </a:ext>
            </a:extLst>
          </p:cNvPr>
          <p:cNvSpPr>
            <a:spLocks noGrp="1"/>
          </p:cNvSpPr>
          <p:nvPr>
            <p:ph type="title"/>
          </p:nvPr>
        </p:nvSpPr>
        <p:spPr/>
        <p:txBody>
          <a:bodyPr/>
          <a:lstStyle/>
          <a:p>
            <a:r>
              <a:rPr lang="en-US" dirty="0"/>
              <a:t>Glofitamab in R/R MCL: Cytokine Release Syndrome</a:t>
            </a:r>
          </a:p>
        </p:txBody>
      </p:sp>
      <p:sp>
        <p:nvSpPr>
          <p:cNvPr id="10" name="Content Placeholder 9">
            <a:extLst>
              <a:ext uri="{FF2B5EF4-FFF2-40B4-BE49-F238E27FC236}">
                <a16:creationId xmlns:a16="http://schemas.microsoft.com/office/drawing/2014/main" id="{D42EE5C4-209B-6498-0801-B08F8BF93661}"/>
              </a:ext>
            </a:extLst>
          </p:cNvPr>
          <p:cNvSpPr>
            <a:spLocks noGrp="1"/>
          </p:cNvSpPr>
          <p:nvPr>
            <p:ph sz="half" idx="1"/>
          </p:nvPr>
        </p:nvSpPr>
        <p:spPr>
          <a:xfrm>
            <a:off x="609759" y="5855636"/>
            <a:ext cx="5309278" cy="277000"/>
          </a:xfrm>
        </p:spPr>
        <p:txBody>
          <a:bodyPr/>
          <a:lstStyle/>
          <a:p>
            <a:r>
              <a:rPr lang="en-US" sz="1800" dirty="0"/>
              <a:t>CRS events mostly occurred in cycle 1; median duration was shorter with obi 2000 vs 1000 mg</a:t>
            </a:r>
          </a:p>
        </p:txBody>
      </p:sp>
      <p:sp>
        <p:nvSpPr>
          <p:cNvPr id="4" name="Text Box 15">
            <a:extLst>
              <a:ext uri="{FF2B5EF4-FFF2-40B4-BE49-F238E27FC236}">
                <a16:creationId xmlns:a16="http://schemas.microsoft.com/office/drawing/2014/main" id="{90499A93-2E71-4930-90BC-8EBFB3D9296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Phillips. EHA 2024. Abstr S231.</a:t>
            </a:r>
            <a:endParaRPr lang="en-US" altLang="en-US" sz="1200" b="0" dirty="0">
              <a:solidFill>
                <a:schemeClr val="bg2"/>
              </a:solidFill>
              <a:latin typeface="Calibri" panose="020F0502020204030204" pitchFamily="34" charset="0"/>
              <a:cs typeface="+mn-cs"/>
            </a:endParaRPr>
          </a:p>
        </p:txBody>
      </p:sp>
      <p:graphicFrame>
        <p:nvGraphicFramePr>
          <p:cNvPr id="5" name="Group 32">
            <a:extLst>
              <a:ext uri="{FF2B5EF4-FFF2-40B4-BE49-F238E27FC236}">
                <a16:creationId xmlns:a16="http://schemas.microsoft.com/office/drawing/2014/main" id="{BE6C9F47-72CE-D9DE-DA05-6484CF248353}"/>
              </a:ext>
            </a:extLst>
          </p:cNvPr>
          <p:cNvGraphicFramePr>
            <a:graphicFrameLocks noGrp="1"/>
          </p:cNvGraphicFramePr>
          <p:nvPr/>
        </p:nvGraphicFramePr>
        <p:xfrm>
          <a:off x="6381941" y="1610437"/>
          <a:ext cx="5376672" cy="2255616"/>
        </p:xfrm>
        <a:graphic>
          <a:graphicData uri="http://schemas.openxmlformats.org/drawingml/2006/table">
            <a:tbl>
              <a:tblPr/>
              <a:tblGrid>
                <a:gridCol w="2545128">
                  <a:extLst>
                    <a:ext uri="{9D8B030D-6E8A-4147-A177-3AD203B41FA5}">
                      <a16:colId xmlns:a16="http://schemas.microsoft.com/office/drawing/2014/main" val="20000"/>
                    </a:ext>
                  </a:extLst>
                </a:gridCol>
                <a:gridCol w="1439521">
                  <a:extLst>
                    <a:ext uri="{9D8B030D-6E8A-4147-A177-3AD203B41FA5}">
                      <a16:colId xmlns:a16="http://schemas.microsoft.com/office/drawing/2014/main" val="20001"/>
                    </a:ext>
                  </a:extLst>
                </a:gridCol>
                <a:gridCol w="1392023">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CRS* Events by Cycle and Glofitamab Dose,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Obi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1000 mg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Obi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2000 mg</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42)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C1D8-14, glofitamab 2.5 mg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C1D15-21, glofitamab 10 mg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C2, glofitamab 30 mg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C3, glofitamab 30 mg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89837890"/>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C4+, glofitamab 30 mg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16042230"/>
                  </a:ext>
                </a:extLst>
              </a:tr>
            </a:tbl>
          </a:graphicData>
        </a:graphic>
      </p:graphicFrame>
      <p:graphicFrame>
        <p:nvGraphicFramePr>
          <p:cNvPr id="14" name="Group 32">
            <a:extLst>
              <a:ext uri="{FF2B5EF4-FFF2-40B4-BE49-F238E27FC236}">
                <a16:creationId xmlns:a16="http://schemas.microsoft.com/office/drawing/2014/main" id="{69578137-0232-BFB8-B05F-929E09BF1022}"/>
              </a:ext>
            </a:extLst>
          </p:cNvPr>
          <p:cNvGraphicFramePr>
            <a:graphicFrameLocks noGrp="1"/>
          </p:cNvGraphicFramePr>
          <p:nvPr/>
        </p:nvGraphicFramePr>
        <p:xfrm>
          <a:off x="522288" y="1610437"/>
          <a:ext cx="5376671" cy="3566224"/>
        </p:xfrm>
        <a:graphic>
          <a:graphicData uri="http://schemas.openxmlformats.org/drawingml/2006/table">
            <a:tbl>
              <a:tblPr/>
              <a:tblGrid>
                <a:gridCol w="2230775">
                  <a:extLst>
                    <a:ext uri="{9D8B030D-6E8A-4147-A177-3AD203B41FA5}">
                      <a16:colId xmlns:a16="http://schemas.microsoft.com/office/drawing/2014/main" val="20000"/>
                    </a:ext>
                  </a:extLst>
                </a:gridCol>
                <a:gridCol w="1048632">
                  <a:extLst>
                    <a:ext uri="{9D8B030D-6E8A-4147-A177-3AD203B41FA5}">
                      <a16:colId xmlns:a16="http://schemas.microsoft.com/office/drawing/2014/main" val="20001"/>
                    </a:ext>
                  </a:extLst>
                </a:gridCol>
                <a:gridCol w="1048632">
                  <a:extLst>
                    <a:ext uri="{9D8B030D-6E8A-4147-A177-3AD203B41FA5}">
                      <a16:colId xmlns:a16="http://schemas.microsoft.com/office/drawing/2014/main" val="20002"/>
                    </a:ext>
                  </a:extLst>
                </a:gridCol>
                <a:gridCol w="1048632">
                  <a:extLst>
                    <a:ext uri="{9D8B030D-6E8A-4147-A177-3AD203B41FA5}">
                      <a16:colId xmlns:a16="http://schemas.microsoft.com/office/drawing/2014/main" val="1143286558"/>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CRS Outcome,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Obi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1000 mg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Obi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2000 mg</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All</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Any-grade CRS*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Grade 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Grade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Grade 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(87.5)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(25.0)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(37.5)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(12.5)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(12.5)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28 (63.6)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 (40.9)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(15.9)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(6.8)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42 (70.0)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 (36.7)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 (21.7)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(8.3)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(3.3)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Serious AE of CRS</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 (68.8)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(27.3)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 (38.3)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5852244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CRS</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management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Tocilizumab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Corticosteroid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Tocilizumab + corticosteroid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ICU admission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 (68.8)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(50.0)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(37.5)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(31.3)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 (25.0)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10 (22.7)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(15.9)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(9.1)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22 (36.7)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18 (30.0)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 (21.7)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 (15.0)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76850739"/>
                  </a:ext>
                </a:extLst>
              </a:tr>
            </a:tbl>
          </a:graphicData>
        </a:graphic>
      </p:graphicFrame>
      <p:graphicFrame>
        <p:nvGraphicFramePr>
          <p:cNvPr id="9" name="Group 32">
            <a:extLst>
              <a:ext uri="{FF2B5EF4-FFF2-40B4-BE49-F238E27FC236}">
                <a16:creationId xmlns:a16="http://schemas.microsoft.com/office/drawing/2014/main" id="{CA66EC07-15A1-AF2C-650D-136427114A17}"/>
              </a:ext>
            </a:extLst>
          </p:cNvPr>
          <p:cNvGraphicFramePr>
            <a:graphicFrameLocks noGrp="1"/>
          </p:cNvGraphicFramePr>
          <p:nvPr/>
        </p:nvGraphicFramePr>
        <p:xfrm>
          <a:off x="6381942" y="3938027"/>
          <a:ext cx="5376671" cy="2194608"/>
        </p:xfrm>
        <a:graphic>
          <a:graphicData uri="http://schemas.openxmlformats.org/drawingml/2006/table">
            <a:tbl>
              <a:tblPr/>
              <a:tblGrid>
                <a:gridCol w="2221419">
                  <a:extLst>
                    <a:ext uri="{9D8B030D-6E8A-4147-A177-3AD203B41FA5}">
                      <a16:colId xmlns:a16="http://schemas.microsoft.com/office/drawing/2014/main" val="20000"/>
                    </a:ext>
                  </a:extLst>
                </a:gridCol>
                <a:gridCol w="1057988">
                  <a:extLst>
                    <a:ext uri="{9D8B030D-6E8A-4147-A177-3AD203B41FA5}">
                      <a16:colId xmlns:a16="http://schemas.microsoft.com/office/drawing/2014/main" val="20001"/>
                    </a:ext>
                  </a:extLst>
                </a:gridCol>
                <a:gridCol w="1048632">
                  <a:extLst>
                    <a:ext uri="{9D8B030D-6E8A-4147-A177-3AD203B41FA5}">
                      <a16:colId xmlns:a16="http://schemas.microsoft.com/office/drawing/2014/main" val="20002"/>
                    </a:ext>
                  </a:extLst>
                </a:gridCol>
                <a:gridCol w="1048632">
                  <a:extLst>
                    <a:ext uri="{9D8B030D-6E8A-4147-A177-3AD203B41FA5}">
                      <a16:colId xmlns:a16="http://schemas.microsoft.com/office/drawing/2014/main" val="1143286558"/>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Median for CRS* Outcome, hr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Obi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1000 mg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Obi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2000 mg</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All</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Glofitamab 2.5 mg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Time to onset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Duration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53.3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49.0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Glofitamab 10 mg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Time to onset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Duration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44.9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434445802"/>
                  </a:ext>
                </a:extLst>
              </a:tr>
            </a:tbl>
          </a:graphicData>
        </a:graphic>
      </p:graphicFrame>
      <p:sp>
        <p:nvSpPr>
          <p:cNvPr id="12" name="Text Box 30">
            <a:extLst>
              <a:ext uri="{FF2B5EF4-FFF2-40B4-BE49-F238E27FC236}">
                <a16:creationId xmlns:a16="http://schemas.microsoft.com/office/drawing/2014/main" id="{95E58651-8C0F-0AFE-3DED-1637FD21081F}"/>
              </a:ext>
            </a:extLst>
          </p:cNvPr>
          <p:cNvSpPr txBox="1">
            <a:spLocks noChangeArrowheads="1"/>
          </p:cNvSpPr>
          <p:nvPr/>
        </p:nvSpPr>
        <p:spPr bwMode="auto">
          <a:xfrm>
            <a:off x="522288" y="5183890"/>
            <a:ext cx="5376672" cy="736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*Per ASTCT consensus grading criteria.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Per International Conference on Harmonisation of Technical Requirements for Registration of Pharmaceuticals for Human Use.</a:t>
            </a:r>
          </a:p>
        </p:txBody>
      </p:sp>
    </p:spTree>
    <p:extLst>
      <p:ext uri="{BB962C8B-B14F-4D97-AF65-F5344CB8AC3E}">
        <p14:creationId xmlns:p14="http://schemas.microsoft.com/office/powerpoint/2010/main" val="41284130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0087D-0173-4166-3F59-A25DE90DC611}"/>
              </a:ext>
            </a:extLst>
          </p:cNvPr>
          <p:cNvSpPr>
            <a:spLocks noGrp="1"/>
          </p:cNvSpPr>
          <p:nvPr>
            <p:ph type="title"/>
          </p:nvPr>
        </p:nvSpPr>
        <p:spPr/>
        <p:txBody>
          <a:bodyPr/>
          <a:lstStyle/>
          <a:p>
            <a:r>
              <a:rPr lang="en-US" dirty="0"/>
              <a:t>Glofitamab in R/R MCL: Other AESI</a:t>
            </a:r>
          </a:p>
        </p:txBody>
      </p:sp>
      <p:sp>
        <p:nvSpPr>
          <p:cNvPr id="4" name="Content Placeholder 3">
            <a:extLst>
              <a:ext uri="{FF2B5EF4-FFF2-40B4-BE49-F238E27FC236}">
                <a16:creationId xmlns:a16="http://schemas.microsoft.com/office/drawing/2014/main" id="{FAD48F5D-D6CE-5E25-791F-2A3049B699E3}"/>
              </a:ext>
            </a:extLst>
          </p:cNvPr>
          <p:cNvSpPr>
            <a:spLocks noGrp="1"/>
          </p:cNvSpPr>
          <p:nvPr>
            <p:ph sz="half" idx="2"/>
          </p:nvPr>
        </p:nvSpPr>
        <p:spPr/>
        <p:txBody>
          <a:bodyPr/>
          <a:lstStyle/>
          <a:p>
            <a:r>
              <a:rPr lang="en-US" sz="2200" dirty="0"/>
              <a:t>n = 2 additional deaths due to COVID-19</a:t>
            </a:r>
          </a:p>
          <a:p>
            <a:pPr lvl="1"/>
            <a:r>
              <a:rPr lang="en-US" sz="2000" dirty="0"/>
              <a:t>n = 1 due to post–acute COVID-19 syndrome</a:t>
            </a:r>
          </a:p>
          <a:p>
            <a:pPr lvl="1"/>
            <a:r>
              <a:rPr lang="en-US" sz="2000" dirty="0"/>
              <a:t>n = 1 due to COVID-19/COVID-19 pneumonia outside of the reporting window for AEs</a:t>
            </a:r>
          </a:p>
          <a:p>
            <a:r>
              <a:rPr lang="en-US" sz="2200" dirty="0"/>
              <a:t>All deaths due to COVID-19 were in patients who had CRs</a:t>
            </a:r>
          </a:p>
          <a:p>
            <a:pPr lvl="1"/>
            <a:r>
              <a:rPr lang="en-US" sz="2000" dirty="0"/>
              <a:t>n = 6 were in remission at time of death</a:t>
            </a:r>
          </a:p>
          <a:p>
            <a:r>
              <a:rPr lang="en-US" sz="2200" dirty="0"/>
              <a:t>All ICANS events were considered nonserious and resolved</a:t>
            </a:r>
          </a:p>
        </p:txBody>
      </p:sp>
      <p:sp>
        <p:nvSpPr>
          <p:cNvPr id="5" name="Text Box 15">
            <a:extLst>
              <a:ext uri="{FF2B5EF4-FFF2-40B4-BE49-F238E27FC236}">
                <a16:creationId xmlns:a16="http://schemas.microsoft.com/office/drawing/2014/main" id="{632ABB02-5F8E-A612-7791-3B52B5836CC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Phillips. EHA 2024. Abstr S231.</a:t>
            </a:r>
            <a:endParaRPr lang="en-US" altLang="en-US" sz="1200" b="0" dirty="0">
              <a:solidFill>
                <a:schemeClr val="bg2"/>
              </a:solidFill>
              <a:latin typeface="Calibri" panose="020F0502020204030204" pitchFamily="34" charset="0"/>
              <a:cs typeface="+mn-cs"/>
            </a:endParaRPr>
          </a:p>
        </p:txBody>
      </p:sp>
      <p:graphicFrame>
        <p:nvGraphicFramePr>
          <p:cNvPr id="7" name="Group 32">
            <a:extLst>
              <a:ext uri="{FF2B5EF4-FFF2-40B4-BE49-F238E27FC236}">
                <a16:creationId xmlns:a16="http://schemas.microsoft.com/office/drawing/2014/main" id="{0CB6C1E3-B2CC-FA68-415B-6053DEB06372}"/>
              </a:ext>
            </a:extLst>
          </p:cNvPr>
          <p:cNvGraphicFramePr>
            <a:graphicFrameLocks noGrp="1"/>
          </p:cNvGraphicFramePr>
          <p:nvPr/>
        </p:nvGraphicFramePr>
        <p:xfrm>
          <a:off x="522288" y="1610437"/>
          <a:ext cx="5376671" cy="4206304"/>
        </p:xfrm>
        <a:graphic>
          <a:graphicData uri="http://schemas.openxmlformats.org/drawingml/2006/table">
            <a:tbl>
              <a:tblPr/>
              <a:tblGrid>
                <a:gridCol w="2221419">
                  <a:extLst>
                    <a:ext uri="{9D8B030D-6E8A-4147-A177-3AD203B41FA5}">
                      <a16:colId xmlns:a16="http://schemas.microsoft.com/office/drawing/2014/main" val="20000"/>
                    </a:ext>
                  </a:extLst>
                </a:gridCol>
                <a:gridCol w="1057988">
                  <a:extLst>
                    <a:ext uri="{9D8B030D-6E8A-4147-A177-3AD203B41FA5}">
                      <a16:colId xmlns:a16="http://schemas.microsoft.com/office/drawing/2014/main" val="20001"/>
                    </a:ext>
                  </a:extLst>
                </a:gridCol>
                <a:gridCol w="1083572">
                  <a:extLst>
                    <a:ext uri="{9D8B030D-6E8A-4147-A177-3AD203B41FA5}">
                      <a16:colId xmlns:a16="http://schemas.microsoft.com/office/drawing/2014/main" val="20002"/>
                    </a:ext>
                  </a:extLst>
                </a:gridCol>
                <a:gridCol w="1013692">
                  <a:extLst>
                    <a:ext uri="{9D8B030D-6E8A-4147-A177-3AD203B41FA5}">
                      <a16:colId xmlns:a16="http://schemas.microsoft.com/office/drawing/2014/main" val="1143286558"/>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Other AESI,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Obi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1000 mg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Obi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2000 mg</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800" b="1" i="0" u="none" strike="noStrike" cap="none" normalizeH="0" baseline="0" dirty="0">
                          <a:ln>
                            <a:noFill/>
                          </a:ln>
                          <a:solidFill>
                            <a:schemeClr val="tx1"/>
                          </a:solidFill>
                          <a:effectLst/>
                          <a:latin typeface="Calibri" panose="020F0502020204030204" pitchFamily="34" charset="0"/>
                        </a:rPr>
                        <a:t>All</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Infections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3/4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(75.0)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(25.0)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(12.5)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32 (72.7)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 (20.5)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(13.6)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44 (73.3)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 (21.7)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 (13.3)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Glofitamab-related ICANS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3/4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(12.5)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(6.3)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(2.3)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(1.7)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71410600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COVID-19/COVID-19 pneumonia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3/4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(25.0)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(6.3)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 (34.1)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(9.1)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(11.4)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 (31.7)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(8.3)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62277611"/>
                  </a:ext>
                </a:extLst>
              </a:tr>
            </a:tbl>
          </a:graphicData>
        </a:graphic>
      </p:graphicFrame>
    </p:spTree>
    <p:extLst>
      <p:ext uri="{BB962C8B-B14F-4D97-AF65-F5344CB8AC3E}">
        <p14:creationId xmlns:p14="http://schemas.microsoft.com/office/powerpoint/2010/main" val="724926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2D12D-C218-22C6-81EF-3963779AA79B}"/>
              </a:ext>
            </a:extLst>
          </p:cNvPr>
          <p:cNvSpPr>
            <a:spLocks noGrp="1"/>
          </p:cNvSpPr>
          <p:nvPr>
            <p:ph type="title"/>
          </p:nvPr>
        </p:nvSpPr>
        <p:spPr/>
        <p:txBody>
          <a:bodyPr/>
          <a:lstStyle/>
          <a:p>
            <a:r>
              <a:rPr lang="en-US" dirty="0"/>
              <a:t>Clinical Trials of Treatment for R/R MCL: </a:t>
            </a:r>
            <a:br>
              <a:rPr lang="en-US" dirty="0"/>
            </a:br>
            <a:r>
              <a:rPr lang="en-US" dirty="0"/>
              <a:t>Key Takeaways</a:t>
            </a:r>
          </a:p>
        </p:txBody>
      </p:sp>
      <p:sp>
        <p:nvSpPr>
          <p:cNvPr id="8" name="Content Placeholder 7">
            <a:extLst>
              <a:ext uri="{FF2B5EF4-FFF2-40B4-BE49-F238E27FC236}">
                <a16:creationId xmlns:a16="http://schemas.microsoft.com/office/drawing/2014/main" id="{6B0AD89F-8757-C665-F455-F1D30F4CB571}"/>
              </a:ext>
            </a:extLst>
          </p:cNvPr>
          <p:cNvSpPr>
            <a:spLocks noGrp="1"/>
          </p:cNvSpPr>
          <p:nvPr>
            <p:ph idx="1"/>
          </p:nvPr>
        </p:nvSpPr>
        <p:spPr/>
        <p:txBody>
          <a:bodyPr/>
          <a:lstStyle/>
          <a:p>
            <a:pPr>
              <a:spcAft>
                <a:spcPts val="500"/>
              </a:spcAft>
            </a:pPr>
            <a:r>
              <a:rPr lang="en-US" sz="2000" b="1" dirty="0"/>
              <a:t>SYMPATICO – </a:t>
            </a:r>
            <a:r>
              <a:rPr lang="en-US" sz="2000" b="1" i="1" dirty="0"/>
              <a:t>TP53</a:t>
            </a:r>
            <a:r>
              <a:rPr lang="en-US" sz="2000" b="1" dirty="0"/>
              <a:t>m subgroup analysis: </a:t>
            </a:r>
            <a:r>
              <a:rPr lang="en-US" sz="2000" dirty="0"/>
              <a:t>pooled analysis of N = 74 patients with </a:t>
            </a:r>
            <a:r>
              <a:rPr lang="en-US" sz="2000" i="1" dirty="0"/>
              <a:t>TP53</a:t>
            </a:r>
            <a:r>
              <a:rPr lang="en-US" sz="2000" dirty="0"/>
              <a:t>m MCL from the phase III SYMPATICO trial reported that that ibrutinib + venetoclax was associated with a high CR rate and durable remission</a:t>
            </a:r>
            <a:r>
              <a:rPr lang="en-US" sz="2000" baseline="30000" dirty="0"/>
              <a:t>1</a:t>
            </a:r>
            <a:endParaRPr lang="en-US" sz="2000" dirty="0"/>
          </a:p>
          <a:p>
            <a:pPr lvl="1">
              <a:spcAft>
                <a:spcPts val="500"/>
              </a:spcAft>
            </a:pPr>
            <a:r>
              <a:rPr lang="en-US" sz="1800" dirty="0"/>
              <a:t>CR in 57%; median duration of 32.2 mo</a:t>
            </a:r>
          </a:p>
          <a:p>
            <a:pPr lvl="1">
              <a:spcAft>
                <a:spcPts val="500"/>
              </a:spcAft>
            </a:pPr>
            <a:r>
              <a:rPr lang="en-US" sz="1800" dirty="0"/>
              <a:t>No new safety signals</a:t>
            </a:r>
          </a:p>
          <a:p>
            <a:pPr lvl="1">
              <a:spcAft>
                <a:spcPts val="500"/>
              </a:spcAft>
            </a:pPr>
            <a:r>
              <a:rPr lang="en-US" sz="1800" dirty="0"/>
              <a:t>Investigators considered these efficacy data encouraging given the poor outcomes associated with SoC chemoimmunotherapy in </a:t>
            </a:r>
            <a:r>
              <a:rPr lang="en-US" sz="1800" i="1" dirty="0"/>
              <a:t>TP53</a:t>
            </a:r>
            <a:r>
              <a:rPr lang="en-US" sz="1800" dirty="0"/>
              <a:t>m MCL</a:t>
            </a:r>
          </a:p>
          <a:p>
            <a:pPr>
              <a:spcAft>
                <a:spcPts val="500"/>
              </a:spcAft>
            </a:pPr>
            <a:r>
              <a:rPr lang="pt-BR" sz="2000" b="1" dirty="0"/>
              <a:t>Glofitamab in R/R MCL: </a:t>
            </a:r>
            <a:r>
              <a:rPr lang="pt-BR" sz="2000" dirty="0"/>
              <a:t>updated analysis of a phase I/II trial reported that fixed-duration glofitamab was associated with a high ORR and durable remission in heavily pretreated patients with R/R MCL, including those with prior BTKi</a:t>
            </a:r>
            <a:r>
              <a:rPr lang="pt-BR" sz="2000" baseline="30000" dirty="0"/>
              <a:t>2</a:t>
            </a:r>
            <a:endParaRPr lang="pt-BR" sz="2000" dirty="0"/>
          </a:p>
          <a:p>
            <a:pPr lvl="1">
              <a:spcAft>
                <a:spcPts val="500"/>
              </a:spcAft>
            </a:pPr>
            <a:r>
              <a:rPr lang="pt-BR" sz="1800" dirty="0"/>
              <a:t>In subgroup with prior BTKi: ORR, 74.2%; median DoR, 12.6 mo</a:t>
            </a:r>
          </a:p>
          <a:p>
            <a:pPr lvl="1">
              <a:spcAft>
                <a:spcPts val="500"/>
              </a:spcAft>
            </a:pPr>
            <a:r>
              <a:rPr lang="pt-BR" sz="1800" dirty="0"/>
              <a:t>CRS mostly low grade and occurring in cycle 1; lower incidence with </a:t>
            </a:r>
            <a:r>
              <a:rPr lang="en-US" sz="1800" dirty="0"/>
              <a:t>pretreatment obi at 2000 vs 1000 mg</a:t>
            </a:r>
          </a:p>
          <a:p>
            <a:pPr lvl="1">
              <a:spcAft>
                <a:spcPts val="500"/>
              </a:spcAft>
            </a:pPr>
            <a:r>
              <a:rPr lang="en-US" sz="1800" dirty="0"/>
              <a:t>Phase III GLOBRYTE trial is comparing glofitamab vs investigator’s choice in R/R MCL (NCT06084936)</a:t>
            </a:r>
          </a:p>
        </p:txBody>
      </p:sp>
      <p:sp>
        <p:nvSpPr>
          <p:cNvPr id="4" name="Text Box 15">
            <a:extLst>
              <a:ext uri="{FF2B5EF4-FFF2-40B4-BE49-F238E27FC236}">
                <a16:creationId xmlns:a16="http://schemas.microsoft.com/office/drawing/2014/main" id="{90499A93-2E71-4930-90BC-8EBFB3D9296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Jurczak. EHA 2024. Abstr P1128. 2. Phillips. EHA 2024. Abstr S231.</a:t>
            </a:r>
            <a:endParaRPr lang="en-US" altLang="en-US" sz="12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27026028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5D09E-72E4-A503-1E51-E8A7484287CD}"/>
              </a:ext>
            </a:extLst>
          </p:cNvPr>
          <p:cNvSpPr>
            <a:spLocks noGrp="1"/>
          </p:cNvSpPr>
          <p:nvPr>
            <p:ph type="title"/>
          </p:nvPr>
        </p:nvSpPr>
        <p:spPr/>
        <p:txBody>
          <a:bodyPr/>
          <a:lstStyle/>
          <a:p>
            <a:r>
              <a:rPr lang="en-US" dirty="0"/>
              <a:t>Epidemiologic Studies of MCL</a:t>
            </a:r>
          </a:p>
        </p:txBody>
      </p:sp>
    </p:spTree>
    <p:extLst>
      <p:ext uri="{BB962C8B-B14F-4D97-AF65-F5344CB8AC3E}">
        <p14:creationId xmlns:p14="http://schemas.microsoft.com/office/powerpoint/2010/main" val="2459102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5">
            <a:extLst>
              <a:ext uri="{FF2B5EF4-FFF2-40B4-BE49-F238E27FC236}">
                <a16:creationId xmlns:a16="http://schemas.microsoft.com/office/drawing/2014/main" id="{68A28991-330D-95F8-7CAD-7F7A9F46A619}"/>
              </a:ext>
            </a:extLst>
          </p:cNvPr>
          <p:cNvSpPr txBox="1">
            <a:spLocks noChangeArrowheads="1"/>
          </p:cNvSpPr>
          <p:nvPr/>
        </p:nvSpPr>
        <p:spPr bwMode="auto">
          <a:xfrm>
            <a:off x="412751" y="637526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fontAlgn="base">
              <a:lnSpc>
                <a:spcPct val="100000"/>
              </a:lnSpc>
              <a:spcBef>
                <a:spcPct val="0"/>
              </a:spcBef>
              <a:spcAft>
                <a:spcPct val="0"/>
              </a:spcAft>
              <a:buClrTx/>
              <a:buNone/>
              <a:defRPr/>
            </a:pPr>
            <a:r>
              <a:rPr lang="en-US" altLang="en-US" sz="1200" b="0" spc="-10" dirty="0">
                <a:solidFill>
                  <a:srgbClr val="455560"/>
                </a:solidFill>
                <a:latin typeface="Calibri" panose="020F0502020204030204" pitchFamily="34" charset="0"/>
              </a:rPr>
              <a:t>Mant.</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EHA 2024. Abstr </a:t>
            </a:r>
            <a:r>
              <a:rPr lang="en-US" altLang="en-US" sz="1200" b="0" dirty="0">
                <a:solidFill>
                  <a:srgbClr val="455560"/>
                </a:solidFill>
                <a:latin typeface="Calibri" panose="020F0502020204030204" pitchFamily="34" charset="0"/>
                <a:cs typeface="Arial" panose="020B0604020202020204" pitchFamily="34" charset="0"/>
              </a:rPr>
              <a:t>S230</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sp>
        <p:nvSpPr>
          <p:cNvPr id="7" name="Title 6">
            <a:extLst>
              <a:ext uri="{FF2B5EF4-FFF2-40B4-BE49-F238E27FC236}">
                <a16:creationId xmlns:a16="http://schemas.microsoft.com/office/drawing/2014/main" id="{FC8528DF-C095-EBDB-1387-7AD5742EEB35}"/>
              </a:ext>
            </a:extLst>
          </p:cNvPr>
          <p:cNvSpPr>
            <a:spLocks noGrp="1"/>
          </p:cNvSpPr>
          <p:nvPr>
            <p:ph type="title"/>
          </p:nvPr>
        </p:nvSpPr>
        <p:spPr/>
        <p:txBody>
          <a:bodyPr/>
          <a:lstStyle/>
          <a:p>
            <a:r>
              <a:rPr lang="en-US" dirty="0"/>
              <a:t>MCL Biobank Observational Study:</a:t>
            </a:r>
            <a:br>
              <a:rPr lang="en-US" dirty="0"/>
            </a:br>
            <a:r>
              <a:rPr lang="en-US" dirty="0"/>
              <a:t>Study Design and Patient Disposition</a:t>
            </a:r>
          </a:p>
        </p:txBody>
      </p:sp>
      <p:sp>
        <p:nvSpPr>
          <p:cNvPr id="8" name="Content Placeholder 7">
            <a:extLst>
              <a:ext uri="{FF2B5EF4-FFF2-40B4-BE49-F238E27FC236}">
                <a16:creationId xmlns:a16="http://schemas.microsoft.com/office/drawing/2014/main" id="{66CC01AA-23B0-923D-67BF-C75EE637D67C}"/>
              </a:ext>
            </a:extLst>
          </p:cNvPr>
          <p:cNvSpPr>
            <a:spLocks noGrp="1"/>
          </p:cNvSpPr>
          <p:nvPr>
            <p:ph sz="half" idx="1"/>
          </p:nvPr>
        </p:nvSpPr>
        <p:spPr/>
        <p:txBody>
          <a:bodyPr/>
          <a:lstStyle/>
          <a:p>
            <a:r>
              <a:rPr lang="en-US" sz="2000" b="1" dirty="0"/>
              <a:t>Design: </a:t>
            </a:r>
            <a:r>
              <a:rPr lang="en-US" sz="2000" dirty="0"/>
              <a:t>prospective, observational study</a:t>
            </a:r>
          </a:p>
          <a:p>
            <a:r>
              <a:rPr lang="en-US" sz="2000" b="1" dirty="0"/>
              <a:t>Population: </a:t>
            </a:r>
            <a:r>
              <a:rPr lang="en-US" sz="2000" dirty="0"/>
              <a:t>all UK patients aged &gt;16 yr with newly diagnosed MCL recruited across 73 sites from October 2014 – October 2019</a:t>
            </a:r>
          </a:p>
          <a:p>
            <a:pPr lvl="1"/>
            <a:r>
              <a:rPr lang="en-US" sz="1800" dirty="0"/>
              <a:t>Excluded patients treated with prior systemic tx; localized RT allowed</a:t>
            </a:r>
          </a:p>
          <a:p>
            <a:r>
              <a:rPr lang="en-US" sz="2000" b="1" dirty="0"/>
              <a:t>Baseline data collected: </a:t>
            </a:r>
            <a:r>
              <a:rPr lang="en-US" sz="2000" dirty="0"/>
              <a:t>patient, disease, and clinical characteristics, including clinician intent to start immediate treatment vs watch and wait (W&amp;W) at trial enrollment</a:t>
            </a:r>
          </a:p>
          <a:p>
            <a:pPr lvl="1"/>
            <a:r>
              <a:rPr lang="en-US" sz="1800" dirty="0"/>
              <a:t>No predefined criteria for W&amp;W</a:t>
            </a:r>
          </a:p>
          <a:p>
            <a:r>
              <a:rPr lang="en-US" sz="2000" b="1" dirty="0"/>
              <a:t>Primary outcome: </a:t>
            </a:r>
            <a:r>
              <a:rPr lang="en-US" sz="2000" dirty="0"/>
              <a:t>time to treatment</a:t>
            </a:r>
          </a:p>
          <a:p>
            <a:r>
              <a:rPr lang="en-US" sz="2000" b="1" dirty="0"/>
              <a:t>Secondary outcome: </a:t>
            </a:r>
            <a:r>
              <a:rPr lang="en-US" sz="2000" dirty="0"/>
              <a:t>date and cause of death</a:t>
            </a:r>
            <a:endParaRPr lang="en-US" sz="2000" b="1" dirty="0"/>
          </a:p>
        </p:txBody>
      </p:sp>
      <p:graphicFrame>
        <p:nvGraphicFramePr>
          <p:cNvPr id="10" name="Group 3">
            <a:extLst>
              <a:ext uri="{FF2B5EF4-FFF2-40B4-BE49-F238E27FC236}">
                <a16:creationId xmlns:a16="http://schemas.microsoft.com/office/drawing/2014/main" id="{E9956BA4-64A0-7A03-837D-E01DAEF22B3F}"/>
              </a:ext>
            </a:extLst>
          </p:cNvPr>
          <p:cNvGraphicFramePr>
            <a:graphicFrameLocks/>
          </p:cNvGraphicFramePr>
          <p:nvPr/>
        </p:nvGraphicFramePr>
        <p:xfrm>
          <a:off x="6223590" y="1610437"/>
          <a:ext cx="5249081" cy="2712768"/>
        </p:xfrm>
        <a:graphic>
          <a:graphicData uri="http://schemas.openxmlformats.org/drawingml/2006/table">
            <a:tbl>
              <a:tblPr/>
              <a:tblGrid>
                <a:gridCol w="3275360">
                  <a:extLst>
                    <a:ext uri="{9D8B030D-6E8A-4147-A177-3AD203B41FA5}">
                      <a16:colId xmlns:a16="http://schemas.microsoft.com/office/drawing/2014/main" val="20000"/>
                    </a:ext>
                  </a:extLst>
                </a:gridCol>
                <a:gridCol w="1973721">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Patient Disposition,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Eligible 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588)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Clinician intent: immediate treatment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Received 1L treatment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366 (62)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366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Clinician intent: W&amp;W</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Subsequently treated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Never treated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222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141 (64)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81 (36)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2" name="Content Placeholder 7">
            <a:extLst>
              <a:ext uri="{FF2B5EF4-FFF2-40B4-BE49-F238E27FC236}">
                <a16:creationId xmlns:a16="http://schemas.microsoft.com/office/drawing/2014/main" id="{225998FA-85CB-55F8-6BA8-F435844AB692}"/>
              </a:ext>
            </a:extLst>
          </p:cNvPr>
          <p:cNvSpPr txBox="1">
            <a:spLocks/>
          </p:cNvSpPr>
          <p:nvPr/>
        </p:nvSpPr>
        <p:spPr bwMode="auto">
          <a:xfrm>
            <a:off x="6172926" y="4413380"/>
            <a:ext cx="5309278" cy="1681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r>
              <a:rPr lang="en-US" sz="2000" b="1" kern="0" dirty="0"/>
              <a:t>Aims: </a:t>
            </a:r>
            <a:endParaRPr lang="en-US" sz="2000" b="0" kern="0" dirty="0"/>
          </a:p>
          <a:p>
            <a:pPr lvl="1"/>
            <a:r>
              <a:rPr lang="en-US" sz="1800" b="0" kern="0" dirty="0"/>
              <a:t>Determine which factors influence initiating treatment vs W&amp;W and predict duration of W&amp;W</a:t>
            </a:r>
          </a:p>
          <a:p>
            <a:pPr lvl="1"/>
            <a:r>
              <a:rPr lang="en-US" sz="1800" b="0" kern="0" dirty="0"/>
              <a:t>Determine effect of W&amp;W on survival </a:t>
            </a:r>
          </a:p>
          <a:p>
            <a:endParaRPr lang="en-US" sz="2000" b="0" kern="0" dirty="0"/>
          </a:p>
        </p:txBody>
      </p:sp>
    </p:spTree>
    <p:extLst>
      <p:ext uri="{BB962C8B-B14F-4D97-AF65-F5344CB8AC3E}">
        <p14:creationId xmlns:p14="http://schemas.microsoft.com/office/powerpoint/2010/main" val="31722732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MCL Biobank Observational Study: </a:t>
            </a:r>
            <a:r>
              <a:rPr lang="en-US" altLang="en-US" dirty="0"/>
              <a:t>Association Between </a:t>
            </a:r>
            <a:r>
              <a:rPr lang="en-US" dirty="0"/>
              <a:t>Baseline Characteristics and Clinician Intent</a:t>
            </a:r>
            <a:endParaRPr lang="en-US" altLang="en-US" dirty="0"/>
          </a:p>
        </p:txBody>
      </p:sp>
      <p:sp>
        <p:nvSpPr>
          <p:cNvPr id="13" name="Content Placeholder 12">
            <a:extLst>
              <a:ext uri="{FF2B5EF4-FFF2-40B4-BE49-F238E27FC236}">
                <a16:creationId xmlns:a16="http://schemas.microsoft.com/office/drawing/2014/main" id="{A07109CC-D30C-5939-689A-D20EE4628FC7}"/>
              </a:ext>
            </a:extLst>
          </p:cNvPr>
          <p:cNvSpPr>
            <a:spLocks noGrp="1"/>
          </p:cNvSpPr>
          <p:nvPr>
            <p:ph idx="1"/>
          </p:nvPr>
        </p:nvSpPr>
        <p:spPr>
          <a:xfrm>
            <a:off x="604675" y="5743575"/>
            <a:ext cx="10877529" cy="420157"/>
          </a:xfrm>
        </p:spPr>
        <p:txBody>
          <a:bodyPr/>
          <a:lstStyle/>
          <a:p>
            <a:r>
              <a:rPr lang="en-US" sz="1800" dirty="0"/>
              <a:t>Characteristics significantly associated with clinician intent to: </a:t>
            </a:r>
            <a:r>
              <a:rPr lang="en-US" sz="1800" b="1" dirty="0"/>
              <a:t>W&amp;W </a:t>
            </a:r>
            <a:r>
              <a:rPr lang="en-US" sz="1800" dirty="0"/>
              <a:t>– female gender, ECOG PS, LDH, Ki67 &lt;30%; </a:t>
            </a:r>
            <a:r>
              <a:rPr lang="en-US" sz="1800" b="1" dirty="0"/>
              <a:t>immediately treat </a:t>
            </a:r>
            <a:r>
              <a:rPr lang="en-US" sz="1800" dirty="0"/>
              <a:t>– B symptoms, splenomegaly, bulky disease, bowel symptoms, BM involvement</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05008" y="638540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None/>
              <a:defRPr/>
            </a:pPr>
            <a:r>
              <a:rPr lang="en-US" altLang="en-US" sz="1200" b="0" spc="-10" dirty="0">
                <a:solidFill>
                  <a:srgbClr val="455560"/>
                </a:solidFill>
                <a:latin typeface="Calibri" panose="020F0502020204030204" pitchFamily="34" charset="0"/>
              </a:rPr>
              <a:t>Mant.</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EHA 2024. Abstr </a:t>
            </a:r>
            <a:r>
              <a:rPr lang="en-US" altLang="en-US" sz="1200" b="0" dirty="0">
                <a:solidFill>
                  <a:srgbClr val="455560"/>
                </a:solidFill>
                <a:latin typeface="Calibri" panose="020F0502020204030204" pitchFamily="34" charset="0"/>
                <a:cs typeface="Arial" panose="020B0604020202020204" pitchFamily="34" charset="0"/>
              </a:rPr>
              <a:t>S230</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graphicFrame>
        <p:nvGraphicFramePr>
          <p:cNvPr id="3" name="Table 2">
            <a:extLst>
              <a:ext uri="{FF2B5EF4-FFF2-40B4-BE49-F238E27FC236}">
                <a16:creationId xmlns:a16="http://schemas.microsoft.com/office/drawing/2014/main" id="{D6D076FF-AAB4-E0C2-2368-76FEDC5E8AC5}"/>
              </a:ext>
            </a:extLst>
          </p:cNvPr>
          <p:cNvGraphicFramePr>
            <a:graphicFrameLocks noGrp="1"/>
          </p:cNvGraphicFramePr>
          <p:nvPr/>
        </p:nvGraphicFramePr>
        <p:xfrm>
          <a:off x="522288" y="1610437"/>
          <a:ext cx="5373426" cy="3962496"/>
        </p:xfrm>
        <a:graphic>
          <a:graphicData uri="http://schemas.openxmlformats.org/drawingml/2006/table">
            <a:tbl>
              <a:tblPr/>
              <a:tblGrid>
                <a:gridCol w="822960">
                  <a:extLst>
                    <a:ext uri="{9D8B030D-6E8A-4147-A177-3AD203B41FA5}">
                      <a16:colId xmlns:a16="http://schemas.microsoft.com/office/drawing/2014/main" val="2013746810"/>
                    </a:ext>
                  </a:extLst>
                </a:gridCol>
                <a:gridCol w="1481328">
                  <a:extLst>
                    <a:ext uri="{9D8B030D-6E8A-4147-A177-3AD203B41FA5}">
                      <a16:colId xmlns:a16="http://schemas.microsoft.com/office/drawing/2014/main" val="934408841"/>
                    </a:ext>
                  </a:extLst>
                </a:gridCol>
                <a:gridCol w="1078992">
                  <a:extLst>
                    <a:ext uri="{9D8B030D-6E8A-4147-A177-3AD203B41FA5}">
                      <a16:colId xmlns:a16="http://schemas.microsoft.com/office/drawing/2014/main" val="1000382653"/>
                    </a:ext>
                  </a:extLst>
                </a:gridCol>
                <a:gridCol w="1258626">
                  <a:extLst>
                    <a:ext uri="{9D8B030D-6E8A-4147-A177-3AD203B41FA5}">
                      <a16:colId xmlns:a16="http://schemas.microsoft.com/office/drawing/2014/main" val="3904814244"/>
                    </a:ext>
                  </a:extLst>
                </a:gridCol>
                <a:gridCol w="731520">
                  <a:extLst>
                    <a:ext uri="{9D8B030D-6E8A-4147-A177-3AD203B41FA5}">
                      <a16:colId xmlns:a16="http://schemas.microsoft.com/office/drawing/2014/main" val="2812857946"/>
                    </a:ext>
                  </a:extLst>
                </a:gridCol>
              </a:tblGrid>
              <a:tr h="0">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 n (%)</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W&amp;W</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222)</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Immediate Tx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366)</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cap="none" normalizeH="0" baseline="0" dirty="0">
                          <a:ln>
                            <a:noFill/>
                          </a:ln>
                          <a:solidFill>
                            <a:schemeClr val="tx1"/>
                          </a:solidFill>
                          <a:effectLst/>
                          <a:latin typeface="Calibri" panose="020F0502020204030204" pitchFamily="34" charset="0"/>
                        </a:rPr>
                        <a:t>P</a:t>
                      </a:r>
                      <a:r>
                        <a:rPr kumimoji="0" lang="en-US" sz="1400" b="1" i="0" u="none" strike="noStrike" cap="none" normalizeH="0" baseline="0" dirty="0">
                          <a:ln>
                            <a:noFill/>
                          </a:ln>
                          <a:solidFill>
                            <a:schemeClr val="tx1"/>
                          </a:solidFill>
                          <a:effectLst/>
                          <a:latin typeface="Calibri" panose="020F0502020204030204" pitchFamily="34" charset="0"/>
                        </a:rPr>
                        <a:t> Value</a:t>
                      </a:r>
                      <a:endParaRPr kumimoji="0" lang="en-US" sz="1400" b="1" i="1" u="none" strike="noStrike" cap="none" normalizeH="0" baseline="0" dirty="0">
                        <a:ln>
                          <a:noFill/>
                        </a:ln>
                        <a:solidFill>
                          <a:schemeClr val="tx1"/>
                        </a:solidFill>
                        <a:effectLst/>
                        <a:latin typeface="Calibri" panose="020F0502020204030204" pitchFamily="34" charset="0"/>
                      </a:endParaRP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748654125"/>
                  </a:ext>
                </a:extLst>
              </a:tr>
              <a:tr h="0">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 (30-93)</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70 (32-92)</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.472</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1827918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Gender </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Male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Female</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147 (66)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75 (34)</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277 (76)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89 (24)</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.013</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5851943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ECOG PS </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151 (68)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(4)</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176 (48)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145 (40)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(2)</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&lt;.001</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7562091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Stage </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101 (47)</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271 (75)</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&lt;.001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9156256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MIPI </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High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Intermediate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Low</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 (49)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 (23)</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162 (46)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127 (36)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 (18)</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&lt;.001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33058225"/>
                  </a:ext>
                </a:extLst>
              </a:tr>
            </a:tbl>
          </a:graphicData>
        </a:graphic>
      </p:graphicFrame>
      <p:graphicFrame>
        <p:nvGraphicFramePr>
          <p:cNvPr id="4" name="Table 3">
            <a:extLst>
              <a:ext uri="{FF2B5EF4-FFF2-40B4-BE49-F238E27FC236}">
                <a16:creationId xmlns:a16="http://schemas.microsoft.com/office/drawing/2014/main" id="{369871E4-61E1-E2D5-1371-60FE04F05F8E}"/>
              </a:ext>
            </a:extLst>
          </p:cNvPr>
          <p:cNvGraphicFramePr>
            <a:graphicFrameLocks noGrp="1"/>
          </p:cNvGraphicFramePr>
          <p:nvPr/>
        </p:nvGraphicFramePr>
        <p:xfrm>
          <a:off x="6384926" y="1610437"/>
          <a:ext cx="5374974" cy="4114960"/>
        </p:xfrm>
        <a:graphic>
          <a:graphicData uri="http://schemas.openxmlformats.org/drawingml/2006/table">
            <a:tbl>
              <a:tblPr/>
              <a:tblGrid>
                <a:gridCol w="2304288">
                  <a:extLst>
                    <a:ext uri="{9D8B030D-6E8A-4147-A177-3AD203B41FA5}">
                      <a16:colId xmlns:a16="http://schemas.microsoft.com/office/drawing/2014/main" val="694105445"/>
                    </a:ext>
                  </a:extLst>
                </a:gridCol>
                <a:gridCol w="1078992">
                  <a:extLst>
                    <a:ext uri="{9D8B030D-6E8A-4147-A177-3AD203B41FA5}">
                      <a16:colId xmlns:a16="http://schemas.microsoft.com/office/drawing/2014/main" val="875509347"/>
                    </a:ext>
                  </a:extLst>
                </a:gridCol>
                <a:gridCol w="1260174">
                  <a:extLst>
                    <a:ext uri="{9D8B030D-6E8A-4147-A177-3AD203B41FA5}">
                      <a16:colId xmlns:a16="http://schemas.microsoft.com/office/drawing/2014/main" val="4151309660"/>
                    </a:ext>
                  </a:extLst>
                </a:gridCol>
                <a:gridCol w="731520">
                  <a:extLst>
                    <a:ext uri="{9D8B030D-6E8A-4147-A177-3AD203B41FA5}">
                      <a16:colId xmlns:a16="http://schemas.microsoft.com/office/drawing/2014/main" val="1240982227"/>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 n (%)</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W&amp;W</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222)</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Immediate Tx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366)</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cap="none" normalizeH="0" baseline="0" dirty="0">
                          <a:ln>
                            <a:noFill/>
                          </a:ln>
                          <a:solidFill>
                            <a:schemeClr val="tx1"/>
                          </a:solidFill>
                          <a:effectLst/>
                          <a:latin typeface="Calibri" panose="020F0502020204030204" pitchFamily="34" charset="0"/>
                        </a:rPr>
                        <a:t>P</a:t>
                      </a:r>
                      <a:r>
                        <a:rPr kumimoji="0" lang="en-US" sz="1400" b="1" i="0" u="none" strike="noStrike" cap="none" normalizeH="0" baseline="0" dirty="0">
                          <a:ln>
                            <a:noFill/>
                          </a:ln>
                          <a:solidFill>
                            <a:schemeClr val="tx1"/>
                          </a:solidFill>
                          <a:effectLst/>
                          <a:latin typeface="Calibri" panose="020F0502020204030204" pitchFamily="34" charset="0"/>
                        </a:rPr>
                        <a:t> Value</a:t>
                      </a:r>
                      <a:endParaRPr kumimoji="0" lang="en-US" sz="1400" b="1" i="1" u="none" strike="noStrike" cap="none" normalizeH="0" baseline="0" dirty="0">
                        <a:ln>
                          <a:noFill/>
                        </a:ln>
                        <a:solidFill>
                          <a:schemeClr val="tx1"/>
                        </a:solidFill>
                        <a:effectLst/>
                        <a:latin typeface="Calibri" panose="020F0502020204030204" pitchFamily="34" charset="0"/>
                      </a:endParaRP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69366116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 symptoms </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 (23)</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190 (52)</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&lt;.001</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8491942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Bowel symptoms </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(13)</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 (19)</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.033</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5044402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Lymphocytosis (&gt;4 x 10</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9</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 (28)</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127 (35)</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.095</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0123438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CT performed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Bulky disease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Nodal disease</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169 (76)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133 (79)</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323 (88)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292 (90)</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&lt;.001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&lt;.001</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2194687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Splenomegaly </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22(10) </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147 (40)</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&lt;.001</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9007922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Hepatomegaly </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(2)</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(6)</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.035</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4448842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LDH &gt; ULN</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 (18)</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161 (45)</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&lt;.001</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8443434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BM involvement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Performed</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70 (70)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 (45)</a:t>
                      </a:r>
                    </a:p>
                  </a:txBody>
                  <a:tcPr marL="118872"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199 (82)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244 (67)</a:t>
                      </a:r>
                    </a:p>
                  </a:txBody>
                  <a:tcPr marL="118872"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1480399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Ki67 &gt;30%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Performed</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109 (49)</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103 (60)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172 (47)</a:t>
                      </a: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&lt;.001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18872"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63334122"/>
                  </a:ext>
                </a:extLst>
              </a:tr>
            </a:tbl>
          </a:graphicData>
        </a:graphic>
      </p:graphicFrame>
    </p:spTree>
    <p:extLst>
      <p:ext uri="{BB962C8B-B14F-4D97-AF65-F5344CB8AC3E}">
        <p14:creationId xmlns:p14="http://schemas.microsoft.com/office/powerpoint/2010/main" val="37172494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2D12D-C218-22C6-81EF-3963779AA79B}"/>
              </a:ext>
            </a:extLst>
          </p:cNvPr>
          <p:cNvSpPr>
            <a:spLocks noGrp="1"/>
          </p:cNvSpPr>
          <p:nvPr>
            <p:ph type="title"/>
          </p:nvPr>
        </p:nvSpPr>
        <p:spPr/>
        <p:txBody>
          <a:bodyPr/>
          <a:lstStyle/>
          <a:p>
            <a:r>
              <a:rPr lang="en-US" dirty="0"/>
              <a:t>MCL Biobank Observational Study: TTT Among Patients Assigned to W&amp;W (Primary Outcome)</a:t>
            </a:r>
          </a:p>
        </p:txBody>
      </p:sp>
      <p:sp>
        <p:nvSpPr>
          <p:cNvPr id="3" name="Content Placeholder 2">
            <a:extLst>
              <a:ext uri="{FF2B5EF4-FFF2-40B4-BE49-F238E27FC236}">
                <a16:creationId xmlns:a16="http://schemas.microsoft.com/office/drawing/2014/main" id="{4C72A555-9BB7-BAF7-FFF3-0055F3AA0DA8}"/>
              </a:ext>
            </a:extLst>
          </p:cNvPr>
          <p:cNvSpPr>
            <a:spLocks noGrp="1"/>
          </p:cNvSpPr>
          <p:nvPr>
            <p:ph idx="1"/>
          </p:nvPr>
        </p:nvSpPr>
        <p:spPr>
          <a:xfrm>
            <a:off x="604675" y="1513047"/>
            <a:ext cx="10877529" cy="455453"/>
          </a:xfrm>
        </p:spPr>
        <p:txBody>
          <a:bodyPr/>
          <a:lstStyle/>
          <a:p>
            <a:r>
              <a:rPr lang="en-US" sz="2000" b="1" dirty="0"/>
              <a:t>Median TTT among patients assigned to W&amp;W (n = 222): </a:t>
            </a:r>
            <a:r>
              <a:rPr lang="en-US" sz="2000" dirty="0"/>
              <a:t>21.3 mo (range: 0.5-76)</a:t>
            </a:r>
          </a:p>
        </p:txBody>
      </p:sp>
      <p:sp>
        <p:nvSpPr>
          <p:cNvPr id="4" name="Text Box 15">
            <a:extLst>
              <a:ext uri="{FF2B5EF4-FFF2-40B4-BE49-F238E27FC236}">
                <a16:creationId xmlns:a16="http://schemas.microsoft.com/office/drawing/2014/main" id="{90499A93-2E71-4930-90BC-8EBFB3D9296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rgbClr val="455560"/>
                </a:solidFill>
                <a:latin typeface="Calibri" panose="020F0502020204030204" pitchFamily="34" charset="0"/>
              </a:rPr>
              <a:t>Mant.</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EHA 2024. Abstr </a:t>
            </a:r>
            <a:r>
              <a:rPr lang="en-US" altLang="en-US" sz="1200" b="0" dirty="0">
                <a:solidFill>
                  <a:srgbClr val="455560"/>
                </a:solidFill>
                <a:latin typeface="Calibri" panose="020F0502020204030204" pitchFamily="34" charset="0"/>
                <a:cs typeface="Arial" panose="020B0604020202020204" pitchFamily="34" charset="0"/>
              </a:rPr>
              <a:t>S230</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graphicFrame>
        <p:nvGraphicFramePr>
          <p:cNvPr id="11" name="Table 10">
            <a:extLst>
              <a:ext uri="{FF2B5EF4-FFF2-40B4-BE49-F238E27FC236}">
                <a16:creationId xmlns:a16="http://schemas.microsoft.com/office/drawing/2014/main" id="{03F9E732-9C74-C723-2734-AFD4D8D20A63}"/>
              </a:ext>
            </a:extLst>
          </p:cNvPr>
          <p:cNvGraphicFramePr>
            <a:graphicFrameLocks noGrp="1"/>
          </p:cNvGraphicFramePr>
          <p:nvPr/>
        </p:nvGraphicFramePr>
        <p:xfrm>
          <a:off x="522288" y="3807537"/>
          <a:ext cx="5376672" cy="2438528"/>
        </p:xfrm>
        <a:graphic>
          <a:graphicData uri="http://schemas.openxmlformats.org/drawingml/2006/table">
            <a:tbl>
              <a:tblPr/>
              <a:tblGrid>
                <a:gridCol w="3346704">
                  <a:extLst>
                    <a:ext uri="{9D8B030D-6E8A-4147-A177-3AD203B41FA5}">
                      <a16:colId xmlns:a16="http://schemas.microsoft.com/office/drawing/2014/main" val="3474547339"/>
                    </a:ext>
                  </a:extLst>
                </a:gridCol>
                <a:gridCol w="2029968">
                  <a:extLst>
                    <a:ext uri="{9D8B030D-6E8A-4147-A177-3AD203B41FA5}">
                      <a16:colId xmlns:a16="http://schemas.microsoft.com/office/drawing/2014/main" val="360718982"/>
                    </a:ext>
                  </a:extLst>
                </a:gridCol>
              </a:tblGrid>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Predictors of TTT Among W&amp;W</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cap="none" normalizeH="0" baseline="0" dirty="0">
                          <a:ln>
                            <a:noFill/>
                          </a:ln>
                          <a:solidFill>
                            <a:schemeClr val="tx1"/>
                          </a:solidFill>
                          <a:effectLst/>
                          <a:latin typeface="Calibri" panose="020F0502020204030204" pitchFamily="34" charset="0"/>
                        </a:rPr>
                        <a:t>P</a:t>
                      </a:r>
                      <a:r>
                        <a:rPr kumimoji="0" lang="en-US" sz="1400" b="1" i="0" u="none" strike="noStrike" cap="none" normalizeH="0" baseline="0" dirty="0">
                          <a:ln>
                            <a:noFill/>
                          </a:ln>
                          <a:solidFill>
                            <a:schemeClr val="tx1"/>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304440842"/>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Splenomegaly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46278892"/>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Lymphocytosis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96945448"/>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Nodal disease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32714398"/>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Stage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85256132"/>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LDH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37086992"/>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MIPI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0.041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944404"/>
                  </a:ext>
                </a:extLst>
              </a:tr>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Ki67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06604723"/>
                  </a:ext>
                </a:extLst>
              </a:tr>
            </a:tbl>
          </a:graphicData>
        </a:graphic>
      </p:graphicFrame>
      <p:graphicFrame>
        <p:nvGraphicFramePr>
          <p:cNvPr id="13" name="Content Placeholder 7">
            <a:extLst>
              <a:ext uri="{FF2B5EF4-FFF2-40B4-BE49-F238E27FC236}">
                <a16:creationId xmlns:a16="http://schemas.microsoft.com/office/drawing/2014/main" id="{C681582B-1C6E-A3D9-F19C-D6B76873FB41}"/>
              </a:ext>
            </a:extLst>
          </p:cNvPr>
          <p:cNvGraphicFramePr>
            <a:graphicFrameLocks/>
          </p:cNvGraphicFramePr>
          <p:nvPr/>
        </p:nvGraphicFramePr>
        <p:xfrm>
          <a:off x="6381941" y="2589707"/>
          <a:ext cx="5376672" cy="3352976"/>
        </p:xfrm>
        <a:graphic>
          <a:graphicData uri="http://schemas.openxmlformats.org/drawingml/2006/table">
            <a:tbl>
              <a:tblPr/>
              <a:tblGrid>
                <a:gridCol w="3343289">
                  <a:extLst>
                    <a:ext uri="{9D8B030D-6E8A-4147-A177-3AD203B41FA5}">
                      <a16:colId xmlns:a16="http://schemas.microsoft.com/office/drawing/2014/main" val="3474547339"/>
                    </a:ext>
                  </a:extLst>
                </a:gridCol>
                <a:gridCol w="2033383">
                  <a:extLst>
                    <a:ext uri="{9D8B030D-6E8A-4147-A177-3AD203B41FA5}">
                      <a16:colId xmlns:a16="http://schemas.microsoft.com/office/drawing/2014/main" val="36071898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Predictors of Observation for Over 2 Yr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cap="none" normalizeH="0" baseline="0" dirty="0">
                          <a:ln>
                            <a:noFill/>
                          </a:ln>
                          <a:solidFill>
                            <a:schemeClr val="tx1"/>
                          </a:solidFill>
                          <a:effectLst/>
                          <a:latin typeface="Calibri" panose="020F0502020204030204" pitchFamily="34" charset="0"/>
                        </a:rPr>
                        <a:t>P</a:t>
                      </a:r>
                      <a:r>
                        <a:rPr kumimoji="0" lang="en-US" sz="1400" b="1" i="0" u="none" strike="noStrike" cap="none" normalizeH="0" baseline="0" dirty="0">
                          <a:ln>
                            <a:noFill/>
                          </a:ln>
                          <a:solidFill>
                            <a:schemeClr val="tx1"/>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30444084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Female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4627889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MIPI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9694544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Early stage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3271439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Absence of B symptoms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9221234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Ki67 &lt;30%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3429103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LDH &lt; ULN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862547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Lower ECOG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8627598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 splenomegaly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9157656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 hepatomegaly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9803791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No bone marrow involvement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087697060"/>
                  </a:ext>
                </a:extLst>
              </a:tr>
            </a:tbl>
          </a:graphicData>
        </a:graphic>
      </p:graphicFrame>
      <p:sp>
        <p:nvSpPr>
          <p:cNvPr id="18" name="Content Placeholder 2">
            <a:extLst>
              <a:ext uri="{FF2B5EF4-FFF2-40B4-BE49-F238E27FC236}">
                <a16:creationId xmlns:a16="http://schemas.microsoft.com/office/drawing/2014/main" id="{DA25F5AD-C511-3601-EE77-B8B7F578C855}"/>
              </a:ext>
            </a:extLst>
          </p:cNvPr>
          <p:cNvSpPr txBox="1">
            <a:spLocks/>
          </p:cNvSpPr>
          <p:nvPr/>
        </p:nvSpPr>
        <p:spPr bwMode="auto">
          <a:xfrm>
            <a:off x="601820" y="1510730"/>
            <a:ext cx="5309278" cy="467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endParaRPr lang="en-US" sz="2000" b="0" kern="0" dirty="0"/>
          </a:p>
          <a:p>
            <a:r>
              <a:rPr lang="en-US" sz="2000" kern="0" dirty="0"/>
              <a:t>Proceeded to tx: </a:t>
            </a:r>
            <a:r>
              <a:rPr lang="en-US" sz="2000" b="0" kern="0" dirty="0"/>
              <a:t>141/222 (64%)</a:t>
            </a:r>
          </a:p>
          <a:p>
            <a:pPr lvl="1"/>
            <a:r>
              <a:rPr lang="en-US" sz="1800" b="0" kern="0" dirty="0"/>
              <a:t>Treated within 6 mo of diagnosis: 13/222 (6%)</a:t>
            </a:r>
          </a:p>
          <a:p>
            <a:pPr lvl="1"/>
            <a:r>
              <a:rPr lang="en-US" sz="1800" b="0" kern="0" dirty="0"/>
              <a:t>Remain under observation: 49/222 (22%)</a:t>
            </a:r>
          </a:p>
          <a:p>
            <a:pPr lvl="1"/>
            <a:r>
              <a:rPr lang="en-US" sz="1800" b="0" kern="0" dirty="0"/>
              <a:t>Did not receive tx before death: 32/222 (14%)</a:t>
            </a:r>
          </a:p>
          <a:p>
            <a:endParaRPr lang="en-US" sz="2000" b="0" kern="0" dirty="0"/>
          </a:p>
        </p:txBody>
      </p:sp>
      <p:sp>
        <p:nvSpPr>
          <p:cNvPr id="19" name="Content Placeholder 3">
            <a:extLst>
              <a:ext uri="{FF2B5EF4-FFF2-40B4-BE49-F238E27FC236}">
                <a16:creationId xmlns:a16="http://schemas.microsoft.com/office/drawing/2014/main" id="{4F0621DA-2BCD-EB78-4372-DCDBAA14CBD4}"/>
              </a:ext>
            </a:extLst>
          </p:cNvPr>
          <p:cNvSpPr txBox="1">
            <a:spLocks/>
          </p:cNvSpPr>
          <p:nvPr/>
        </p:nvSpPr>
        <p:spPr>
          <a:xfrm>
            <a:off x="6252634" y="1510730"/>
            <a:ext cx="5229570" cy="4679462"/>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endParaRPr lang="en-US" sz="2000" b="0" kern="0" dirty="0"/>
          </a:p>
          <a:p>
            <a:r>
              <a:rPr lang="en-US" sz="2000" kern="0" dirty="0"/>
              <a:t>Observed for over 2 yr: </a:t>
            </a:r>
            <a:r>
              <a:rPr lang="en-US" sz="2000" b="0" kern="0" dirty="0"/>
              <a:t>116/222 (52%)</a:t>
            </a:r>
          </a:p>
          <a:p>
            <a:endParaRPr lang="en-US" sz="2000" b="0" kern="0" dirty="0"/>
          </a:p>
        </p:txBody>
      </p:sp>
    </p:spTree>
    <p:extLst>
      <p:ext uri="{BB962C8B-B14F-4D97-AF65-F5344CB8AC3E}">
        <p14:creationId xmlns:p14="http://schemas.microsoft.com/office/powerpoint/2010/main" val="26945892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2989A-5D8E-3F4B-BA6A-6022C69F41D3}"/>
              </a:ext>
            </a:extLst>
          </p:cNvPr>
          <p:cNvSpPr>
            <a:spLocks noGrp="1"/>
          </p:cNvSpPr>
          <p:nvPr>
            <p:ph type="title"/>
          </p:nvPr>
        </p:nvSpPr>
        <p:spPr/>
        <p:txBody>
          <a:bodyPr/>
          <a:lstStyle/>
          <a:p>
            <a:r>
              <a:rPr lang="en-US" dirty="0"/>
              <a:t>MCL Biobank Observational Study: OS From Diagnosis and Following 1L Treatment</a:t>
            </a:r>
          </a:p>
        </p:txBody>
      </p:sp>
      <p:sp>
        <p:nvSpPr>
          <p:cNvPr id="3" name="Content Placeholder 2">
            <a:extLst>
              <a:ext uri="{FF2B5EF4-FFF2-40B4-BE49-F238E27FC236}">
                <a16:creationId xmlns:a16="http://schemas.microsoft.com/office/drawing/2014/main" id="{257FB5FA-37C5-DCB6-39D7-376584C346C9}"/>
              </a:ext>
            </a:extLst>
          </p:cNvPr>
          <p:cNvSpPr>
            <a:spLocks noGrp="1"/>
          </p:cNvSpPr>
          <p:nvPr>
            <p:ph idx="1"/>
          </p:nvPr>
        </p:nvSpPr>
        <p:spPr>
          <a:xfrm>
            <a:off x="604675" y="1513047"/>
            <a:ext cx="10877529" cy="4650686"/>
          </a:xfrm>
        </p:spPr>
        <p:txBody>
          <a:bodyPr/>
          <a:lstStyle/>
          <a:p>
            <a:r>
              <a:rPr lang="en-US" sz="2200" dirty="0"/>
              <a:t>After a median follow-up of 5.7 yr, median OS in the study population was 6.7 yr (80.3 mo)</a:t>
            </a:r>
          </a:p>
          <a:p>
            <a:r>
              <a:rPr lang="en-US" sz="2200" dirty="0"/>
              <a:t>Median OS significantly longer with W&amp;W vs immediate treatment: 7.6 vs 5.9 yr (</a:t>
            </a:r>
            <a:r>
              <a:rPr lang="en-US" sz="2200" i="1" dirty="0"/>
              <a:t>P </a:t>
            </a:r>
            <a:r>
              <a:rPr lang="en-US" sz="2200" dirty="0"/>
              <a:t>= .002)</a:t>
            </a:r>
          </a:p>
          <a:p>
            <a:r>
              <a:rPr lang="en-US" sz="2200" dirty="0"/>
              <a:t>No significant difference in median OS following 1L treatment with W&amp;W vs immediate treatment: 5.6 vs 5.8 yr (</a:t>
            </a:r>
            <a:r>
              <a:rPr lang="en-US" sz="2200" i="1" dirty="0"/>
              <a:t>P </a:t>
            </a:r>
            <a:r>
              <a:rPr lang="en-US" sz="2200" dirty="0"/>
              <a:t>= .56)</a:t>
            </a:r>
          </a:p>
          <a:p>
            <a:r>
              <a:rPr lang="en-US" sz="2200" dirty="0"/>
              <a:t>No significant difference in median OS following 1L treatment across increasing durations of treatment deferral (</a:t>
            </a:r>
            <a:r>
              <a:rPr lang="en-US" sz="2200" i="1" dirty="0"/>
              <a:t>P </a:t>
            </a:r>
            <a:r>
              <a:rPr lang="en-US" sz="2200" dirty="0"/>
              <a:t>= .545)</a:t>
            </a:r>
          </a:p>
        </p:txBody>
      </p:sp>
      <p:sp>
        <p:nvSpPr>
          <p:cNvPr id="4" name="Text Box 15">
            <a:extLst>
              <a:ext uri="{FF2B5EF4-FFF2-40B4-BE49-F238E27FC236}">
                <a16:creationId xmlns:a16="http://schemas.microsoft.com/office/drawing/2014/main" id="{B5DDE8FD-C4B7-D944-84AA-6DCD9E39317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rgbClr val="455560"/>
                </a:solidFill>
                <a:latin typeface="Calibri" panose="020F0502020204030204" pitchFamily="34" charset="0"/>
              </a:rPr>
              <a:t>Mant.</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EHA 2024. Abstr </a:t>
            </a:r>
            <a:r>
              <a:rPr lang="en-US" altLang="en-US" sz="1200" b="0" dirty="0">
                <a:solidFill>
                  <a:srgbClr val="455560"/>
                </a:solidFill>
                <a:latin typeface="Calibri" panose="020F0502020204030204" pitchFamily="34" charset="0"/>
                <a:cs typeface="Arial" panose="020B0604020202020204" pitchFamily="34" charset="0"/>
              </a:rPr>
              <a:t>S230</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graphicFrame>
        <p:nvGraphicFramePr>
          <p:cNvPr id="5" name="Table 4">
            <a:extLst>
              <a:ext uri="{FF2B5EF4-FFF2-40B4-BE49-F238E27FC236}">
                <a16:creationId xmlns:a16="http://schemas.microsoft.com/office/drawing/2014/main" id="{50BE30F4-ACB1-008F-F709-AE1794C82668}"/>
              </a:ext>
            </a:extLst>
          </p:cNvPr>
          <p:cNvGraphicFramePr>
            <a:graphicFrameLocks noGrp="1"/>
          </p:cNvGraphicFramePr>
          <p:nvPr/>
        </p:nvGraphicFramePr>
        <p:xfrm>
          <a:off x="728282" y="4334853"/>
          <a:ext cx="10735056" cy="1828880"/>
        </p:xfrm>
        <a:graphic>
          <a:graphicData uri="http://schemas.openxmlformats.org/drawingml/2006/table">
            <a:tbl>
              <a:tblPr/>
              <a:tblGrid>
                <a:gridCol w="2625825">
                  <a:extLst>
                    <a:ext uri="{9D8B030D-6E8A-4147-A177-3AD203B41FA5}">
                      <a16:colId xmlns:a16="http://schemas.microsoft.com/office/drawing/2014/main" val="335388761"/>
                    </a:ext>
                  </a:extLst>
                </a:gridCol>
                <a:gridCol w="1628665">
                  <a:extLst>
                    <a:ext uri="{9D8B030D-6E8A-4147-A177-3AD203B41FA5}">
                      <a16:colId xmlns:a16="http://schemas.microsoft.com/office/drawing/2014/main" val="4115987230"/>
                    </a:ext>
                  </a:extLst>
                </a:gridCol>
                <a:gridCol w="6480566">
                  <a:extLst>
                    <a:ext uri="{9D8B030D-6E8A-4147-A177-3AD203B41FA5}">
                      <a16:colId xmlns:a16="http://schemas.microsoft.com/office/drawing/2014/main" val="174524773"/>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TTT,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Estimated 24-Mo OS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47878032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0-3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6959548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6893140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4101792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&gt;24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28299983"/>
                  </a:ext>
                </a:extLst>
              </a:tr>
            </a:tbl>
          </a:graphicData>
        </a:graphic>
      </p:graphicFrame>
    </p:spTree>
    <p:extLst>
      <p:ext uri="{BB962C8B-B14F-4D97-AF65-F5344CB8AC3E}">
        <p14:creationId xmlns:p14="http://schemas.microsoft.com/office/powerpoint/2010/main" val="7470886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10BDC-4707-2824-06DC-BAAEA3890303}"/>
              </a:ext>
            </a:extLst>
          </p:cNvPr>
          <p:cNvSpPr>
            <a:spLocks noGrp="1"/>
          </p:cNvSpPr>
          <p:nvPr>
            <p:ph type="title"/>
          </p:nvPr>
        </p:nvSpPr>
        <p:spPr/>
        <p:txBody>
          <a:bodyPr/>
          <a:lstStyle/>
          <a:p>
            <a:r>
              <a:rPr lang="en-US" dirty="0"/>
              <a:t>Outcomes of Swedish Patients Aged ≥80 Yr With MCL: Study Design</a:t>
            </a:r>
          </a:p>
        </p:txBody>
      </p:sp>
      <p:sp>
        <p:nvSpPr>
          <p:cNvPr id="3" name="Content Placeholder 2">
            <a:extLst>
              <a:ext uri="{FF2B5EF4-FFF2-40B4-BE49-F238E27FC236}">
                <a16:creationId xmlns:a16="http://schemas.microsoft.com/office/drawing/2014/main" id="{6F19F935-D780-3975-9349-94CAF3CDE67A}"/>
              </a:ext>
            </a:extLst>
          </p:cNvPr>
          <p:cNvSpPr>
            <a:spLocks noGrp="1"/>
          </p:cNvSpPr>
          <p:nvPr>
            <p:ph idx="1"/>
          </p:nvPr>
        </p:nvSpPr>
        <p:spPr>
          <a:xfrm>
            <a:off x="604675" y="1513047"/>
            <a:ext cx="10877529" cy="4650686"/>
          </a:xfrm>
        </p:spPr>
        <p:txBody>
          <a:bodyPr/>
          <a:lstStyle/>
          <a:p>
            <a:r>
              <a:rPr lang="en-US" sz="2200" b="1" dirty="0"/>
              <a:t>Study design: </a:t>
            </a:r>
            <a:r>
              <a:rPr lang="en-US" sz="2200" dirty="0"/>
              <a:t>register-based study assessing characteristics and comparing outcomes of elderly Swedish patients with MCL vs healthy comparators</a:t>
            </a:r>
          </a:p>
          <a:p>
            <a:pPr lvl="1"/>
            <a:r>
              <a:rPr lang="en-US" sz="2000" b="1" dirty="0"/>
              <a:t>Patients: </a:t>
            </a:r>
            <a:r>
              <a:rPr lang="en-US" sz="2000" dirty="0"/>
              <a:t>n = 476 people aged ≥80 yr at diagnosis of MCL, diagnosed from January 2000 – December 2019, were identified from national Swedish lymphoma register</a:t>
            </a:r>
          </a:p>
          <a:p>
            <a:pPr lvl="1"/>
            <a:r>
              <a:rPr lang="en-US" sz="2000" b="1" dirty="0"/>
              <a:t>Healthy comparators: </a:t>
            </a:r>
            <a:r>
              <a:rPr lang="en-US" sz="2000" dirty="0"/>
              <a:t>n = 4708 people matched for birth </a:t>
            </a:r>
            <a:r>
              <a:rPr lang="en-US" sz="2000" dirty="0" err="1"/>
              <a:t>yr</a:t>
            </a:r>
            <a:r>
              <a:rPr lang="en-US" sz="2000" dirty="0"/>
              <a:t> and sex (6-10 comparators per patient) were identified from national Swedish population registers</a:t>
            </a:r>
          </a:p>
          <a:p>
            <a:r>
              <a:rPr lang="en-US" sz="2200" dirty="0"/>
              <a:t>Patients and comparators followed until:</a:t>
            </a:r>
          </a:p>
          <a:p>
            <a:pPr lvl="1"/>
            <a:r>
              <a:rPr lang="en-US" sz="2000" dirty="0"/>
              <a:t>Death: 83%</a:t>
            </a:r>
          </a:p>
          <a:p>
            <a:pPr lvl="1"/>
            <a:r>
              <a:rPr lang="en-US" sz="2000" dirty="0"/>
              <a:t>Emigration: 0%</a:t>
            </a:r>
          </a:p>
          <a:p>
            <a:pPr lvl="1"/>
            <a:r>
              <a:rPr lang="en-US" sz="2000" dirty="0"/>
              <a:t>June 30, 2020: 17%</a:t>
            </a:r>
          </a:p>
          <a:p>
            <a:r>
              <a:rPr lang="en-US" sz="2200" b="1" dirty="0"/>
              <a:t>Aims:</a:t>
            </a:r>
            <a:r>
              <a:rPr lang="en-US" sz="2200" dirty="0"/>
              <a:t> assess PFS, OS, and first-line treatment</a:t>
            </a:r>
          </a:p>
        </p:txBody>
      </p:sp>
      <p:sp>
        <p:nvSpPr>
          <p:cNvPr id="4" name="Text Box 15">
            <a:extLst>
              <a:ext uri="{FF2B5EF4-FFF2-40B4-BE49-F238E27FC236}">
                <a16:creationId xmlns:a16="http://schemas.microsoft.com/office/drawing/2014/main" id="{68A28991-330D-95F8-7CAD-7F7A9F46A619}"/>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Pahnke. EHA 2024. Abstr P1129.</a:t>
            </a:r>
            <a:endParaRPr lang="en-US" altLang="en-US" sz="12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10039257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10BDC-4707-2824-06DC-BAAEA3890303}"/>
              </a:ext>
            </a:extLst>
          </p:cNvPr>
          <p:cNvSpPr>
            <a:spLocks noGrp="1"/>
          </p:cNvSpPr>
          <p:nvPr>
            <p:ph type="title"/>
          </p:nvPr>
        </p:nvSpPr>
        <p:spPr/>
        <p:txBody>
          <a:bodyPr/>
          <a:lstStyle/>
          <a:p>
            <a:r>
              <a:rPr lang="en-US" dirty="0"/>
              <a:t>Outcomes of Swedish Patients Aged ≥80 Yr With MCL: Patient Characteristics</a:t>
            </a:r>
          </a:p>
        </p:txBody>
      </p:sp>
      <p:sp>
        <p:nvSpPr>
          <p:cNvPr id="4" name="Text Box 15">
            <a:extLst>
              <a:ext uri="{FF2B5EF4-FFF2-40B4-BE49-F238E27FC236}">
                <a16:creationId xmlns:a16="http://schemas.microsoft.com/office/drawing/2014/main" id="{68A28991-330D-95F8-7CAD-7F7A9F46A619}"/>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Pahnke. EHA 2024. Abstr P1129.</a:t>
            </a:r>
            <a:endParaRPr lang="en-US" altLang="en-US" sz="1200" b="0" dirty="0">
              <a:solidFill>
                <a:schemeClr val="bg2"/>
              </a:solidFill>
              <a:latin typeface="Calibri" panose="020F0502020204030204" pitchFamily="34" charset="0"/>
              <a:cs typeface="+mn-cs"/>
            </a:endParaRPr>
          </a:p>
        </p:txBody>
      </p:sp>
      <p:graphicFrame>
        <p:nvGraphicFramePr>
          <p:cNvPr id="9" name="Group 3">
            <a:extLst>
              <a:ext uri="{FF2B5EF4-FFF2-40B4-BE49-F238E27FC236}">
                <a16:creationId xmlns:a16="http://schemas.microsoft.com/office/drawing/2014/main" id="{047725C4-68C6-A9EA-F8FE-20FADDA4EB20}"/>
              </a:ext>
            </a:extLst>
          </p:cNvPr>
          <p:cNvGraphicFramePr>
            <a:graphicFrameLocks/>
          </p:cNvGraphicFramePr>
          <p:nvPr/>
        </p:nvGraphicFramePr>
        <p:xfrm>
          <a:off x="727076" y="1604963"/>
          <a:ext cx="10735056" cy="4297792"/>
        </p:xfrm>
        <a:graphic>
          <a:graphicData uri="http://schemas.openxmlformats.org/drawingml/2006/table">
            <a:tbl>
              <a:tblPr/>
              <a:tblGrid>
                <a:gridCol w="3838385">
                  <a:extLst>
                    <a:ext uri="{9D8B030D-6E8A-4147-A177-3AD203B41FA5}">
                      <a16:colId xmlns:a16="http://schemas.microsoft.com/office/drawing/2014/main" val="20000"/>
                    </a:ext>
                  </a:extLst>
                </a:gridCol>
                <a:gridCol w="3838385">
                  <a:extLst>
                    <a:ext uri="{9D8B030D-6E8A-4147-A177-3AD203B41FA5}">
                      <a16:colId xmlns:a16="http://schemas.microsoft.com/office/drawing/2014/main" val="3499268483"/>
                    </a:ext>
                  </a:extLst>
                </a:gridCol>
                <a:gridCol w="3058286">
                  <a:extLst>
                    <a:ext uri="{9D8B030D-6E8A-4147-A177-3AD203B41FA5}">
                      <a16:colId xmlns:a16="http://schemas.microsoft.com/office/drawing/2014/main" val="20001"/>
                    </a:ext>
                  </a:extLst>
                </a:gridCol>
              </a:tblGrid>
              <a:tr h="0">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Characteristic,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Male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grid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Charlson Comorbidity Index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Disease stage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IV</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80-84 yr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85-89 yr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≥90 yr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88637771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Chemotherapy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Bendamustine*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Chlorambucil*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CHOP-like regimen*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59870626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Did not receive any treatment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239336219"/>
                  </a:ext>
                </a:extLst>
              </a:tr>
            </a:tbl>
          </a:graphicData>
        </a:graphic>
      </p:graphicFrame>
      <p:sp>
        <p:nvSpPr>
          <p:cNvPr id="8" name="Text Box 30">
            <a:extLst>
              <a:ext uri="{FF2B5EF4-FFF2-40B4-BE49-F238E27FC236}">
                <a16:creationId xmlns:a16="http://schemas.microsoft.com/office/drawing/2014/main" id="{5AFC779D-D68F-3566-CA84-DCB8C7DFBE99}"/>
              </a:ext>
            </a:extLst>
          </p:cNvPr>
          <p:cNvSpPr txBox="1">
            <a:spLocks noChangeArrowheads="1"/>
          </p:cNvSpPr>
          <p:nvPr/>
        </p:nvSpPr>
        <p:spPr bwMode="auto">
          <a:xfrm>
            <a:off x="727077" y="5916960"/>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*These regimens were administered with rituximab in 64% of cases.</a:t>
            </a:r>
            <a:endParaRPr lang="en-US" altLang="en-US" sz="14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3738958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2D12D-C218-22C6-81EF-3963779AA79B}"/>
              </a:ext>
            </a:extLst>
          </p:cNvPr>
          <p:cNvSpPr>
            <a:spLocks noGrp="1"/>
          </p:cNvSpPr>
          <p:nvPr>
            <p:ph type="title"/>
          </p:nvPr>
        </p:nvSpPr>
        <p:spPr/>
        <p:txBody>
          <a:bodyPr/>
          <a:lstStyle/>
          <a:p>
            <a:r>
              <a:rPr lang="en-US" dirty="0"/>
              <a:t>Outcomes of Swedish Patients Aged ≥80 Yr With MCL: OS in Patients vs Comparators</a:t>
            </a:r>
          </a:p>
        </p:txBody>
      </p:sp>
      <p:sp>
        <p:nvSpPr>
          <p:cNvPr id="8" name="Content Placeholder 7">
            <a:extLst>
              <a:ext uri="{FF2B5EF4-FFF2-40B4-BE49-F238E27FC236}">
                <a16:creationId xmlns:a16="http://schemas.microsoft.com/office/drawing/2014/main" id="{F8303C96-B204-73B7-6118-0B9A87C85C95}"/>
              </a:ext>
            </a:extLst>
          </p:cNvPr>
          <p:cNvSpPr>
            <a:spLocks noGrp="1"/>
          </p:cNvSpPr>
          <p:nvPr>
            <p:ph sz="half" idx="2"/>
          </p:nvPr>
        </p:nvSpPr>
        <p:spPr/>
        <p:txBody>
          <a:bodyPr/>
          <a:lstStyle/>
          <a:p>
            <a:r>
              <a:rPr lang="en-US" sz="2200" dirty="0"/>
              <a:t>In elderly patients with MCL, median OS was significantly shorter than that of healthy comparators (log-rank </a:t>
            </a:r>
            <a:r>
              <a:rPr lang="en-US" sz="2200" i="1" dirty="0"/>
              <a:t>P </a:t>
            </a:r>
            <a:r>
              <a:rPr lang="en-US" sz="2200" dirty="0"/>
              <a:t>&lt;.0001)</a:t>
            </a:r>
          </a:p>
          <a:p>
            <a:pPr lvl="1"/>
            <a:r>
              <a:rPr lang="en-US" sz="2000" dirty="0"/>
              <a:t>Patients (n = 476): 1.5 yr (95% CI: 1.2-1.9)</a:t>
            </a:r>
          </a:p>
          <a:p>
            <a:pPr lvl="1"/>
            <a:r>
              <a:rPr lang="en-US" sz="2000" dirty="0"/>
              <a:t>Comparators: 5.1 yr (95% CI: 4.9-5.3)</a:t>
            </a:r>
          </a:p>
          <a:p>
            <a:r>
              <a:rPr lang="en-US" sz="2200" dirty="0"/>
              <a:t>Factors significantly associated with shorter median OS: increasing age, higher </a:t>
            </a:r>
            <a:r>
              <a:rPr lang="en-US" sz="2200" dirty="0" err="1"/>
              <a:t>Charlson</a:t>
            </a:r>
            <a:r>
              <a:rPr lang="en-US" sz="2200" dirty="0"/>
              <a:t> Comorbidity Index, more advanced disease stage, worse ECOG PS, 1L tx with CT only vs CT + rituximab</a:t>
            </a:r>
          </a:p>
          <a:p>
            <a:r>
              <a:rPr lang="en-US" sz="2200" dirty="0"/>
              <a:t>Median OS among patients who did not receive any tx: 0.5 yr (95% CI: 0.3-1.0)</a:t>
            </a:r>
          </a:p>
        </p:txBody>
      </p:sp>
      <p:sp>
        <p:nvSpPr>
          <p:cNvPr id="4" name="Text Box 15">
            <a:extLst>
              <a:ext uri="{FF2B5EF4-FFF2-40B4-BE49-F238E27FC236}">
                <a16:creationId xmlns:a16="http://schemas.microsoft.com/office/drawing/2014/main" id="{90499A93-2E71-4930-90BC-8EBFB3D9296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Pahnke. EHA 2024. Abstr P1129.</a:t>
            </a:r>
            <a:endParaRPr lang="en-US" altLang="en-US" sz="1200" b="0" dirty="0">
              <a:solidFill>
                <a:schemeClr val="bg2"/>
              </a:solidFill>
              <a:latin typeface="Calibri" panose="020F0502020204030204" pitchFamily="34" charset="0"/>
              <a:cs typeface="+mn-cs"/>
            </a:endParaRPr>
          </a:p>
        </p:txBody>
      </p:sp>
      <p:graphicFrame>
        <p:nvGraphicFramePr>
          <p:cNvPr id="11" name="Content Placeholder 8">
            <a:extLst>
              <a:ext uri="{FF2B5EF4-FFF2-40B4-BE49-F238E27FC236}">
                <a16:creationId xmlns:a16="http://schemas.microsoft.com/office/drawing/2014/main" id="{CAE55DFB-0E8E-8AE7-9166-746D49980323}"/>
              </a:ext>
            </a:extLst>
          </p:cNvPr>
          <p:cNvGraphicFramePr>
            <a:graphicFrameLocks/>
          </p:cNvGraphicFramePr>
          <p:nvPr/>
        </p:nvGraphicFramePr>
        <p:xfrm>
          <a:off x="522288" y="1610437"/>
          <a:ext cx="5376672" cy="3383392"/>
        </p:xfrm>
        <a:graphic>
          <a:graphicData uri="http://schemas.openxmlformats.org/drawingml/2006/table">
            <a:tbl>
              <a:tblPr/>
              <a:tblGrid>
                <a:gridCol w="3823681">
                  <a:extLst>
                    <a:ext uri="{9D8B030D-6E8A-4147-A177-3AD203B41FA5}">
                      <a16:colId xmlns:a16="http://schemas.microsoft.com/office/drawing/2014/main" val="2870042019"/>
                    </a:ext>
                  </a:extLst>
                </a:gridCol>
                <a:gridCol w="1552991">
                  <a:extLst>
                    <a:ext uri="{9D8B030D-6E8A-4147-A177-3AD203B41FA5}">
                      <a16:colId xmlns:a16="http://schemas.microsoft.com/office/drawing/2014/main" val="1010701358"/>
                    </a:ext>
                  </a:extLst>
                </a:gridCol>
              </a:tblGrid>
              <a:tr h="3657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OS Stratification Factor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Log-rank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1" u="none" strike="noStrike" cap="none" normalizeH="0" baseline="0" dirty="0">
                          <a:ln>
                            <a:noFill/>
                          </a:ln>
                          <a:solidFill>
                            <a:schemeClr val="tx1"/>
                          </a:solidFill>
                          <a:effectLst/>
                          <a:latin typeface="Calibri" panose="020F0502020204030204" pitchFamily="34" charset="0"/>
                        </a:rPr>
                        <a:t>P</a:t>
                      </a:r>
                      <a:r>
                        <a:rPr kumimoji="0" lang="en-US" sz="2000" b="1" i="0" u="none" strike="noStrike" cap="none" normalizeH="0" baseline="0" dirty="0">
                          <a:ln>
                            <a:noFill/>
                          </a:ln>
                          <a:solidFill>
                            <a:schemeClr val="tx1"/>
                          </a:solidFill>
                          <a:effectLst/>
                          <a:latin typeface="Calibri" panose="020F0502020204030204" pitchFamily="34" charset="0"/>
                        </a:rPr>
                        <a:t> Value</a:t>
                      </a:r>
                      <a:endParaRPr kumimoji="0" lang="en-US" sz="20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007295009"/>
                  </a:ext>
                </a:extLst>
              </a:tr>
              <a:tr h="3383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Age: 80-84 vs 85-89 vs ≥90 yr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17966568"/>
                  </a:ext>
                </a:extLst>
              </a:tr>
              <a:tr h="3383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Gender</a:t>
                      </a:r>
                      <a:endParaRPr kumimoji="0" lang="en-US" sz="20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2000" b="0" dirty="0">
                          <a:solidFill>
                            <a:schemeClr val="bg1"/>
                          </a:solidFill>
                          <a:latin typeface="Calibri" panose="020F0502020204030204" pitchFamily="34" charset="0"/>
                        </a:rPr>
                        <a:t>.47</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646856"/>
                  </a:ext>
                </a:extLst>
              </a:tr>
              <a:tr h="3383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err="1">
                          <a:ln>
                            <a:noFill/>
                          </a:ln>
                          <a:solidFill>
                            <a:schemeClr val="bg2">
                              <a:lumMod val="10000"/>
                            </a:schemeClr>
                          </a:solidFill>
                          <a:effectLst/>
                          <a:latin typeface="Calibri" panose="020F0502020204030204" pitchFamily="34" charset="0"/>
                        </a:rPr>
                        <a:t>Charlson</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Comorbidity Index: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 vs 1 vs ≥2</a:t>
                      </a:r>
                      <a:endParaRPr kumimoji="0" lang="en-US" sz="20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2000" b="0" dirty="0">
                          <a:solidFill>
                            <a:schemeClr val="bg1"/>
                          </a:solidFill>
                          <a:latin typeface="Calibri" panose="020F0502020204030204" pitchFamily="34" charset="0"/>
                        </a:rPr>
                        <a:t>.00018</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33071529"/>
                  </a:ext>
                </a:extLst>
              </a:tr>
              <a:tr h="3383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Ann Arbor stage: I vs II vs III vs IV</a:t>
                      </a:r>
                      <a:endParaRPr kumimoji="0" lang="en-US" sz="20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2000" b="0" dirty="0">
                          <a:solidFill>
                            <a:schemeClr val="bg1"/>
                          </a:solidFill>
                          <a:latin typeface="Calibri" panose="020F0502020204030204" pitchFamily="34" charset="0"/>
                        </a:rPr>
                        <a:t>.043</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7135521"/>
                  </a:ext>
                </a:extLst>
              </a:tr>
              <a:tr h="3383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ECOG PS: 0-1 vs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74441894"/>
                  </a:ext>
                </a:extLst>
              </a:tr>
              <a:tr h="3383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1L CT only vs CT + rituximab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89569976"/>
                  </a:ext>
                </a:extLst>
              </a:tr>
            </a:tbl>
          </a:graphicData>
        </a:graphic>
      </p:graphicFrame>
    </p:spTree>
    <p:extLst>
      <p:ext uri="{BB962C8B-B14F-4D97-AF65-F5344CB8AC3E}">
        <p14:creationId xmlns:p14="http://schemas.microsoft.com/office/powerpoint/2010/main" val="22745516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2D12D-C218-22C6-81EF-3963779AA79B}"/>
              </a:ext>
            </a:extLst>
          </p:cNvPr>
          <p:cNvSpPr>
            <a:spLocks noGrp="1"/>
          </p:cNvSpPr>
          <p:nvPr>
            <p:ph type="title"/>
          </p:nvPr>
        </p:nvSpPr>
        <p:spPr/>
        <p:txBody>
          <a:bodyPr/>
          <a:lstStyle/>
          <a:p>
            <a:r>
              <a:rPr lang="en-US" dirty="0"/>
              <a:t>Outcomes of Swedish Patients Aged ≥80 Yr With MCL: PFS in Patients</a:t>
            </a:r>
          </a:p>
        </p:txBody>
      </p:sp>
      <p:sp>
        <p:nvSpPr>
          <p:cNvPr id="8" name="Content Placeholder 7">
            <a:extLst>
              <a:ext uri="{FF2B5EF4-FFF2-40B4-BE49-F238E27FC236}">
                <a16:creationId xmlns:a16="http://schemas.microsoft.com/office/drawing/2014/main" id="{F8303C96-B204-73B7-6118-0B9A87C85C95}"/>
              </a:ext>
            </a:extLst>
          </p:cNvPr>
          <p:cNvSpPr>
            <a:spLocks noGrp="1"/>
          </p:cNvSpPr>
          <p:nvPr>
            <p:ph sz="half" idx="2"/>
          </p:nvPr>
        </p:nvSpPr>
        <p:spPr>
          <a:xfrm>
            <a:off x="6252634" y="1510730"/>
            <a:ext cx="5376672" cy="4679462"/>
          </a:xfrm>
        </p:spPr>
        <p:txBody>
          <a:bodyPr/>
          <a:lstStyle/>
          <a:p>
            <a:r>
              <a:rPr lang="en-US" sz="2600" dirty="0"/>
              <a:t>In elderly patients with MCL, median PFS was 1.1 </a:t>
            </a:r>
            <a:r>
              <a:rPr lang="en-US" sz="2600" dirty="0" err="1"/>
              <a:t>yr</a:t>
            </a:r>
            <a:r>
              <a:rPr lang="en-US" sz="2600" dirty="0"/>
              <a:t> </a:t>
            </a:r>
            <a:br>
              <a:rPr lang="en-US" sz="2600" dirty="0"/>
            </a:br>
            <a:r>
              <a:rPr lang="en-US" sz="2600" dirty="0"/>
              <a:t>(95% CI: 0.9-1.5)</a:t>
            </a:r>
          </a:p>
          <a:p>
            <a:r>
              <a:rPr lang="en-US" sz="2600" dirty="0"/>
              <a:t>Factors significantly associated with shorter median PFS: </a:t>
            </a:r>
          </a:p>
          <a:p>
            <a:pPr lvl="1"/>
            <a:r>
              <a:rPr lang="en-US" sz="2400" dirty="0"/>
              <a:t>Higher </a:t>
            </a:r>
            <a:r>
              <a:rPr lang="en-US" sz="2400" dirty="0" err="1"/>
              <a:t>Charlson</a:t>
            </a:r>
            <a:r>
              <a:rPr lang="en-US" sz="2400" dirty="0"/>
              <a:t> Comorbidity Index</a:t>
            </a:r>
          </a:p>
          <a:p>
            <a:pPr lvl="1"/>
            <a:r>
              <a:rPr lang="en-US" sz="2400" dirty="0"/>
              <a:t>More advanced disease stage</a:t>
            </a:r>
          </a:p>
          <a:p>
            <a:pPr lvl="1"/>
            <a:r>
              <a:rPr lang="en-US" sz="2400" dirty="0"/>
              <a:t>Worse ECOG PS</a:t>
            </a:r>
          </a:p>
          <a:p>
            <a:pPr lvl="1"/>
            <a:r>
              <a:rPr lang="en-US" sz="2400" dirty="0"/>
              <a:t>1L tx with CT only vs CT + rituximab</a:t>
            </a:r>
          </a:p>
        </p:txBody>
      </p:sp>
      <p:sp>
        <p:nvSpPr>
          <p:cNvPr id="4" name="Text Box 15">
            <a:extLst>
              <a:ext uri="{FF2B5EF4-FFF2-40B4-BE49-F238E27FC236}">
                <a16:creationId xmlns:a16="http://schemas.microsoft.com/office/drawing/2014/main" id="{90499A93-2E71-4930-90BC-8EBFB3D9296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Pahnke. EHA 2024. Abstr P1129.</a:t>
            </a:r>
            <a:endParaRPr lang="en-US" altLang="en-US" sz="1200" b="0" dirty="0">
              <a:solidFill>
                <a:schemeClr val="bg2"/>
              </a:solidFill>
              <a:latin typeface="Calibri" panose="020F0502020204030204" pitchFamily="34" charset="0"/>
              <a:cs typeface="+mn-cs"/>
            </a:endParaRPr>
          </a:p>
        </p:txBody>
      </p:sp>
      <p:graphicFrame>
        <p:nvGraphicFramePr>
          <p:cNvPr id="11" name="Content Placeholder 8">
            <a:extLst>
              <a:ext uri="{FF2B5EF4-FFF2-40B4-BE49-F238E27FC236}">
                <a16:creationId xmlns:a16="http://schemas.microsoft.com/office/drawing/2014/main" id="{CAE55DFB-0E8E-8AE7-9166-746D49980323}"/>
              </a:ext>
            </a:extLst>
          </p:cNvPr>
          <p:cNvGraphicFramePr>
            <a:graphicFrameLocks/>
          </p:cNvGraphicFramePr>
          <p:nvPr/>
        </p:nvGraphicFramePr>
        <p:xfrm>
          <a:off x="723900" y="1603375"/>
          <a:ext cx="5376672" cy="2590880"/>
        </p:xfrm>
        <a:graphic>
          <a:graphicData uri="http://schemas.openxmlformats.org/drawingml/2006/table">
            <a:tbl>
              <a:tblPr/>
              <a:tblGrid>
                <a:gridCol w="3823681">
                  <a:extLst>
                    <a:ext uri="{9D8B030D-6E8A-4147-A177-3AD203B41FA5}">
                      <a16:colId xmlns:a16="http://schemas.microsoft.com/office/drawing/2014/main" val="2870042019"/>
                    </a:ext>
                  </a:extLst>
                </a:gridCol>
                <a:gridCol w="1552991">
                  <a:extLst>
                    <a:ext uri="{9D8B030D-6E8A-4147-A177-3AD203B41FA5}">
                      <a16:colId xmlns:a16="http://schemas.microsoft.com/office/drawing/2014/main" val="1010701358"/>
                    </a:ext>
                  </a:extLst>
                </a:gridCol>
              </a:tblGrid>
              <a:tr h="3657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PFS Stratification Factor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Log-rank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1" u="none" strike="noStrike" cap="none" normalizeH="0" baseline="0" dirty="0">
                          <a:ln>
                            <a:noFill/>
                          </a:ln>
                          <a:solidFill>
                            <a:schemeClr val="tx1"/>
                          </a:solidFill>
                          <a:effectLst/>
                          <a:latin typeface="Calibri" panose="020F0502020204030204" pitchFamily="34" charset="0"/>
                        </a:rPr>
                        <a:t>P</a:t>
                      </a:r>
                      <a:r>
                        <a:rPr kumimoji="0" lang="en-US" sz="2000" b="1" i="0" u="none" strike="noStrike" cap="none" normalizeH="0" baseline="0" dirty="0">
                          <a:ln>
                            <a:noFill/>
                          </a:ln>
                          <a:solidFill>
                            <a:schemeClr val="tx1"/>
                          </a:solidFill>
                          <a:effectLst/>
                          <a:latin typeface="Calibri" panose="020F0502020204030204" pitchFamily="34" charset="0"/>
                        </a:rPr>
                        <a:t> Value</a:t>
                      </a:r>
                      <a:endParaRPr kumimoji="0" lang="en-US" sz="20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007295009"/>
                  </a:ext>
                </a:extLst>
              </a:tr>
              <a:tr h="3383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err="1">
                          <a:ln>
                            <a:noFill/>
                          </a:ln>
                          <a:solidFill>
                            <a:schemeClr val="bg2">
                              <a:lumMod val="10000"/>
                            </a:schemeClr>
                          </a:solidFill>
                          <a:effectLst/>
                          <a:latin typeface="Calibri" panose="020F0502020204030204" pitchFamily="34" charset="0"/>
                        </a:rPr>
                        <a:t>Charlson</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Comorbidity Index: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 vs 1 vs ≥2</a:t>
                      </a:r>
                      <a:endParaRPr kumimoji="0" lang="en-US" sz="20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2000" b="0" dirty="0">
                          <a:solidFill>
                            <a:schemeClr val="bg1"/>
                          </a:solidFill>
                          <a:latin typeface="Calibri" panose="020F0502020204030204" pitchFamily="34" charset="0"/>
                        </a:rPr>
                        <a:t>.00035</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33071529"/>
                  </a:ext>
                </a:extLst>
              </a:tr>
              <a:tr h="3383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Ann Arbor stage: I vs II vs III vs IV</a:t>
                      </a:r>
                      <a:endParaRPr kumimoji="0" lang="en-US" sz="20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2000" b="0" dirty="0">
                          <a:solidFill>
                            <a:schemeClr val="bg1"/>
                          </a:solidFill>
                          <a:latin typeface="Calibri" panose="020F0502020204030204" pitchFamily="34" charset="0"/>
                        </a:rPr>
                        <a:t>.024</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7135521"/>
                  </a:ext>
                </a:extLst>
              </a:tr>
              <a:tr h="3383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ECOG PS: 0-1 vs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74441894"/>
                  </a:ext>
                </a:extLst>
              </a:tr>
              <a:tr h="3383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1L CT only vs CT + rituximab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89569976"/>
                  </a:ext>
                </a:extLst>
              </a:tr>
            </a:tbl>
          </a:graphicData>
        </a:graphic>
      </p:graphicFrame>
    </p:spTree>
    <p:extLst>
      <p:ext uri="{BB962C8B-B14F-4D97-AF65-F5344CB8AC3E}">
        <p14:creationId xmlns:p14="http://schemas.microsoft.com/office/powerpoint/2010/main" val="183954249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2D12D-C218-22C6-81EF-3963779AA79B}"/>
              </a:ext>
            </a:extLst>
          </p:cNvPr>
          <p:cNvSpPr>
            <a:spLocks noGrp="1"/>
          </p:cNvSpPr>
          <p:nvPr>
            <p:ph type="title"/>
          </p:nvPr>
        </p:nvSpPr>
        <p:spPr/>
        <p:txBody>
          <a:bodyPr/>
          <a:lstStyle/>
          <a:p>
            <a:r>
              <a:rPr lang="en-US" dirty="0"/>
              <a:t>Epidemiologic Studies of MCL: Key Takeaways</a:t>
            </a:r>
          </a:p>
        </p:txBody>
      </p:sp>
      <p:sp>
        <p:nvSpPr>
          <p:cNvPr id="3" name="Content Placeholder 2">
            <a:extLst>
              <a:ext uri="{FF2B5EF4-FFF2-40B4-BE49-F238E27FC236}">
                <a16:creationId xmlns:a16="http://schemas.microsoft.com/office/drawing/2014/main" id="{E3F55952-12F7-0F85-229B-CB15CC22C1B9}"/>
              </a:ext>
            </a:extLst>
          </p:cNvPr>
          <p:cNvSpPr>
            <a:spLocks noGrp="1"/>
          </p:cNvSpPr>
          <p:nvPr>
            <p:ph idx="1"/>
          </p:nvPr>
        </p:nvSpPr>
        <p:spPr/>
        <p:txBody>
          <a:bodyPr/>
          <a:lstStyle/>
          <a:p>
            <a:r>
              <a:rPr lang="en-US" sz="2200" b="1" dirty="0"/>
              <a:t>MCL Biobank Observational Study: </a:t>
            </a:r>
            <a:r>
              <a:rPr lang="en-US" sz="2200" dirty="0"/>
              <a:t>in this prospective observational study of all UK patients with newly diagnosed MCL from 2014-2019, many patients were managed with W&amp;W approach; approximately half of patients assigned to W&amp;W did not need treatment for 2 yr</a:t>
            </a:r>
            <a:r>
              <a:rPr lang="en-US" sz="2200" baseline="30000" dirty="0"/>
              <a:t>1</a:t>
            </a:r>
            <a:endParaRPr lang="en-US" sz="2200" dirty="0"/>
          </a:p>
          <a:p>
            <a:pPr lvl="1"/>
            <a:r>
              <a:rPr lang="en-US" sz="2000" dirty="0"/>
              <a:t>Among patients intended by clinicians for W&amp;W, baseline nodal disease, LDH &gt; ULN, and MIPI score identified those who may require treatment sooner</a:t>
            </a:r>
          </a:p>
          <a:p>
            <a:pPr lvl="1"/>
            <a:r>
              <a:rPr lang="en-US" sz="2000" dirty="0"/>
              <a:t>No significant difference in OS following 1L treatment was observed in patients intended for W&amp;W vs immediate treatment at diagnosis</a:t>
            </a:r>
          </a:p>
          <a:p>
            <a:r>
              <a:rPr lang="en-US" sz="2200" b="1" dirty="0"/>
              <a:t>Outcomes of Swedish Patients Aged ≥80 </a:t>
            </a:r>
            <a:r>
              <a:rPr lang="en-US" sz="2200" b="1" dirty="0" err="1"/>
              <a:t>Yr</a:t>
            </a:r>
            <a:r>
              <a:rPr lang="en-US" sz="2200" b="1" dirty="0"/>
              <a:t> With MCL:</a:t>
            </a:r>
            <a:r>
              <a:rPr lang="en-US" sz="2200" dirty="0"/>
              <a:t> among Swedish patients who were aged ≥80 yr at diagnosis of MCL, median OS was less than one third that of age-/sex-matched healthy controls</a:t>
            </a:r>
            <a:r>
              <a:rPr lang="en-US" sz="2200" baseline="30000" dirty="0"/>
              <a:t>2</a:t>
            </a:r>
            <a:endParaRPr lang="en-US" sz="2200" dirty="0"/>
          </a:p>
          <a:p>
            <a:pPr lvl="1"/>
            <a:r>
              <a:rPr lang="en-US" sz="2000" dirty="0"/>
              <a:t>Investigators noted that approximately 1 out of 5 patients were still alive at 5 yr after diagnosis, indicating that long-term survival is possible in this population</a:t>
            </a:r>
          </a:p>
          <a:p>
            <a:endParaRPr lang="en-US" altLang="en-US" sz="2200" dirty="0"/>
          </a:p>
          <a:p>
            <a:endParaRPr lang="en-US" sz="2200" dirty="0"/>
          </a:p>
        </p:txBody>
      </p:sp>
      <p:sp>
        <p:nvSpPr>
          <p:cNvPr id="4" name="Text Box 15">
            <a:extLst>
              <a:ext uri="{FF2B5EF4-FFF2-40B4-BE49-F238E27FC236}">
                <a16:creationId xmlns:a16="http://schemas.microsoft.com/office/drawing/2014/main" id="{90499A93-2E71-4930-90BC-8EBFB3D9296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a:t>
            </a:r>
            <a:r>
              <a:rPr lang="en-US" altLang="en-US" sz="1200" b="0" spc="-10" dirty="0">
                <a:solidFill>
                  <a:srgbClr val="455560"/>
                </a:solidFill>
                <a:latin typeface="Calibri" panose="020F0502020204030204" pitchFamily="34" charset="0"/>
              </a:rPr>
              <a:t>Mant.</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EHA 2024. Abstr </a:t>
            </a:r>
            <a:r>
              <a:rPr lang="en-US" altLang="en-US" sz="1200" b="0" dirty="0">
                <a:solidFill>
                  <a:srgbClr val="455560"/>
                </a:solidFill>
                <a:latin typeface="Calibri" panose="020F0502020204030204" pitchFamily="34" charset="0"/>
                <a:cs typeface="Arial" panose="020B0604020202020204" pitchFamily="34" charset="0"/>
              </a:rPr>
              <a:t>S230</a:t>
            </a:r>
            <a:r>
              <a:rPr lang="en-US" altLang="en-US" sz="1200" b="0" spc="-10" dirty="0">
                <a:solidFill>
                  <a:schemeClr val="bg2"/>
                </a:solidFill>
                <a:latin typeface="Calibri" panose="020F0502020204030204" pitchFamily="34" charset="0"/>
                <a:cs typeface="+mn-cs"/>
              </a:rPr>
              <a:t>. 2. Pahnke. EHA 2024. Abstr P1129.</a:t>
            </a:r>
            <a:endParaRPr lang="en-US" altLang="en-US" sz="12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38531162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a:solidFill>
                  <a:srgbClr val="00823B"/>
                </a:solidFill>
                <a:hlinkClick r:id="rId3"/>
              </a:rPr>
              <a:t>clinicaloptions.com</a:t>
            </a:r>
            <a:endParaRPr lang="en-US" sz="2400" b="1" u="sng">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MCL at EHA 2024!</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ClinicalThought commentary </a:t>
            </a:r>
            <a:r>
              <a:rPr lang="en-US" sz="2200" b="0" dirty="0"/>
              <a:t>of key takeaways from the most important studies</a:t>
            </a:r>
          </a:p>
          <a:p>
            <a:pPr>
              <a:buClr>
                <a:schemeClr val="tx2">
                  <a:lumMod val="20000"/>
                  <a:lumOff val="80000"/>
                </a:schemeClr>
              </a:buClr>
              <a:defRPr/>
            </a:pPr>
            <a:r>
              <a:rPr lang="en-US" sz="2200" dirty="0">
                <a:solidFill>
                  <a:srgbClr val="E1471D"/>
                </a:solidFill>
              </a:rPr>
              <a:t>CME-certified text module </a:t>
            </a:r>
            <a:r>
              <a:rPr lang="en-US" sz="2200" b="0" dirty="0"/>
              <a:t>featuring expert perspectives on clinical implications of key data</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48a780e-df3c-44ab-9254-254988fef799">
      <Terms xmlns="http://schemas.microsoft.com/office/infopath/2007/PartnerControls"/>
    </lcf76f155ced4ddcb4097134ff3c332f>
    <TaxCatchAll xmlns="22fd6914-46d4-4c7e-bbad-46e82841b69d" xsi:nil="true"/>
  </documentManagement>
</p:properties>
</file>

<file path=customXml/item2.xml><?xml version="1.0" encoding="utf-8"?>
<LongProperties xmlns="http://schemas.microsoft.com/office/2006/metadata/long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96D4F6D060304E4BB4AC19082E4F242A" ma:contentTypeVersion="10" ma:contentTypeDescription="Create a new document." ma:contentTypeScope="" ma:versionID="cd54696ef7eba32896886889ec9cd295">
  <xsd:schema xmlns:xsd="http://www.w3.org/2001/XMLSchema" xmlns:xs="http://www.w3.org/2001/XMLSchema" xmlns:p="http://schemas.microsoft.com/office/2006/metadata/properties" xmlns:ns2="048a780e-df3c-44ab-9254-254988fef799" xmlns:ns3="22fd6914-46d4-4c7e-bbad-46e82841b69d" targetNamespace="http://schemas.microsoft.com/office/2006/metadata/properties" ma:root="true" ma:fieldsID="4271a612a798e8ec660274a317d5fd79" ns2:_="" ns3:_="">
    <xsd:import namespace="048a780e-df3c-44ab-9254-254988fef799"/>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8a780e-df3c-44ab-9254-254988fef79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BA55BC3-5A03-47C2-8EC3-D964C3B5E779}">
  <ds:schemaRefs>
    <ds:schemaRef ds:uri="http://purl.org/dc/terms/"/>
    <ds:schemaRef ds:uri="http://purl.org/dc/elements/1.1/"/>
    <ds:schemaRef ds:uri="http://www.w3.org/XML/1998/namespace"/>
    <ds:schemaRef ds:uri="22fd6914-46d4-4c7e-bbad-46e82841b69d"/>
    <ds:schemaRef ds:uri="http://purl.org/dc/dcmitype/"/>
    <ds:schemaRef ds:uri="http://schemas.microsoft.com/office/2006/documentManagement/types"/>
    <ds:schemaRef ds:uri="http://schemas.microsoft.com/office/infopath/2007/PartnerControls"/>
    <ds:schemaRef ds:uri="http://schemas.openxmlformats.org/package/2006/metadata/core-properties"/>
    <ds:schemaRef ds:uri="048a780e-df3c-44ab-9254-254988fef799"/>
    <ds:schemaRef ds:uri="http://schemas.microsoft.com/office/2006/metadata/properties"/>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864DE8CC-7B5D-4272-99A6-49B188F6BCE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8a780e-df3c-44ab-9254-254988fef799"/>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1758</TotalTime>
  <Words>9096</Words>
  <Application>Microsoft Office PowerPoint</Application>
  <PresentationFormat>Widescreen</PresentationFormat>
  <Paragraphs>1708</Paragraphs>
  <Slides>45</Slides>
  <Notes>41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45</vt:i4>
      </vt:variant>
    </vt:vector>
  </HeadingPairs>
  <TitlesOfParts>
    <vt:vector size="52" baseType="lpstr">
      <vt:lpstr>Arial</vt:lpstr>
      <vt:lpstr>Calibri</vt:lpstr>
      <vt:lpstr>Google Sans</vt:lpstr>
      <vt:lpstr>Roboto</vt:lpstr>
      <vt:lpstr>Times</vt:lpstr>
      <vt:lpstr>Wingdings</vt:lpstr>
      <vt:lpstr>2022_CCO_Template</vt:lpstr>
      <vt:lpstr>Independent Conference Highlights of the 2024 EHA Congress: Spotlight on Mantle Cell Lymphoma</vt:lpstr>
      <vt:lpstr>About These Slides</vt:lpstr>
      <vt:lpstr>Faculty Disclosures</vt:lpstr>
      <vt:lpstr>Learning Objectives​ At the conclusion of this activity, learners should be able to:​</vt:lpstr>
      <vt:lpstr>Clinical Trials of  Frontline Treatment for MCL</vt:lpstr>
      <vt:lpstr>ECHO (ACE-LY-308): Acalabrutinib + BR vs Placebo +  BR in Older Patients With Untreated MCL</vt:lpstr>
      <vt:lpstr>ECHO: Baseline Characteristics</vt:lpstr>
      <vt:lpstr>ECHO: PFS (Primary Endpoint)</vt:lpstr>
      <vt:lpstr>ECHO: Best Overall Response</vt:lpstr>
      <vt:lpstr>ECHO: Safety</vt:lpstr>
      <vt:lpstr>ECHO: OS Including Crossover</vt:lpstr>
      <vt:lpstr>ECHO: AEs of Interest and COVID-19–Related Events</vt:lpstr>
      <vt:lpstr>ECHO: Prespecified Sensitivity Analyses of PFS and OS With and Without COVID-19 Deaths</vt:lpstr>
      <vt:lpstr>Phase II Trial of BOVen (Zanubrutinib + Obinutuzumab + Venetoclax) in Older Patients With Untreated MCL</vt:lpstr>
      <vt:lpstr>BOVen in MCL: Baseline Characteristics</vt:lpstr>
      <vt:lpstr>BOVen in MCL: Efficacy and Patient Disposition</vt:lpstr>
      <vt:lpstr>BOVen in MCL: Most Common TRAEs</vt:lpstr>
      <vt:lpstr>Clinical Trials of Frontline Treatment for MCL:  Key Takeaways</vt:lpstr>
      <vt:lpstr>Clinical Trials of Treatment for  Relapsed/Refractory MCL</vt:lpstr>
      <vt:lpstr>SYMPATICO: Ibrutinib + Venetoclax in TP53m Subgroup of Patients With Previously Untreated and R/R MCL</vt:lpstr>
      <vt:lpstr>SYMPATICO – TP53m Subgroup Analysis:  Baseline Characteristics</vt:lpstr>
      <vt:lpstr>SYMPATICO – TP53m Subgroup Analysis:  Response to Venetoclax + Ibrutinib</vt:lpstr>
      <vt:lpstr>SYMPATICO – TP53m Subgroup Analysis:  PFS and OS in Patients With vs Without TP53m</vt:lpstr>
      <vt:lpstr>SYMPATICO – TP53m Subgroup Analysis: MRD-Negative Remission Rates in Patients With vs Without TP53m</vt:lpstr>
      <vt:lpstr>SYMPATICO – TP53m Subgroup Analysis: Safety</vt:lpstr>
      <vt:lpstr>SYMPATICO – TP53m Subgroup Analysis:  Most Common AEs and Tumor Lysis Syndrome</vt:lpstr>
      <vt:lpstr>Phase I/II Trial of Fixed-Duration Glofitamab, a CD20 x CD3 Bispecific Antibody, in R/R MCL: Updated Analysis</vt:lpstr>
      <vt:lpstr>Glofitamab in R/R MCL: Baseline Characteristics</vt:lpstr>
      <vt:lpstr>Glofitamab in R/R MCL: Investigator-Assessed Response</vt:lpstr>
      <vt:lpstr>Glofitamab in R/R MCL: PFS and OS</vt:lpstr>
      <vt:lpstr>Glofitamab in R/R MCL: Safety</vt:lpstr>
      <vt:lpstr>Glofitamab in R/R MCL: Cytokine Release Syndrome</vt:lpstr>
      <vt:lpstr>Glofitamab in R/R MCL: Other AESI</vt:lpstr>
      <vt:lpstr>Clinical Trials of Treatment for R/R MCL:  Key Takeaways</vt:lpstr>
      <vt:lpstr>Epidemiologic Studies of MCL</vt:lpstr>
      <vt:lpstr>MCL Biobank Observational Study: Study Design and Patient Disposition</vt:lpstr>
      <vt:lpstr>MCL Biobank Observational Study: Association Between Baseline Characteristics and Clinician Intent</vt:lpstr>
      <vt:lpstr>MCL Biobank Observational Study: TTT Among Patients Assigned to W&amp;W (Primary Outcome)</vt:lpstr>
      <vt:lpstr>MCL Biobank Observational Study: OS From Diagnosis and Following 1L Treatment</vt:lpstr>
      <vt:lpstr>Outcomes of Swedish Patients Aged ≥80 Yr With MCL: Study Design</vt:lpstr>
      <vt:lpstr>Outcomes of Swedish Patients Aged ≥80 Yr With MCL: Patient Characteristics</vt:lpstr>
      <vt:lpstr>Outcomes of Swedish Patients Aged ≥80 Yr With MCL: OS in Patients vs Comparators</vt:lpstr>
      <vt:lpstr>Outcomes of Swedish Patients Aged ≥80 Yr With MCL: PFS in Patients</vt:lpstr>
      <vt:lpstr>Epidemiologic Studies of MCL: Key Takeaways</vt:lpstr>
      <vt:lpstr>Go Online for More CCO  Coverage of MCL at EHA 2024!</vt:lpstr>
    </vt:vector>
  </TitlesOfParts>
  <Manager/>
  <Company>Preferred Company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Independent Conference Highlights of the 2024 EHA Congress: Spotlight on Mantle Cell Lymphoma</dc:title>
  <dc:subject/>
  <dc:creator>Preferred User</dc:creator>
  <cp:keywords/>
  <dc:description/>
  <cp:lastModifiedBy>Megan Cartwright</cp:lastModifiedBy>
  <cp:revision>34</cp:revision>
  <cp:lastPrinted>2016-09-26T20:21:49Z</cp:lastPrinted>
  <dcterms:created xsi:type="dcterms:W3CDTF">2005-05-27T15:08:01Z</dcterms:created>
  <dcterms:modified xsi:type="dcterms:W3CDTF">2024-06-27T17:51:51Z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5ff43dd4-e8bf-40a6-9886-f5d9520c712c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0x01010096D4F6D060304E4BB4AC19082E4F242A</vt:lpwstr>
  </property>
  <property fmtid="{D5CDD505-2E9C-101B-9397-08002B2CF9AE}" pid="9" name="MediaServiceImageTags">
    <vt:lpwstr/>
  </property>
</Properties>
</file>