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2141411877" r:id="rId5"/>
    <p:sldId id="558" r:id="rId6"/>
    <p:sldId id="559" r:id="rId7"/>
    <p:sldId id="2141411875" r:id="rId8"/>
    <p:sldId id="2141411850" r:id="rId9"/>
    <p:sldId id="2141411866" r:id="rId10"/>
    <p:sldId id="2141411873" r:id="rId11"/>
    <p:sldId id="2141411868" r:id="rId12"/>
    <p:sldId id="2141411876" r:id="rId13"/>
    <p:sldId id="2141411871" r:id="rId14"/>
    <p:sldId id="2141411872" r:id="rId15"/>
    <p:sldId id="552" r:id="rId16"/>
    <p:sldId id="56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00166D13-CFFF-6140-C3DE-48E112F3D90B}" name="Maddelynne Parker" initials="MP" userId="Maddelynne Parker" providerId="None"/>
  <p188:author id="{64B07C39-1D90-5FAD-6D40-8892F55FDE24}" name="Jennifer Eimers" initials="JE" userId="S::jeimers@clinicaloptions.com::e496f3f7-6a48-4339-9b0c-9f426a43f948" providerId="AD"/>
  <p188:author id="{66D8FF86-2809-2AE5-A86D-2CC29531F6DD}" name="Liz Donohue" initials="LD" userId="S::ldonohue@practicingclinicians.com::1dd2b9cf-45e8-40ae-9123-4564d15e2785" providerId="AD"/>
  <p188:author id="{97AD4CA0-9528-8830-4168-1C1B27696414}" name="Kristen Rosenthal" initials="KR" userId="S::krosenthal@clinicaloptions.com::67a58a6d-22ff-4b03-8f01-10ea3f44af52" providerId="AD"/>
  <p188:author id="{CFB409B0-7A87-692F-D503-042C2114C1FC}" name="Taryn Gross" initials="TG" userId="81ba9eb79225ec82"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Taryn Gross" initials="TG" lastIdx="6" clrIdx="7">
    <p:extLst>
      <p:ext uri="{19B8F6BF-5375-455C-9EA6-DF929625EA0E}">
        <p15:presenceInfo xmlns:p15="http://schemas.microsoft.com/office/powerpoint/2012/main" userId="81ba9eb79225ec82" providerId="Windows Live"/>
      </p:ext>
    </p:extLst>
  </p:cmAuthor>
  <p:cmAuthor id="2" name="Megan Capel" initials="MC" lastIdx="6" clrIdx="1"/>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4" name="Timothy Quill" initials="TQ" lastIdx="2"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663E00-E37B-4EC5-B379-47D53CA16158}" v="217" dt="2024-06-07T17:58:07.129"/>
    <p1510:client id="{A8AA79D9-00BC-42BE-B8FD-2F1071360397}" v="736" dt="2024-06-07T15:36:15.9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08"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en Rosenthal" userId="67a58a6d-22ff-4b03-8f01-10ea3f44af52" providerId="ADAL" clId="{9B663E00-E37B-4EC5-B379-47D53CA16158}"/>
    <pc:docChg chg="undo custSel addSld delSld modSld sldOrd">
      <pc:chgData name="Kristen Rosenthal" userId="67a58a6d-22ff-4b03-8f01-10ea3f44af52" providerId="ADAL" clId="{9B663E00-E37B-4EC5-B379-47D53CA16158}" dt="2024-06-07T18:06:31.050" v="1429"/>
      <pc:docMkLst>
        <pc:docMk/>
      </pc:docMkLst>
      <pc:sldChg chg="modSp del mod addCm delCm modCm">
        <pc:chgData name="Kristen Rosenthal" userId="67a58a6d-22ff-4b03-8f01-10ea3f44af52" providerId="ADAL" clId="{9B663E00-E37B-4EC5-B379-47D53CA16158}" dt="2024-06-06T21:52:42.143" v="1357" actId="47"/>
        <pc:sldMkLst>
          <pc:docMk/>
          <pc:sldMk cId="0" sldId="321"/>
        </pc:sldMkLst>
        <pc:spChg chg="mod">
          <ac:chgData name="Kristen Rosenthal" userId="67a58a6d-22ff-4b03-8f01-10ea3f44af52" providerId="ADAL" clId="{9B663E00-E37B-4EC5-B379-47D53CA16158}" dt="2024-06-06T01:48:37.663" v="23" actId="20577"/>
          <ac:spMkLst>
            <pc:docMk/>
            <pc:sldMk cId="0" sldId="321"/>
            <ac:spMk id="7171" creationId="{4D67E167-2F37-481F-AB26-A6E236679EF3}"/>
          </ac:spMkLst>
        </pc:spChg>
        <pc:extLst>
          <p:ext xmlns:p="http://schemas.openxmlformats.org/presentationml/2006/main" uri="{D6D511B9-2390-475A-947B-AFAB55BFBCF1}">
            <pc226:cmChg xmlns:pc226="http://schemas.microsoft.com/office/powerpoint/2022/06/main/command" chg="add">
              <pc226:chgData name="Kristen Rosenthal" userId="67a58a6d-22ff-4b03-8f01-10ea3f44af52" providerId="ADAL" clId="{9B663E00-E37B-4EC5-B379-47D53CA16158}" dt="2024-06-06T21:50:49.533" v="1353"/>
              <pc2:cmMkLst xmlns:pc2="http://schemas.microsoft.com/office/powerpoint/2019/9/main/command">
                <pc:docMk/>
                <pc:sldMk cId="0" sldId="321"/>
                <pc2:cmMk id="{9C9CCD1E-51BE-4F02-A737-5C7ED135990D}"/>
              </pc2:cmMkLst>
            </pc226:cmChg>
            <pc226:cmChg xmlns:pc226="http://schemas.microsoft.com/office/powerpoint/2022/06/main/command" chg="del mod">
              <pc226:chgData name="Kristen Rosenthal" userId="67a58a6d-22ff-4b03-8f01-10ea3f44af52" providerId="ADAL" clId="{9B663E00-E37B-4EC5-B379-47D53CA16158}" dt="2024-06-06T01:48:25.978" v="20"/>
              <pc2:cmMkLst xmlns:pc2="http://schemas.microsoft.com/office/powerpoint/2019/9/main/command">
                <pc:docMk/>
                <pc:sldMk cId="0" sldId="321"/>
                <pc2:cmMk id="{0B41CBB7-9ED8-4703-9E39-1DD94341B5E3}"/>
              </pc2:cmMkLst>
            </pc226:cmChg>
            <pc226:cmChg xmlns:pc226="http://schemas.microsoft.com/office/powerpoint/2022/06/main/command" chg="del">
              <pc226:chgData name="Kristen Rosenthal" userId="67a58a6d-22ff-4b03-8f01-10ea3f44af52" providerId="ADAL" clId="{9B663E00-E37B-4EC5-B379-47D53CA16158}" dt="2024-06-06T01:48:03.052" v="19"/>
              <pc2:cmMkLst xmlns:pc2="http://schemas.microsoft.com/office/powerpoint/2019/9/main/command">
                <pc:docMk/>
                <pc:sldMk cId="0" sldId="321"/>
                <pc2:cmMk id="{AFAD8CB8-CF3A-4DBE-AEE2-326FA7069637}"/>
              </pc2:cmMkLst>
            </pc226:cmChg>
          </p:ext>
        </pc:extLst>
      </pc:sldChg>
      <pc:sldChg chg="modSp mod delCm">
        <pc:chgData name="Kristen Rosenthal" userId="67a58a6d-22ff-4b03-8f01-10ea3f44af52" providerId="ADAL" clId="{9B663E00-E37B-4EC5-B379-47D53CA16158}" dt="2024-06-07T14:52:49.773" v="1376"/>
        <pc:sldMkLst>
          <pc:docMk/>
          <pc:sldMk cId="2627868447" sldId="552"/>
        </pc:sldMkLst>
        <pc:spChg chg="mod">
          <ac:chgData name="Kristen Rosenthal" userId="67a58a6d-22ff-4b03-8f01-10ea3f44af52" providerId="ADAL" clId="{9B663E00-E37B-4EC5-B379-47D53CA16158}" dt="2024-06-06T21:49:39.195" v="1352" actId="20577"/>
          <ac:spMkLst>
            <pc:docMk/>
            <pc:sldMk cId="2627868447" sldId="552"/>
            <ac:spMk id="9219" creationId="{D25C30B9-DB9B-4F0D-825F-3ADFC7E0F72C}"/>
          </ac:spMkLst>
        </pc:spChg>
        <pc:extLst>
          <p:ext xmlns:p="http://schemas.openxmlformats.org/presentationml/2006/main" uri="{D6D511B9-2390-475A-947B-AFAB55BFBCF1}">
            <pc226:cmChg xmlns:pc226="http://schemas.microsoft.com/office/powerpoint/2022/06/main/command" chg="del">
              <pc226:chgData name="Kristen Rosenthal" userId="67a58a6d-22ff-4b03-8f01-10ea3f44af52" providerId="ADAL" clId="{9B663E00-E37B-4EC5-B379-47D53CA16158}" dt="2024-06-07T14:52:49.773" v="1376"/>
              <pc2:cmMkLst xmlns:pc2="http://schemas.microsoft.com/office/powerpoint/2019/9/main/command">
                <pc:docMk/>
                <pc:sldMk cId="2627868447" sldId="552"/>
                <pc2:cmMk id="{49FC2F06-903D-45D4-989B-5BC13C112334}"/>
              </pc2:cmMkLst>
            </pc226:cmChg>
          </p:ext>
        </pc:extLst>
      </pc:sldChg>
      <pc:sldChg chg="modSp mod addCm delCm modCm">
        <pc:chgData name="Kristen Rosenthal" userId="67a58a6d-22ff-4b03-8f01-10ea3f44af52" providerId="ADAL" clId="{9B663E00-E37B-4EC5-B379-47D53CA16158}" dt="2024-06-07T18:02:48.003" v="1392" actId="20577"/>
        <pc:sldMkLst>
          <pc:docMk/>
          <pc:sldMk cId="0" sldId="559"/>
        </pc:sldMkLst>
        <pc:spChg chg="mod">
          <ac:chgData name="Kristen Rosenthal" userId="67a58a6d-22ff-4b03-8f01-10ea3f44af52" providerId="ADAL" clId="{9B663E00-E37B-4EC5-B379-47D53CA16158}" dt="2024-06-07T18:02:48.003" v="1392" actId="20577"/>
          <ac:spMkLst>
            <pc:docMk/>
            <pc:sldMk cId="0" sldId="559"/>
            <ac:spMk id="9219" creationId="{D25C30B9-DB9B-4F0D-825F-3ADFC7E0F72C}"/>
          </ac:spMkLst>
        </pc:spChg>
        <pc:spChg chg="mod">
          <ac:chgData name="Kristen Rosenthal" userId="67a58a6d-22ff-4b03-8f01-10ea3f44af52" providerId="ADAL" clId="{9B663E00-E37B-4EC5-B379-47D53CA16158}" dt="2024-06-06T20:38:03.692" v="346" actId="20577"/>
          <ac:spMkLst>
            <pc:docMk/>
            <pc:sldMk cId="0" sldId="559"/>
            <ac:spMk id="9221" creationId="{0B865CED-4EF9-403A-B72A-0302F40DC9B0}"/>
          </ac:spMkLst>
        </pc:spChg>
        <pc:extLst>
          <p:ext xmlns:p="http://schemas.openxmlformats.org/presentationml/2006/main" uri="{D6D511B9-2390-475A-947B-AFAB55BFBCF1}">
            <pc226:cmChg xmlns:pc226="http://schemas.microsoft.com/office/powerpoint/2022/06/main/command" chg="del">
              <pc226:chgData name="Kristen Rosenthal" userId="67a58a6d-22ff-4b03-8f01-10ea3f44af52" providerId="ADAL" clId="{9B663E00-E37B-4EC5-B379-47D53CA16158}" dt="2024-06-06T20:18:15.900" v="191"/>
              <pc2:cmMkLst xmlns:pc2="http://schemas.microsoft.com/office/powerpoint/2019/9/main/command">
                <pc:docMk/>
                <pc:sldMk cId="0" sldId="559"/>
                <pc2:cmMk id="{9ACD9627-51CC-9045-BA00-506BB3B832C7}"/>
              </pc2:cmMkLst>
            </pc226:cmChg>
            <pc226:cmChg xmlns:pc226="http://schemas.microsoft.com/office/powerpoint/2022/06/main/command" chg="add del mod">
              <pc226:chgData name="Kristen Rosenthal" userId="67a58a6d-22ff-4b03-8f01-10ea3f44af52" providerId="ADAL" clId="{9B663E00-E37B-4EC5-B379-47D53CA16158}" dt="2024-06-06T20:23:40.297" v="214"/>
              <pc2:cmMkLst xmlns:pc2="http://schemas.microsoft.com/office/powerpoint/2019/9/main/command">
                <pc:docMk/>
                <pc:sldMk cId="0" sldId="559"/>
                <pc2:cmMk id="{1EF2B632-74D8-4FC7-BF81-1D59C8DE715A}"/>
              </pc2:cmMkLst>
            </pc226:cmChg>
            <pc226:cmChg xmlns:pc226="http://schemas.microsoft.com/office/powerpoint/2022/06/main/command" chg="del">
              <pc226:chgData name="Kristen Rosenthal" userId="67a58a6d-22ff-4b03-8f01-10ea3f44af52" providerId="ADAL" clId="{9B663E00-E37B-4EC5-B379-47D53CA16158}" dt="2024-06-06T20:18:18.634" v="192"/>
              <pc2:cmMkLst xmlns:pc2="http://schemas.microsoft.com/office/powerpoint/2019/9/main/command">
                <pc:docMk/>
                <pc:sldMk cId="0" sldId="559"/>
                <pc2:cmMk id="{8627CC45-34CE-4FE3-A6A2-5E9CC86B22D0}"/>
              </pc2:cmMkLst>
            </pc226:cmChg>
            <pc226:cmChg xmlns:pc226="http://schemas.microsoft.com/office/powerpoint/2022/06/main/command" chg="add del mod">
              <pc226:chgData name="Kristen Rosenthal" userId="67a58a6d-22ff-4b03-8f01-10ea3f44af52" providerId="ADAL" clId="{9B663E00-E37B-4EC5-B379-47D53CA16158}" dt="2024-06-06T20:23:43.501" v="216"/>
              <pc2:cmMkLst xmlns:pc2="http://schemas.microsoft.com/office/powerpoint/2019/9/main/command">
                <pc:docMk/>
                <pc:sldMk cId="0" sldId="559"/>
                <pc2:cmMk id="{2B8B036E-704F-44CB-B3BA-3EB7FC601432}"/>
              </pc2:cmMkLst>
            </pc226:cmChg>
            <pc226:cmChg xmlns:pc226="http://schemas.microsoft.com/office/powerpoint/2022/06/main/command" chg="del mod">
              <pc226:chgData name="Kristen Rosenthal" userId="67a58a6d-22ff-4b03-8f01-10ea3f44af52" providerId="ADAL" clId="{9B663E00-E37B-4EC5-B379-47D53CA16158}" dt="2024-06-06T20:18:13.327" v="190"/>
              <pc2:cmMkLst xmlns:pc2="http://schemas.microsoft.com/office/powerpoint/2019/9/main/command">
                <pc:docMk/>
                <pc:sldMk cId="0" sldId="559"/>
                <pc2:cmMk id="{5069F78F-2F38-4042-8090-E9BA61C12608}"/>
              </pc2:cmMkLst>
            </pc226:cmChg>
            <pc226:cmChg xmlns:pc226="http://schemas.microsoft.com/office/powerpoint/2022/06/main/command" chg="add del mod">
              <pc226:chgData name="Kristen Rosenthal" userId="67a58a6d-22ff-4b03-8f01-10ea3f44af52" providerId="ADAL" clId="{9B663E00-E37B-4EC5-B379-47D53CA16158}" dt="2024-06-06T20:23:41.975" v="215"/>
              <pc2:cmMkLst xmlns:pc2="http://schemas.microsoft.com/office/powerpoint/2019/9/main/command">
                <pc:docMk/>
                <pc:sldMk cId="0" sldId="559"/>
                <pc2:cmMk id="{55FB2DC0-FCE6-4511-AF81-1024C7942092}"/>
              </pc2:cmMkLst>
            </pc226:cmChg>
          </p:ext>
        </pc:extLst>
      </pc:sldChg>
      <pc:sldChg chg="modSp del mod delCm">
        <pc:chgData name="Kristen Rosenthal" userId="67a58a6d-22ff-4b03-8f01-10ea3f44af52" providerId="ADAL" clId="{9B663E00-E37B-4EC5-B379-47D53CA16158}" dt="2024-06-06T21:02:08.632" v="599" actId="47"/>
        <pc:sldMkLst>
          <pc:docMk/>
          <pc:sldMk cId="2410382307" sldId="2141411849"/>
        </pc:sldMkLst>
        <pc:spChg chg="mod">
          <ac:chgData name="Kristen Rosenthal" userId="67a58a6d-22ff-4b03-8f01-10ea3f44af52" providerId="ADAL" clId="{9B663E00-E37B-4EC5-B379-47D53CA16158}" dt="2024-06-06T20:46:19.037" v="375" actId="1035"/>
          <ac:spMkLst>
            <pc:docMk/>
            <pc:sldMk cId="2410382307" sldId="2141411849"/>
            <ac:spMk id="5" creationId="{72BAF192-213A-ADDB-24A6-8429A565AFB2}"/>
          </ac:spMkLst>
        </pc:spChg>
        <pc:spChg chg="mod">
          <ac:chgData name="Kristen Rosenthal" userId="67a58a6d-22ff-4b03-8f01-10ea3f44af52" providerId="ADAL" clId="{9B663E00-E37B-4EC5-B379-47D53CA16158}" dt="2024-06-06T20:48:44.950" v="409" actId="1076"/>
          <ac:spMkLst>
            <pc:docMk/>
            <pc:sldMk cId="2410382307" sldId="2141411849"/>
            <ac:spMk id="7" creationId="{6681DDEB-430D-0BB9-6C2B-2049844C7FAD}"/>
          </ac:spMkLst>
        </pc:spChg>
        <pc:spChg chg="mod">
          <ac:chgData name="Kristen Rosenthal" userId="67a58a6d-22ff-4b03-8f01-10ea3f44af52" providerId="ADAL" clId="{9B663E00-E37B-4EC5-B379-47D53CA16158}" dt="2024-06-06T20:46:19.037" v="375" actId="1035"/>
          <ac:spMkLst>
            <pc:docMk/>
            <pc:sldMk cId="2410382307" sldId="2141411849"/>
            <ac:spMk id="9" creationId="{ACF80E41-FD0B-A64A-3AD5-14E934C0016F}"/>
          </ac:spMkLst>
        </pc:spChg>
        <pc:spChg chg="mod">
          <ac:chgData name="Kristen Rosenthal" userId="67a58a6d-22ff-4b03-8f01-10ea3f44af52" providerId="ADAL" clId="{9B663E00-E37B-4EC5-B379-47D53CA16158}" dt="2024-06-06T20:46:19.037" v="375" actId="1035"/>
          <ac:spMkLst>
            <pc:docMk/>
            <pc:sldMk cId="2410382307" sldId="2141411849"/>
            <ac:spMk id="10" creationId="{B9DAD17C-84CC-65A1-7BC3-073146E7A464}"/>
          </ac:spMkLst>
        </pc:spChg>
        <pc:spChg chg="mod">
          <ac:chgData name="Kristen Rosenthal" userId="67a58a6d-22ff-4b03-8f01-10ea3f44af52" providerId="ADAL" clId="{9B663E00-E37B-4EC5-B379-47D53CA16158}" dt="2024-06-06T20:46:19.037" v="375" actId="1035"/>
          <ac:spMkLst>
            <pc:docMk/>
            <pc:sldMk cId="2410382307" sldId="2141411849"/>
            <ac:spMk id="13" creationId="{0192EAF2-2C89-2C2E-8F5B-4ECB5889B01F}"/>
          </ac:spMkLst>
        </pc:spChg>
        <pc:spChg chg="mod">
          <ac:chgData name="Kristen Rosenthal" userId="67a58a6d-22ff-4b03-8f01-10ea3f44af52" providerId="ADAL" clId="{9B663E00-E37B-4EC5-B379-47D53CA16158}" dt="2024-06-06T20:46:19.037" v="375" actId="1035"/>
          <ac:spMkLst>
            <pc:docMk/>
            <pc:sldMk cId="2410382307" sldId="2141411849"/>
            <ac:spMk id="14" creationId="{412FEAED-0625-43FB-892B-798541495E4E}"/>
          </ac:spMkLst>
        </pc:spChg>
        <pc:spChg chg="mod">
          <ac:chgData name="Kristen Rosenthal" userId="67a58a6d-22ff-4b03-8f01-10ea3f44af52" providerId="ADAL" clId="{9B663E00-E37B-4EC5-B379-47D53CA16158}" dt="2024-06-06T20:46:19.037" v="375" actId="1035"/>
          <ac:spMkLst>
            <pc:docMk/>
            <pc:sldMk cId="2410382307" sldId="2141411849"/>
            <ac:spMk id="15" creationId="{2104663A-CB87-4961-B239-C633B3092DAD}"/>
          </ac:spMkLst>
        </pc:spChg>
        <pc:spChg chg="mod">
          <ac:chgData name="Kristen Rosenthal" userId="67a58a6d-22ff-4b03-8f01-10ea3f44af52" providerId="ADAL" clId="{9B663E00-E37B-4EC5-B379-47D53CA16158}" dt="2024-06-06T20:48:41.827" v="408" actId="1076"/>
          <ac:spMkLst>
            <pc:docMk/>
            <pc:sldMk cId="2410382307" sldId="2141411849"/>
            <ac:spMk id="16" creationId="{62B0CFF7-7B81-4A97-A1B2-4CEBFB63F8DC}"/>
          </ac:spMkLst>
        </pc:spChg>
        <pc:spChg chg="mod">
          <ac:chgData name="Kristen Rosenthal" userId="67a58a6d-22ff-4b03-8f01-10ea3f44af52" providerId="ADAL" clId="{9B663E00-E37B-4EC5-B379-47D53CA16158}" dt="2024-06-06T20:46:19.037" v="375" actId="1035"/>
          <ac:spMkLst>
            <pc:docMk/>
            <pc:sldMk cId="2410382307" sldId="2141411849"/>
            <ac:spMk id="18" creationId="{B4D5AFB6-6A7D-4408-9EC1-6F5B3B49A451}"/>
          </ac:spMkLst>
        </pc:spChg>
        <pc:spChg chg="mod">
          <ac:chgData name="Kristen Rosenthal" userId="67a58a6d-22ff-4b03-8f01-10ea3f44af52" providerId="ADAL" clId="{9B663E00-E37B-4EC5-B379-47D53CA16158}" dt="2024-06-06T20:46:19.037" v="375" actId="1035"/>
          <ac:spMkLst>
            <pc:docMk/>
            <pc:sldMk cId="2410382307" sldId="2141411849"/>
            <ac:spMk id="19" creationId="{855357ED-1EC3-4D3C-BC5D-F7C3B6B012E5}"/>
          </ac:spMkLst>
        </pc:spChg>
        <pc:spChg chg="mod">
          <ac:chgData name="Kristen Rosenthal" userId="67a58a6d-22ff-4b03-8f01-10ea3f44af52" providerId="ADAL" clId="{9B663E00-E37B-4EC5-B379-47D53CA16158}" dt="2024-06-06T20:46:19.037" v="375" actId="1035"/>
          <ac:spMkLst>
            <pc:docMk/>
            <pc:sldMk cId="2410382307" sldId="2141411849"/>
            <ac:spMk id="20" creationId="{A3348848-9DC9-1E5B-0544-65F4BDEB98B3}"/>
          </ac:spMkLst>
        </pc:spChg>
        <pc:spChg chg="mod">
          <ac:chgData name="Kristen Rosenthal" userId="67a58a6d-22ff-4b03-8f01-10ea3f44af52" providerId="ADAL" clId="{9B663E00-E37B-4EC5-B379-47D53CA16158}" dt="2024-06-06T20:46:19.037" v="375" actId="1035"/>
          <ac:spMkLst>
            <pc:docMk/>
            <pc:sldMk cId="2410382307" sldId="2141411849"/>
            <ac:spMk id="21" creationId="{47D72F0C-B930-7171-759A-2212DD88C76C}"/>
          </ac:spMkLst>
        </pc:spChg>
        <pc:spChg chg="mod">
          <ac:chgData name="Kristen Rosenthal" userId="67a58a6d-22ff-4b03-8f01-10ea3f44af52" providerId="ADAL" clId="{9B663E00-E37B-4EC5-B379-47D53CA16158}" dt="2024-06-06T20:46:19.037" v="375" actId="1035"/>
          <ac:spMkLst>
            <pc:docMk/>
            <pc:sldMk cId="2410382307" sldId="2141411849"/>
            <ac:spMk id="23" creationId="{A059A2D3-AE42-8D41-8A1D-223E9BB65400}"/>
          </ac:spMkLst>
        </pc:spChg>
        <pc:spChg chg="mod">
          <ac:chgData name="Kristen Rosenthal" userId="67a58a6d-22ff-4b03-8f01-10ea3f44af52" providerId="ADAL" clId="{9B663E00-E37B-4EC5-B379-47D53CA16158}" dt="2024-06-06T20:46:19.037" v="375" actId="1035"/>
          <ac:spMkLst>
            <pc:docMk/>
            <pc:sldMk cId="2410382307" sldId="2141411849"/>
            <ac:spMk id="25" creationId="{2675AB03-8544-D5F2-0908-EED118805327}"/>
          </ac:spMkLst>
        </pc:spChg>
        <pc:cxnChg chg="mod">
          <ac:chgData name="Kristen Rosenthal" userId="67a58a6d-22ff-4b03-8f01-10ea3f44af52" providerId="ADAL" clId="{9B663E00-E37B-4EC5-B379-47D53CA16158}" dt="2024-06-06T20:46:19.037" v="375" actId="1035"/>
          <ac:cxnSpMkLst>
            <pc:docMk/>
            <pc:sldMk cId="2410382307" sldId="2141411849"/>
            <ac:cxnSpMk id="8" creationId="{C40F91E6-2E00-23C9-5FD3-229EA8995F78}"/>
          </ac:cxnSpMkLst>
        </pc:cxnChg>
        <pc:cxnChg chg="mod">
          <ac:chgData name="Kristen Rosenthal" userId="67a58a6d-22ff-4b03-8f01-10ea3f44af52" providerId="ADAL" clId="{9B663E00-E37B-4EC5-B379-47D53CA16158}" dt="2024-06-06T20:48:47.897" v="411" actId="1076"/>
          <ac:cxnSpMkLst>
            <pc:docMk/>
            <pc:sldMk cId="2410382307" sldId="2141411849"/>
            <ac:cxnSpMk id="12" creationId="{871284C6-6657-8D60-6BEB-D62590C7C777}"/>
          </ac:cxnSpMkLst>
        </pc:cxnChg>
        <pc:extLst>
          <p:ext xmlns:p="http://schemas.openxmlformats.org/presentationml/2006/main" uri="{D6D511B9-2390-475A-947B-AFAB55BFBCF1}">
            <pc226:cmChg xmlns:pc226="http://schemas.microsoft.com/office/powerpoint/2022/06/main/command" chg="del">
              <pc226:chgData name="Kristen Rosenthal" userId="67a58a6d-22ff-4b03-8f01-10ea3f44af52" providerId="ADAL" clId="{9B663E00-E37B-4EC5-B379-47D53CA16158}" dt="2024-06-06T20:45:54.405" v="357"/>
              <pc2:cmMkLst xmlns:pc2="http://schemas.microsoft.com/office/powerpoint/2019/9/main/command">
                <pc:docMk/>
                <pc:sldMk cId="2410382307" sldId="2141411849"/>
                <pc2:cmMk id="{833E0CC5-C54B-47C4-827C-E3131B11F95B}"/>
              </pc2:cmMkLst>
            </pc226:cmChg>
          </p:ext>
        </pc:extLst>
      </pc:sldChg>
      <pc:sldChg chg="modSp mod delCm">
        <pc:chgData name="Kristen Rosenthal" userId="67a58a6d-22ff-4b03-8f01-10ea3f44af52" providerId="ADAL" clId="{9B663E00-E37B-4EC5-B379-47D53CA16158}" dt="2024-06-07T14:47:08.363" v="1359"/>
        <pc:sldMkLst>
          <pc:docMk/>
          <pc:sldMk cId="2327294075" sldId="2141411850"/>
        </pc:sldMkLst>
        <pc:spChg chg="mod">
          <ac:chgData name="Kristen Rosenthal" userId="67a58a6d-22ff-4b03-8f01-10ea3f44af52" providerId="ADAL" clId="{9B663E00-E37B-4EC5-B379-47D53CA16158}" dt="2024-06-06T21:13:39.023" v="681" actId="20577"/>
          <ac:spMkLst>
            <pc:docMk/>
            <pc:sldMk cId="2327294075" sldId="2141411850"/>
            <ac:spMk id="6" creationId="{A567231F-240A-85F6-2BA3-684B0B74F130}"/>
          </ac:spMkLst>
        </pc:spChg>
        <pc:graphicFrameChg chg="mod modGraphic">
          <ac:chgData name="Kristen Rosenthal" userId="67a58a6d-22ff-4b03-8f01-10ea3f44af52" providerId="ADAL" clId="{9B663E00-E37B-4EC5-B379-47D53CA16158}" dt="2024-06-06T21:13:07.128" v="648"/>
          <ac:graphicFrameMkLst>
            <pc:docMk/>
            <pc:sldMk cId="2327294075" sldId="2141411850"/>
            <ac:graphicFrameMk id="2" creationId="{1E635FA1-43F6-47CA-E671-F10FC378C5B3}"/>
          </ac:graphicFrameMkLst>
        </pc:graphicFrameChg>
        <pc:graphicFrameChg chg="mod">
          <ac:chgData name="Kristen Rosenthal" userId="67a58a6d-22ff-4b03-8f01-10ea3f44af52" providerId="ADAL" clId="{9B663E00-E37B-4EC5-B379-47D53CA16158}" dt="2024-06-06T21:12:39.043" v="628"/>
          <ac:graphicFrameMkLst>
            <pc:docMk/>
            <pc:sldMk cId="2327294075" sldId="2141411850"/>
            <ac:graphicFrameMk id="5" creationId="{B811A594-8563-DAF8-F0A8-2253A320F7DC}"/>
          </ac:graphicFrameMkLst>
        </pc:graphicFrameChg>
        <pc:extLst>
          <p:ext xmlns:p="http://schemas.openxmlformats.org/presentationml/2006/main" uri="{D6D511B9-2390-475A-947B-AFAB55BFBCF1}">
            <pc226:cmChg xmlns:pc226="http://schemas.microsoft.com/office/powerpoint/2022/06/main/command" chg="del">
              <pc226:chgData name="Kristen Rosenthal" userId="67a58a6d-22ff-4b03-8f01-10ea3f44af52" providerId="ADAL" clId="{9B663E00-E37B-4EC5-B379-47D53CA16158}" dt="2024-06-07T14:47:08.363" v="1359"/>
              <pc2:cmMkLst xmlns:pc2="http://schemas.microsoft.com/office/powerpoint/2019/9/main/command">
                <pc:docMk/>
                <pc:sldMk cId="2327294075" sldId="2141411850"/>
                <pc2:cmMk id="{E928BC16-E3D7-457D-8ED2-22EE8B82FFCB}"/>
              </pc2:cmMkLst>
            </pc226:cmChg>
          </p:ext>
        </pc:extLst>
      </pc:sldChg>
      <pc:sldChg chg="delSp modSp mod delCm modCm">
        <pc:chgData name="Kristen Rosenthal" userId="67a58a6d-22ff-4b03-8f01-10ea3f44af52" providerId="ADAL" clId="{9B663E00-E37B-4EC5-B379-47D53CA16158}" dt="2024-06-07T18:06:25.152" v="1428" actId="6549"/>
        <pc:sldMkLst>
          <pc:docMk/>
          <pc:sldMk cId="2539570605" sldId="2141411866"/>
        </pc:sldMkLst>
        <pc:spChg chg="mod">
          <ac:chgData name="Kristen Rosenthal" userId="67a58a6d-22ff-4b03-8f01-10ea3f44af52" providerId="ADAL" clId="{9B663E00-E37B-4EC5-B379-47D53CA16158}" dt="2024-06-07T14:51:22.856" v="1368" actId="20577"/>
          <ac:spMkLst>
            <pc:docMk/>
            <pc:sldMk cId="2539570605" sldId="2141411866"/>
            <ac:spMk id="3" creationId="{CF0289FD-68F8-2CB8-1D13-B1B9714E8823}"/>
          </ac:spMkLst>
        </pc:spChg>
        <pc:spChg chg="mod">
          <ac:chgData name="Kristen Rosenthal" userId="67a58a6d-22ff-4b03-8f01-10ea3f44af52" providerId="ADAL" clId="{9B663E00-E37B-4EC5-B379-47D53CA16158}" dt="2024-06-07T14:51:25.678" v="1370" actId="20577"/>
          <ac:spMkLst>
            <pc:docMk/>
            <pc:sldMk cId="2539570605" sldId="2141411866"/>
            <ac:spMk id="5" creationId="{BF79D30E-F7D8-8C15-AE49-EC7515ABAE0D}"/>
          </ac:spMkLst>
        </pc:spChg>
        <pc:spChg chg="mod">
          <ac:chgData name="Kristen Rosenthal" userId="67a58a6d-22ff-4b03-8f01-10ea3f44af52" providerId="ADAL" clId="{9B663E00-E37B-4EC5-B379-47D53CA16158}" dt="2024-06-07T18:06:25.152" v="1428" actId="6549"/>
          <ac:spMkLst>
            <pc:docMk/>
            <pc:sldMk cId="2539570605" sldId="2141411866"/>
            <ac:spMk id="9218" creationId="{8546831A-73CD-4F8E-9FF8-D931364866CE}"/>
          </ac:spMkLst>
        </pc:spChg>
        <pc:picChg chg="del mod">
          <ac:chgData name="Kristen Rosenthal" userId="67a58a6d-22ff-4b03-8f01-10ea3f44af52" providerId="ADAL" clId="{9B663E00-E37B-4EC5-B379-47D53CA16158}" dt="2024-06-07T17:59:31.480" v="1379" actId="478"/>
          <ac:picMkLst>
            <pc:docMk/>
            <pc:sldMk cId="2539570605" sldId="2141411866"/>
            <ac:picMk id="7" creationId="{1A6CB07B-E862-9817-9964-B67D6EA3DC83}"/>
          </ac:picMkLst>
        </pc:picChg>
        <pc:extLst>
          <p:ext xmlns:p="http://schemas.openxmlformats.org/presentationml/2006/main" uri="{D6D511B9-2390-475A-947B-AFAB55BFBCF1}">
            <pc226:cmChg xmlns:pc226="http://schemas.microsoft.com/office/powerpoint/2022/06/main/command" chg="del">
              <pc226:chgData name="Kristen Rosenthal" userId="67a58a6d-22ff-4b03-8f01-10ea3f44af52" providerId="ADAL" clId="{9B663E00-E37B-4EC5-B379-47D53CA16158}" dt="2024-06-07T18:04:32.848" v="1395"/>
              <pc2:cmMkLst xmlns:pc2="http://schemas.microsoft.com/office/powerpoint/2019/9/main/command">
                <pc:docMk/>
                <pc:sldMk cId="2539570605" sldId="2141411866"/>
                <pc2:cmMk id="{01627460-D686-4B62-8008-42A414F3CB8D}"/>
              </pc2:cmMkLst>
            </pc226:cmChg>
            <pc226:cmChg xmlns:pc226="http://schemas.microsoft.com/office/powerpoint/2022/06/main/command" chg="del">
              <pc226:chgData name="Kristen Rosenthal" userId="67a58a6d-22ff-4b03-8f01-10ea3f44af52" providerId="ADAL" clId="{9B663E00-E37B-4EC5-B379-47D53CA16158}" dt="2024-06-07T18:04:38.431" v="1396"/>
              <pc2:cmMkLst xmlns:pc2="http://schemas.microsoft.com/office/powerpoint/2019/9/main/command">
                <pc:docMk/>
                <pc:sldMk cId="2539570605" sldId="2141411866"/>
                <pc2:cmMk id="{5A8E6065-9547-4756-80AF-2E9E991ED0F3}"/>
              </pc2:cmMkLst>
            </pc226:cmChg>
            <pc226:cmChg xmlns:pc226="http://schemas.microsoft.com/office/powerpoint/2022/06/main/command" chg="del mod">
              <pc226:chgData name="Kristen Rosenthal" userId="67a58a6d-22ff-4b03-8f01-10ea3f44af52" providerId="ADAL" clId="{9B663E00-E37B-4EC5-B379-47D53CA16158}" dt="2024-06-07T18:04:26.952" v="1394"/>
              <pc2:cmMkLst xmlns:pc2="http://schemas.microsoft.com/office/powerpoint/2019/9/main/command">
                <pc:docMk/>
                <pc:sldMk cId="2539570605" sldId="2141411866"/>
                <pc2:cmMk id="{5CAD25B6-D5A2-4F98-A82C-053EA07E862E}"/>
              </pc2:cmMkLst>
            </pc226:cmChg>
            <pc226:cmChg xmlns:pc226="http://schemas.microsoft.com/office/powerpoint/2022/06/main/command" chg="del mod">
              <pc226:chgData name="Kristen Rosenthal" userId="67a58a6d-22ff-4b03-8f01-10ea3f44af52" providerId="ADAL" clId="{9B663E00-E37B-4EC5-B379-47D53CA16158}" dt="2024-06-07T18:04:23.193" v="1393"/>
              <pc2:cmMkLst xmlns:pc2="http://schemas.microsoft.com/office/powerpoint/2019/9/main/command">
                <pc:docMk/>
                <pc:sldMk cId="2539570605" sldId="2141411866"/>
                <pc2:cmMk id="{930553EC-2E87-BB4A-8413-71A0833BCEA7}"/>
              </pc2:cmMkLst>
            </pc226:cmChg>
          </p:ext>
        </pc:extLst>
      </pc:sldChg>
      <pc:sldChg chg="del">
        <pc:chgData name="Kristen Rosenthal" userId="67a58a6d-22ff-4b03-8f01-10ea3f44af52" providerId="ADAL" clId="{9B663E00-E37B-4EC5-B379-47D53CA16158}" dt="2024-06-06T21:17:50.376" v="682" actId="47"/>
        <pc:sldMkLst>
          <pc:docMk/>
          <pc:sldMk cId="644350131" sldId="2141411867"/>
        </pc:sldMkLst>
      </pc:sldChg>
      <pc:sldChg chg="delSp modSp mod ord delCm modCm modNotesTx">
        <pc:chgData name="Kristen Rosenthal" userId="67a58a6d-22ff-4b03-8f01-10ea3f44af52" providerId="ADAL" clId="{9B663E00-E37B-4EC5-B379-47D53CA16158}" dt="2024-06-07T18:06:31.050" v="1429"/>
        <pc:sldMkLst>
          <pc:docMk/>
          <pc:sldMk cId="2008120746" sldId="2141411868"/>
        </pc:sldMkLst>
        <pc:graphicFrameChg chg="modGraphic">
          <ac:chgData name="Kristen Rosenthal" userId="67a58a6d-22ff-4b03-8f01-10ea3f44af52" providerId="ADAL" clId="{9B663E00-E37B-4EC5-B379-47D53CA16158}" dt="2024-06-06T21:22:12.113" v="803" actId="20577"/>
          <ac:graphicFrameMkLst>
            <pc:docMk/>
            <pc:sldMk cId="2008120746" sldId="2141411868"/>
            <ac:graphicFrameMk id="2" creationId="{BC66C5F8-4955-912E-F046-221E72DDB55E}"/>
          </ac:graphicFrameMkLst>
        </pc:graphicFrameChg>
        <pc:picChg chg="del mod">
          <ac:chgData name="Kristen Rosenthal" userId="67a58a6d-22ff-4b03-8f01-10ea3f44af52" providerId="ADAL" clId="{9B663E00-E37B-4EC5-B379-47D53CA16158}" dt="2024-06-07T14:52:32.507" v="1372" actId="478"/>
          <ac:picMkLst>
            <pc:docMk/>
            <pc:sldMk cId="2008120746" sldId="2141411868"/>
            <ac:picMk id="5" creationId="{A57714CF-54EF-D47C-31B4-0445A4B4A753}"/>
          </ac:picMkLst>
        </pc:picChg>
        <pc:extLst>
          <p:ext xmlns:p="http://schemas.openxmlformats.org/presentationml/2006/main" uri="{D6D511B9-2390-475A-947B-AFAB55BFBCF1}">
            <pc226:cmChg xmlns:pc226="http://schemas.microsoft.com/office/powerpoint/2022/06/main/command" chg="del">
              <pc226:chgData name="Kristen Rosenthal" userId="67a58a6d-22ff-4b03-8f01-10ea3f44af52" providerId="ADAL" clId="{9B663E00-E37B-4EC5-B379-47D53CA16158}" dt="2024-06-06T21:37:10.038" v="1077"/>
              <pc2:cmMkLst xmlns:pc2="http://schemas.microsoft.com/office/powerpoint/2019/9/main/command">
                <pc:docMk/>
                <pc:sldMk cId="2008120746" sldId="2141411868"/>
                <pc2:cmMk id="{1BD5D6E2-4230-4511-BA5F-3DDA7E98337F}"/>
              </pc2:cmMkLst>
            </pc226:cmChg>
            <pc226:cmChg xmlns:pc226="http://schemas.microsoft.com/office/powerpoint/2022/06/main/command" chg="del mod">
              <pc226:chgData name="Kristen Rosenthal" userId="67a58a6d-22ff-4b03-8f01-10ea3f44af52" providerId="ADAL" clId="{9B663E00-E37B-4EC5-B379-47D53CA16158}" dt="2024-06-07T18:06:31.050" v="1429"/>
              <pc2:cmMkLst xmlns:pc2="http://schemas.microsoft.com/office/powerpoint/2019/9/main/command">
                <pc:docMk/>
                <pc:sldMk cId="2008120746" sldId="2141411868"/>
                <pc2:cmMk id="{C88C49EB-A650-4FD1-B840-F1B45CC53634}"/>
              </pc2:cmMkLst>
            </pc226:cmChg>
          </p:ext>
        </pc:extLst>
      </pc:sldChg>
      <pc:sldChg chg="del">
        <pc:chgData name="Kristen Rosenthal" userId="67a58a6d-22ff-4b03-8f01-10ea3f44af52" providerId="ADAL" clId="{9B663E00-E37B-4EC5-B379-47D53CA16158}" dt="2024-06-06T21:17:54.464" v="683" actId="47"/>
        <pc:sldMkLst>
          <pc:docMk/>
          <pc:sldMk cId="2243871552" sldId="2141411869"/>
        </pc:sldMkLst>
      </pc:sldChg>
      <pc:sldChg chg="del">
        <pc:chgData name="Kristen Rosenthal" userId="67a58a6d-22ff-4b03-8f01-10ea3f44af52" providerId="ADAL" clId="{9B663E00-E37B-4EC5-B379-47D53CA16158}" dt="2024-06-06T21:17:58.482" v="684" actId="47"/>
        <pc:sldMkLst>
          <pc:docMk/>
          <pc:sldMk cId="520176423" sldId="2141411870"/>
        </pc:sldMkLst>
      </pc:sldChg>
      <pc:sldChg chg="modSp delCm">
        <pc:chgData name="Kristen Rosenthal" userId="67a58a6d-22ff-4b03-8f01-10ea3f44af52" providerId="ADAL" clId="{9B663E00-E37B-4EC5-B379-47D53CA16158}" dt="2024-06-06T21:43:34.805" v="1191" actId="14100"/>
        <pc:sldMkLst>
          <pc:docMk/>
          <pc:sldMk cId="2611241930" sldId="2141411871"/>
        </pc:sldMkLst>
        <pc:spChg chg="mod">
          <ac:chgData name="Kristen Rosenthal" userId="67a58a6d-22ff-4b03-8f01-10ea3f44af52" providerId="ADAL" clId="{9B663E00-E37B-4EC5-B379-47D53CA16158}" dt="2024-06-06T21:43:34.805" v="1191" actId="14100"/>
          <ac:spMkLst>
            <pc:docMk/>
            <pc:sldMk cId="2611241930" sldId="2141411871"/>
            <ac:spMk id="6" creationId="{9B710E8A-6597-B15D-46BE-A80534FC850C}"/>
          </ac:spMkLst>
        </pc:spChg>
        <pc:extLst>
          <p:ext xmlns:p="http://schemas.openxmlformats.org/presentationml/2006/main" uri="{D6D511B9-2390-475A-947B-AFAB55BFBCF1}">
            <pc226:cmChg xmlns:pc226="http://schemas.microsoft.com/office/powerpoint/2022/06/main/command" chg="del">
              <pc226:chgData name="Kristen Rosenthal" userId="67a58a6d-22ff-4b03-8f01-10ea3f44af52" providerId="ADAL" clId="{9B663E00-E37B-4EC5-B379-47D53CA16158}" dt="2024-06-06T21:41:43.115" v="1189"/>
              <pc2:cmMkLst xmlns:pc2="http://schemas.microsoft.com/office/powerpoint/2019/9/main/command">
                <pc:docMk/>
                <pc:sldMk cId="2611241930" sldId="2141411871"/>
                <pc2:cmMk id="{2BB7F851-269A-C54B-8D9D-ED70B9838751}"/>
              </pc2:cmMkLst>
            </pc226:cmChg>
            <pc226:cmChg xmlns:pc226="http://schemas.microsoft.com/office/powerpoint/2022/06/main/command" chg="del">
              <pc226:chgData name="Kristen Rosenthal" userId="67a58a6d-22ff-4b03-8f01-10ea3f44af52" providerId="ADAL" clId="{9B663E00-E37B-4EC5-B379-47D53CA16158}" dt="2024-06-06T21:41:45.266" v="1190"/>
              <pc2:cmMkLst xmlns:pc2="http://schemas.microsoft.com/office/powerpoint/2019/9/main/command">
                <pc:docMk/>
                <pc:sldMk cId="2611241930" sldId="2141411871"/>
                <pc2:cmMk id="{E6C1CF98-3679-4182-B044-A690BDB7ED25}"/>
              </pc2:cmMkLst>
            </pc226:cmChg>
          </p:ext>
        </pc:extLst>
      </pc:sldChg>
      <pc:sldChg chg="modSp mod delCm">
        <pc:chgData name="Kristen Rosenthal" userId="67a58a6d-22ff-4b03-8f01-10ea3f44af52" providerId="ADAL" clId="{9B663E00-E37B-4EC5-B379-47D53CA16158}" dt="2024-06-07T14:52:46.364" v="1375"/>
        <pc:sldMkLst>
          <pc:docMk/>
          <pc:sldMk cId="2818184453" sldId="2141411872"/>
        </pc:sldMkLst>
        <pc:graphicFrameChg chg="modGraphic">
          <ac:chgData name="Kristen Rosenthal" userId="67a58a6d-22ff-4b03-8f01-10ea3f44af52" providerId="ADAL" clId="{9B663E00-E37B-4EC5-B379-47D53CA16158}" dt="2024-06-06T21:44:56.773" v="1202" actId="207"/>
          <ac:graphicFrameMkLst>
            <pc:docMk/>
            <pc:sldMk cId="2818184453" sldId="2141411872"/>
            <ac:graphicFrameMk id="2" creationId="{B3944168-B4FC-C716-39E8-F6CB30B095CB}"/>
          </ac:graphicFrameMkLst>
        </pc:graphicFrameChg>
        <pc:graphicFrameChg chg="mod modGraphic">
          <ac:chgData name="Kristen Rosenthal" userId="67a58a6d-22ff-4b03-8f01-10ea3f44af52" providerId="ADAL" clId="{9B663E00-E37B-4EC5-B379-47D53CA16158}" dt="2024-06-06T21:44:52.473" v="1200" actId="207"/>
          <ac:graphicFrameMkLst>
            <pc:docMk/>
            <pc:sldMk cId="2818184453" sldId="2141411872"/>
            <ac:graphicFrameMk id="3" creationId="{C3183A0A-52E9-8D72-8734-B71497867159}"/>
          </ac:graphicFrameMkLst>
        </pc:graphicFrameChg>
        <pc:extLst>
          <p:ext xmlns:p="http://schemas.openxmlformats.org/presentationml/2006/main" uri="{D6D511B9-2390-475A-947B-AFAB55BFBCF1}">
            <pc226:cmChg xmlns:pc226="http://schemas.microsoft.com/office/powerpoint/2022/06/main/command" chg="del">
              <pc226:chgData name="Kristen Rosenthal" userId="67a58a6d-22ff-4b03-8f01-10ea3f44af52" providerId="ADAL" clId="{9B663E00-E37B-4EC5-B379-47D53CA16158}" dt="2024-06-07T14:52:46.364" v="1375"/>
              <pc2:cmMkLst xmlns:pc2="http://schemas.microsoft.com/office/powerpoint/2019/9/main/command">
                <pc:docMk/>
                <pc:sldMk cId="2818184453" sldId="2141411872"/>
                <pc2:cmMk id="{9C953DC8-34E7-48C5-8BF5-A0A8D21725B4}"/>
              </pc2:cmMkLst>
            </pc226:cmChg>
          </p:ext>
        </pc:extLst>
      </pc:sldChg>
      <pc:sldChg chg="delSp modSp mod delCm">
        <pc:chgData name="Kristen Rosenthal" userId="67a58a6d-22ff-4b03-8f01-10ea3f44af52" providerId="ADAL" clId="{9B663E00-E37B-4EC5-B379-47D53CA16158}" dt="2024-06-07T18:06:14.968" v="1419" actId="21"/>
        <pc:sldMkLst>
          <pc:docMk/>
          <pc:sldMk cId="1401083177" sldId="2141411873"/>
        </pc:sldMkLst>
        <pc:spChg chg="mod">
          <ac:chgData name="Kristen Rosenthal" userId="67a58a6d-22ff-4b03-8f01-10ea3f44af52" providerId="ADAL" clId="{9B663E00-E37B-4EC5-B379-47D53CA16158}" dt="2024-06-07T14:51:20.120" v="1366" actId="20577"/>
          <ac:spMkLst>
            <pc:docMk/>
            <pc:sldMk cId="1401083177" sldId="2141411873"/>
            <ac:spMk id="5" creationId="{B67AC048-3A5A-A2F2-CB07-4FB6BB590F0E}"/>
          </ac:spMkLst>
        </pc:spChg>
        <pc:spChg chg="mod">
          <ac:chgData name="Kristen Rosenthal" userId="67a58a6d-22ff-4b03-8f01-10ea3f44af52" providerId="ADAL" clId="{9B663E00-E37B-4EC5-B379-47D53CA16158}" dt="2024-06-07T14:51:17.619" v="1364" actId="20577"/>
          <ac:spMkLst>
            <pc:docMk/>
            <pc:sldMk cId="1401083177" sldId="2141411873"/>
            <ac:spMk id="6" creationId="{E57FE5A9-6607-5B80-E178-5D8C63EC96D6}"/>
          </ac:spMkLst>
        </pc:spChg>
        <pc:spChg chg="mod">
          <ac:chgData name="Kristen Rosenthal" userId="67a58a6d-22ff-4b03-8f01-10ea3f44af52" providerId="ADAL" clId="{9B663E00-E37B-4EC5-B379-47D53CA16158}" dt="2024-06-06T21:11:41.830" v="622" actId="20577"/>
          <ac:spMkLst>
            <pc:docMk/>
            <pc:sldMk cId="1401083177" sldId="2141411873"/>
            <ac:spMk id="14" creationId="{0F59527A-D173-A3BB-D6DF-1A2E02C548C8}"/>
          </ac:spMkLst>
        </pc:spChg>
        <pc:spChg chg="mod">
          <ac:chgData name="Kristen Rosenthal" userId="67a58a6d-22ff-4b03-8f01-10ea3f44af52" providerId="ADAL" clId="{9B663E00-E37B-4EC5-B379-47D53CA16158}" dt="2024-06-06T21:10:57.576" v="621" actId="20577"/>
          <ac:spMkLst>
            <pc:docMk/>
            <pc:sldMk cId="1401083177" sldId="2141411873"/>
            <ac:spMk id="24" creationId="{67E37D0F-051F-38D5-4CCF-CAA34522587C}"/>
          </ac:spMkLst>
        </pc:spChg>
        <pc:spChg chg="mod">
          <ac:chgData name="Kristen Rosenthal" userId="67a58a6d-22ff-4b03-8f01-10ea3f44af52" providerId="ADAL" clId="{9B663E00-E37B-4EC5-B379-47D53CA16158}" dt="2024-06-07T18:06:14.968" v="1419" actId="21"/>
          <ac:spMkLst>
            <pc:docMk/>
            <pc:sldMk cId="1401083177" sldId="2141411873"/>
            <ac:spMk id="9218" creationId="{8546831A-73CD-4F8E-9FF8-D931364866CE}"/>
          </ac:spMkLst>
        </pc:spChg>
        <pc:picChg chg="del mod">
          <ac:chgData name="Kristen Rosenthal" userId="67a58a6d-22ff-4b03-8f01-10ea3f44af52" providerId="ADAL" clId="{9B663E00-E37B-4EC5-B379-47D53CA16158}" dt="2024-06-07T18:05:09.166" v="1399" actId="478"/>
          <ac:picMkLst>
            <pc:docMk/>
            <pc:sldMk cId="1401083177" sldId="2141411873"/>
            <ac:picMk id="3" creationId="{D63BD7F0-A5DA-6F93-4847-CBE26F97E544}"/>
          </ac:picMkLst>
        </pc:picChg>
        <pc:extLst>
          <p:ext xmlns:p="http://schemas.openxmlformats.org/presentationml/2006/main" uri="{D6D511B9-2390-475A-947B-AFAB55BFBCF1}">
            <pc226:cmChg xmlns:pc226="http://schemas.microsoft.com/office/powerpoint/2022/06/main/command" chg="del">
              <pc226:chgData name="Kristen Rosenthal" userId="67a58a6d-22ff-4b03-8f01-10ea3f44af52" providerId="ADAL" clId="{9B663E00-E37B-4EC5-B379-47D53CA16158}" dt="2024-06-07T18:05:29.857" v="1400"/>
              <pc2:cmMkLst xmlns:pc2="http://schemas.microsoft.com/office/powerpoint/2019/9/main/command">
                <pc:docMk/>
                <pc:sldMk cId="1401083177" sldId="2141411873"/>
                <pc2:cmMk id="{1ADA2253-781E-4B26-B238-1F43B5666E06}"/>
              </pc2:cmMkLst>
            </pc226:cmChg>
            <pc226:cmChg xmlns:pc226="http://schemas.microsoft.com/office/powerpoint/2022/06/main/command" chg="del">
              <pc226:chgData name="Kristen Rosenthal" userId="67a58a6d-22ff-4b03-8f01-10ea3f44af52" providerId="ADAL" clId="{9B663E00-E37B-4EC5-B379-47D53CA16158}" dt="2024-06-07T14:47:39.127" v="1360"/>
              <pc2:cmMkLst xmlns:pc2="http://schemas.microsoft.com/office/powerpoint/2019/9/main/command">
                <pc:docMk/>
                <pc:sldMk cId="1401083177" sldId="2141411873"/>
                <pc2:cmMk id="{BE240264-912B-EB44-918E-62A1C17D2B4A}"/>
              </pc2:cmMkLst>
            </pc226:cmChg>
            <pc226:cmChg xmlns:pc226="http://schemas.microsoft.com/office/powerpoint/2022/06/main/command" chg="del">
              <pc226:chgData name="Kristen Rosenthal" userId="67a58a6d-22ff-4b03-8f01-10ea3f44af52" providerId="ADAL" clId="{9B663E00-E37B-4EC5-B379-47D53CA16158}" dt="2024-06-07T18:05:32.107" v="1401"/>
              <pc2:cmMkLst xmlns:pc2="http://schemas.microsoft.com/office/powerpoint/2019/9/main/command">
                <pc:docMk/>
                <pc:sldMk cId="1401083177" sldId="2141411873"/>
                <pc2:cmMk id="{8C6D23BD-2054-4127-9945-ACD898FBF4D2}"/>
              </pc2:cmMkLst>
            </pc226:cmChg>
            <pc226:cmChg xmlns:pc226="http://schemas.microsoft.com/office/powerpoint/2022/06/main/command" chg="del">
              <pc226:chgData name="Kristen Rosenthal" userId="67a58a6d-22ff-4b03-8f01-10ea3f44af52" providerId="ADAL" clId="{9B663E00-E37B-4EC5-B379-47D53CA16158}" dt="2024-06-07T14:51:03.478" v="1361"/>
              <pc2:cmMkLst xmlns:pc2="http://schemas.microsoft.com/office/powerpoint/2019/9/main/command">
                <pc:docMk/>
                <pc:sldMk cId="1401083177" sldId="2141411873"/>
                <pc2:cmMk id="{05E570CF-4EB5-BD47-908A-594D986C1DDC}"/>
              </pc2:cmMkLst>
            </pc226:cmChg>
            <pc226:cmChg xmlns:pc226="http://schemas.microsoft.com/office/powerpoint/2022/06/main/command" chg="del">
              <pc226:chgData name="Kristen Rosenthal" userId="67a58a6d-22ff-4b03-8f01-10ea3f44af52" providerId="ADAL" clId="{9B663E00-E37B-4EC5-B379-47D53CA16158}" dt="2024-06-07T14:51:07.066" v="1362"/>
              <pc2:cmMkLst xmlns:pc2="http://schemas.microsoft.com/office/powerpoint/2019/9/main/command">
                <pc:docMk/>
                <pc:sldMk cId="1401083177" sldId="2141411873"/>
                <pc2:cmMk id="{CBAD8EF8-136A-470B-8CE2-2506B0EE8909}"/>
              </pc2:cmMkLst>
            </pc226:cmChg>
          </p:ext>
        </pc:extLst>
      </pc:sldChg>
      <pc:sldChg chg="del mod ord modShow modCm">
        <pc:chgData name="Kristen Rosenthal" userId="67a58a6d-22ff-4b03-8f01-10ea3f44af52" providerId="ADAL" clId="{9B663E00-E37B-4EC5-B379-47D53CA16158}" dt="2024-06-07T14:52:39.437" v="1374" actId="47"/>
        <pc:sldMkLst>
          <pc:docMk/>
          <pc:sldMk cId="4065932867" sldId="2141411874"/>
        </pc:sldMkLst>
        <pc:extLst>
          <p:ext xmlns:p="http://schemas.openxmlformats.org/presentationml/2006/main" uri="{D6D511B9-2390-475A-947B-AFAB55BFBCF1}">
            <pc226:cmChg xmlns:pc226="http://schemas.microsoft.com/office/powerpoint/2022/06/main/command" chg="">
              <pc226:chgData name="Kristen Rosenthal" userId="67a58a6d-22ff-4b03-8f01-10ea3f44af52" providerId="ADAL" clId="{9B663E00-E37B-4EC5-B379-47D53CA16158}" dt="2024-06-06T21:39:32.303" v="1097"/>
              <pc2:cmMkLst xmlns:pc2="http://schemas.microsoft.com/office/powerpoint/2019/9/main/command">
                <pc:docMk/>
                <pc:sldMk cId="4065932867" sldId="2141411874"/>
                <pc2:cmMk id="{24523ED3-BBF0-4530-9636-772653038016}"/>
              </pc2:cmMkLst>
              <pc226:cmRplyChg chg="add mod">
                <pc226:chgData name="Kristen Rosenthal" userId="67a58a6d-22ff-4b03-8f01-10ea3f44af52" providerId="ADAL" clId="{9B663E00-E37B-4EC5-B379-47D53CA16158}" dt="2024-06-06T21:39:32.303" v="1097"/>
                <pc2:cmRplyMkLst xmlns:pc2="http://schemas.microsoft.com/office/powerpoint/2019/9/main/command">
                  <pc:docMk/>
                  <pc:sldMk cId="4065932867" sldId="2141411874"/>
                  <pc2:cmMk id="{24523ED3-BBF0-4530-9636-772653038016}"/>
                  <pc2:cmRplyMk id="{96212EB9-DC04-420E-B4C2-D7C1A0A7FB56}"/>
                </pc2:cmRplyMkLst>
              </pc226:cmRplyChg>
            </pc226:cmChg>
          </p:ext>
        </pc:extLst>
      </pc:sldChg>
      <pc:sldChg chg="addSp delSp modSp add mod">
        <pc:chgData name="Kristen Rosenthal" userId="67a58a6d-22ff-4b03-8f01-10ea3f44af52" providerId="ADAL" clId="{9B663E00-E37B-4EC5-B379-47D53CA16158}" dt="2024-06-06T21:03:14.792" v="615" actId="403"/>
        <pc:sldMkLst>
          <pc:docMk/>
          <pc:sldMk cId="4024005420" sldId="2141411875"/>
        </pc:sldMkLst>
        <pc:spChg chg="mod">
          <ac:chgData name="Kristen Rosenthal" userId="67a58a6d-22ff-4b03-8f01-10ea3f44af52" providerId="ADAL" clId="{9B663E00-E37B-4EC5-B379-47D53CA16158}" dt="2024-06-06T21:01:54.679" v="598" actId="6549"/>
          <ac:spMkLst>
            <pc:docMk/>
            <pc:sldMk cId="4024005420" sldId="2141411875"/>
            <ac:spMk id="4" creationId="{41113DF2-907A-EF0C-17DE-D496143A8915}"/>
          </ac:spMkLst>
        </pc:spChg>
        <pc:spChg chg="del">
          <ac:chgData name="Kristen Rosenthal" userId="67a58a6d-22ff-4b03-8f01-10ea3f44af52" providerId="ADAL" clId="{9B663E00-E37B-4EC5-B379-47D53CA16158}" dt="2024-06-06T20:49:35.996" v="413" actId="478"/>
          <ac:spMkLst>
            <pc:docMk/>
            <pc:sldMk cId="4024005420" sldId="2141411875"/>
            <ac:spMk id="5" creationId="{72BAF192-213A-ADDB-24A6-8429A565AFB2}"/>
          </ac:spMkLst>
        </pc:spChg>
        <pc:spChg chg="add mod">
          <ac:chgData name="Kristen Rosenthal" userId="67a58a6d-22ff-4b03-8f01-10ea3f44af52" providerId="ADAL" clId="{9B663E00-E37B-4EC5-B379-47D53CA16158}" dt="2024-06-06T21:03:06.794" v="614" actId="20577"/>
          <ac:spMkLst>
            <pc:docMk/>
            <pc:sldMk cId="4024005420" sldId="2141411875"/>
            <ac:spMk id="6" creationId="{5A3703FF-431A-7C51-96A9-783BEB7F9881}"/>
          </ac:spMkLst>
        </pc:spChg>
        <pc:spChg chg="mod">
          <ac:chgData name="Kristen Rosenthal" userId="67a58a6d-22ff-4b03-8f01-10ea3f44af52" providerId="ADAL" clId="{9B663E00-E37B-4EC5-B379-47D53CA16158}" dt="2024-06-06T20:53:36.510" v="480" actId="1076"/>
          <ac:spMkLst>
            <pc:docMk/>
            <pc:sldMk cId="4024005420" sldId="2141411875"/>
            <ac:spMk id="7" creationId="{6681DDEB-430D-0BB9-6C2B-2049844C7FAD}"/>
          </ac:spMkLst>
        </pc:spChg>
        <pc:spChg chg="del">
          <ac:chgData name="Kristen Rosenthal" userId="67a58a6d-22ff-4b03-8f01-10ea3f44af52" providerId="ADAL" clId="{9B663E00-E37B-4EC5-B379-47D53CA16158}" dt="2024-06-06T20:49:35.996" v="413" actId="478"/>
          <ac:spMkLst>
            <pc:docMk/>
            <pc:sldMk cId="4024005420" sldId="2141411875"/>
            <ac:spMk id="9" creationId="{ACF80E41-FD0B-A64A-3AD5-14E934C0016F}"/>
          </ac:spMkLst>
        </pc:spChg>
        <pc:spChg chg="del">
          <ac:chgData name="Kristen Rosenthal" userId="67a58a6d-22ff-4b03-8f01-10ea3f44af52" providerId="ADAL" clId="{9B663E00-E37B-4EC5-B379-47D53CA16158}" dt="2024-06-06T20:54:29.381" v="500" actId="478"/>
          <ac:spMkLst>
            <pc:docMk/>
            <pc:sldMk cId="4024005420" sldId="2141411875"/>
            <ac:spMk id="10" creationId="{B9DAD17C-84CC-65A1-7BC3-073146E7A464}"/>
          </ac:spMkLst>
        </pc:spChg>
        <pc:spChg chg="add mod">
          <ac:chgData name="Kristen Rosenthal" userId="67a58a6d-22ff-4b03-8f01-10ea3f44af52" providerId="ADAL" clId="{9B663E00-E37B-4EC5-B379-47D53CA16158}" dt="2024-06-06T20:53:05.291" v="477" actId="14100"/>
          <ac:spMkLst>
            <pc:docMk/>
            <pc:sldMk cId="4024005420" sldId="2141411875"/>
            <ac:spMk id="11" creationId="{259A6E52-1D57-4D92-04CA-9BE71289D9B7}"/>
          </ac:spMkLst>
        </pc:spChg>
        <pc:spChg chg="del">
          <ac:chgData name="Kristen Rosenthal" userId="67a58a6d-22ff-4b03-8f01-10ea3f44af52" providerId="ADAL" clId="{9B663E00-E37B-4EC5-B379-47D53CA16158}" dt="2024-06-06T20:49:35.996" v="413" actId="478"/>
          <ac:spMkLst>
            <pc:docMk/>
            <pc:sldMk cId="4024005420" sldId="2141411875"/>
            <ac:spMk id="13" creationId="{0192EAF2-2C89-2C2E-8F5B-4ECB5889B01F}"/>
          </ac:spMkLst>
        </pc:spChg>
        <pc:spChg chg="del">
          <ac:chgData name="Kristen Rosenthal" userId="67a58a6d-22ff-4b03-8f01-10ea3f44af52" providerId="ADAL" clId="{9B663E00-E37B-4EC5-B379-47D53CA16158}" dt="2024-06-06T20:49:35.996" v="413" actId="478"/>
          <ac:spMkLst>
            <pc:docMk/>
            <pc:sldMk cId="4024005420" sldId="2141411875"/>
            <ac:spMk id="14" creationId="{412FEAED-0625-43FB-892B-798541495E4E}"/>
          </ac:spMkLst>
        </pc:spChg>
        <pc:spChg chg="del">
          <ac:chgData name="Kristen Rosenthal" userId="67a58a6d-22ff-4b03-8f01-10ea3f44af52" providerId="ADAL" clId="{9B663E00-E37B-4EC5-B379-47D53CA16158}" dt="2024-06-06T20:49:35.996" v="413" actId="478"/>
          <ac:spMkLst>
            <pc:docMk/>
            <pc:sldMk cId="4024005420" sldId="2141411875"/>
            <ac:spMk id="15" creationId="{2104663A-CB87-4961-B239-C633B3092DAD}"/>
          </ac:spMkLst>
        </pc:spChg>
        <pc:spChg chg="add mod">
          <ac:chgData name="Kristen Rosenthal" userId="67a58a6d-22ff-4b03-8f01-10ea3f44af52" providerId="ADAL" clId="{9B663E00-E37B-4EC5-B379-47D53CA16158}" dt="2024-06-06T20:49:38.864" v="420" actId="1038"/>
          <ac:spMkLst>
            <pc:docMk/>
            <pc:sldMk cId="4024005420" sldId="2141411875"/>
            <ac:spMk id="17" creationId="{81AF9139-7A04-9921-AEBA-AB6BDB8BEB3B}"/>
          </ac:spMkLst>
        </pc:spChg>
        <pc:spChg chg="mod">
          <ac:chgData name="Kristen Rosenthal" userId="67a58a6d-22ff-4b03-8f01-10ea3f44af52" providerId="ADAL" clId="{9B663E00-E37B-4EC5-B379-47D53CA16158}" dt="2024-06-06T20:50:42.144" v="433" actId="14100"/>
          <ac:spMkLst>
            <pc:docMk/>
            <pc:sldMk cId="4024005420" sldId="2141411875"/>
            <ac:spMk id="18" creationId="{B4D5AFB6-6A7D-4408-9EC1-6F5B3B49A451}"/>
          </ac:spMkLst>
        </pc:spChg>
        <pc:spChg chg="del">
          <ac:chgData name="Kristen Rosenthal" userId="67a58a6d-22ff-4b03-8f01-10ea3f44af52" providerId="ADAL" clId="{9B663E00-E37B-4EC5-B379-47D53CA16158}" dt="2024-06-06T20:49:35.996" v="413" actId="478"/>
          <ac:spMkLst>
            <pc:docMk/>
            <pc:sldMk cId="4024005420" sldId="2141411875"/>
            <ac:spMk id="19" creationId="{855357ED-1EC3-4D3C-BC5D-F7C3B6B012E5}"/>
          </ac:spMkLst>
        </pc:spChg>
        <pc:spChg chg="del">
          <ac:chgData name="Kristen Rosenthal" userId="67a58a6d-22ff-4b03-8f01-10ea3f44af52" providerId="ADAL" clId="{9B663E00-E37B-4EC5-B379-47D53CA16158}" dt="2024-06-06T20:49:35.996" v="413" actId="478"/>
          <ac:spMkLst>
            <pc:docMk/>
            <pc:sldMk cId="4024005420" sldId="2141411875"/>
            <ac:spMk id="20" creationId="{A3348848-9DC9-1E5B-0544-65F4BDEB98B3}"/>
          </ac:spMkLst>
        </pc:spChg>
        <pc:spChg chg="del">
          <ac:chgData name="Kristen Rosenthal" userId="67a58a6d-22ff-4b03-8f01-10ea3f44af52" providerId="ADAL" clId="{9B663E00-E37B-4EC5-B379-47D53CA16158}" dt="2024-06-06T20:49:35.996" v="413" actId="478"/>
          <ac:spMkLst>
            <pc:docMk/>
            <pc:sldMk cId="4024005420" sldId="2141411875"/>
            <ac:spMk id="21" creationId="{47D72F0C-B930-7171-759A-2212DD88C76C}"/>
          </ac:spMkLst>
        </pc:spChg>
        <pc:spChg chg="add mod">
          <ac:chgData name="Kristen Rosenthal" userId="67a58a6d-22ff-4b03-8f01-10ea3f44af52" providerId="ADAL" clId="{9B663E00-E37B-4EC5-B379-47D53CA16158}" dt="2024-06-06T21:00:33.469" v="593" actId="20577"/>
          <ac:spMkLst>
            <pc:docMk/>
            <pc:sldMk cId="4024005420" sldId="2141411875"/>
            <ac:spMk id="22" creationId="{7B6F81A5-3347-48DD-E64B-04796B4AE82F}"/>
          </ac:spMkLst>
        </pc:spChg>
        <pc:spChg chg="del">
          <ac:chgData name="Kristen Rosenthal" userId="67a58a6d-22ff-4b03-8f01-10ea3f44af52" providerId="ADAL" clId="{9B663E00-E37B-4EC5-B379-47D53CA16158}" dt="2024-06-06T20:49:35.996" v="413" actId="478"/>
          <ac:spMkLst>
            <pc:docMk/>
            <pc:sldMk cId="4024005420" sldId="2141411875"/>
            <ac:spMk id="23" creationId="{A059A2D3-AE42-8D41-8A1D-223E9BB65400}"/>
          </ac:spMkLst>
        </pc:spChg>
        <pc:spChg chg="add mod">
          <ac:chgData name="Kristen Rosenthal" userId="67a58a6d-22ff-4b03-8f01-10ea3f44af52" providerId="ADAL" clId="{9B663E00-E37B-4EC5-B379-47D53CA16158}" dt="2024-06-06T21:00:38.270" v="595" actId="20577"/>
          <ac:spMkLst>
            <pc:docMk/>
            <pc:sldMk cId="4024005420" sldId="2141411875"/>
            <ac:spMk id="24" creationId="{127018DA-659D-DC39-C21D-DFC63CB65BE9}"/>
          </ac:spMkLst>
        </pc:spChg>
        <pc:spChg chg="del">
          <ac:chgData name="Kristen Rosenthal" userId="67a58a6d-22ff-4b03-8f01-10ea3f44af52" providerId="ADAL" clId="{9B663E00-E37B-4EC5-B379-47D53CA16158}" dt="2024-06-06T20:49:35.996" v="413" actId="478"/>
          <ac:spMkLst>
            <pc:docMk/>
            <pc:sldMk cId="4024005420" sldId="2141411875"/>
            <ac:spMk id="25" creationId="{2675AB03-8544-D5F2-0908-EED118805327}"/>
          </ac:spMkLst>
        </pc:spChg>
        <pc:spChg chg="add del mod">
          <ac:chgData name="Kristen Rosenthal" userId="67a58a6d-22ff-4b03-8f01-10ea3f44af52" providerId="ADAL" clId="{9B663E00-E37B-4EC5-B379-47D53CA16158}" dt="2024-06-06T20:51:31.075" v="442" actId="478"/>
          <ac:spMkLst>
            <pc:docMk/>
            <pc:sldMk cId="4024005420" sldId="2141411875"/>
            <ac:spMk id="26" creationId="{02301EFE-16E4-9978-FF74-FFD261A324F2}"/>
          </ac:spMkLst>
        </pc:spChg>
        <pc:spChg chg="add mod">
          <ac:chgData name="Kristen Rosenthal" userId="67a58a6d-22ff-4b03-8f01-10ea3f44af52" providerId="ADAL" clId="{9B663E00-E37B-4EC5-B379-47D53CA16158}" dt="2024-06-06T21:03:14.792" v="615" actId="403"/>
          <ac:spMkLst>
            <pc:docMk/>
            <pc:sldMk cId="4024005420" sldId="2141411875"/>
            <ac:spMk id="27" creationId="{7490E01D-3107-B29B-EBFA-5B71FA9BB700}"/>
          </ac:spMkLst>
        </pc:spChg>
        <pc:spChg chg="add del mod">
          <ac:chgData name="Kristen Rosenthal" userId="67a58a6d-22ff-4b03-8f01-10ea3f44af52" providerId="ADAL" clId="{9B663E00-E37B-4EC5-B379-47D53CA16158}" dt="2024-06-06T20:52:39.610" v="468" actId="478"/>
          <ac:spMkLst>
            <pc:docMk/>
            <pc:sldMk cId="4024005420" sldId="2141411875"/>
            <ac:spMk id="28" creationId="{B86D3FC3-7088-E635-A8CB-20F475666150}"/>
          </ac:spMkLst>
        </pc:spChg>
        <pc:spChg chg="add mod">
          <ac:chgData name="Kristen Rosenthal" userId="67a58a6d-22ff-4b03-8f01-10ea3f44af52" providerId="ADAL" clId="{9B663E00-E37B-4EC5-B379-47D53CA16158}" dt="2024-06-06T21:00:35.767" v="594" actId="20577"/>
          <ac:spMkLst>
            <pc:docMk/>
            <pc:sldMk cId="4024005420" sldId="2141411875"/>
            <ac:spMk id="29" creationId="{2C92B74C-0FA5-8186-5761-1966F123BFB8}"/>
          </ac:spMkLst>
        </pc:spChg>
        <pc:spChg chg="add mod">
          <ac:chgData name="Kristen Rosenthal" userId="67a58a6d-22ff-4b03-8f01-10ea3f44af52" providerId="ADAL" clId="{9B663E00-E37B-4EC5-B379-47D53CA16158}" dt="2024-06-06T21:00:26.902" v="592" actId="20577"/>
          <ac:spMkLst>
            <pc:docMk/>
            <pc:sldMk cId="4024005420" sldId="2141411875"/>
            <ac:spMk id="30" creationId="{42E05EE0-7BF7-1147-5D5B-35F7983F8C40}"/>
          </ac:spMkLst>
        </pc:spChg>
        <pc:spChg chg="add del mod">
          <ac:chgData name="Kristen Rosenthal" userId="67a58a6d-22ff-4b03-8f01-10ea3f44af52" providerId="ADAL" clId="{9B663E00-E37B-4EC5-B379-47D53CA16158}" dt="2024-06-06T20:51:33.402" v="443" actId="478"/>
          <ac:spMkLst>
            <pc:docMk/>
            <pc:sldMk cId="4024005420" sldId="2141411875"/>
            <ac:spMk id="31" creationId="{EF4333F2-C868-2974-9A46-7A26883869F2}"/>
          </ac:spMkLst>
        </pc:spChg>
        <pc:spChg chg="add mod">
          <ac:chgData name="Kristen Rosenthal" userId="67a58a6d-22ff-4b03-8f01-10ea3f44af52" providerId="ADAL" clId="{9B663E00-E37B-4EC5-B379-47D53CA16158}" dt="2024-06-06T20:55:15.035" v="502" actId="20577"/>
          <ac:spMkLst>
            <pc:docMk/>
            <pc:sldMk cId="4024005420" sldId="2141411875"/>
            <ac:spMk id="32" creationId="{1F5898B4-F1FC-C5BC-3B79-74116BD09E8B}"/>
          </ac:spMkLst>
        </pc:spChg>
        <pc:spChg chg="add mod">
          <ac:chgData name="Kristen Rosenthal" userId="67a58a6d-22ff-4b03-8f01-10ea3f44af52" providerId="ADAL" clId="{9B663E00-E37B-4EC5-B379-47D53CA16158}" dt="2024-06-06T20:55:55.469" v="532" actId="1038"/>
          <ac:spMkLst>
            <pc:docMk/>
            <pc:sldMk cId="4024005420" sldId="2141411875"/>
            <ac:spMk id="33" creationId="{B77CA38E-7208-2A55-D143-0FFC3122EABD}"/>
          </ac:spMkLst>
        </pc:spChg>
        <pc:cxnChg chg="del">
          <ac:chgData name="Kristen Rosenthal" userId="67a58a6d-22ff-4b03-8f01-10ea3f44af52" providerId="ADAL" clId="{9B663E00-E37B-4EC5-B379-47D53CA16158}" dt="2024-06-06T20:49:35.996" v="413" actId="478"/>
          <ac:cxnSpMkLst>
            <pc:docMk/>
            <pc:sldMk cId="4024005420" sldId="2141411875"/>
            <ac:cxnSpMk id="8" creationId="{C40F91E6-2E00-23C9-5FD3-229EA8995F78}"/>
          </ac:cxnSpMkLst>
        </pc:cxnChg>
        <pc:cxnChg chg="del">
          <ac:chgData name="Kristen Rosenthal" userId="67a58a6d-22ff-4b03-8f01-10ea3f44af52" providerId="ADAL" clId="{9B663E00-E37B-4EC5-B379-47D53CA16158}" dt="2024-06-06T20:53:39.096" v="481" actId="478"/>
          <ac:cxnSpMkLst>
            <pc:docMk/>
            <pc:sldMk cId="4024005420" sldId="2141411875"/>
            <ac:cxnSpMk id="12" creationId="{871284C6-6657-8D60-6BEB-D62590C7C777}"/>
          </ac:cxnSpMkLst>
        </pc:cxnChg>
      </pc:sldChg>
      <pc:sldChg chg="addSp modSp add mod delCm">
        <pc:chgData name="Kristen Rosenthal" userId="67a58a6d-22ff-4b03-8f01-10ea3f44af52" providerId="ADAL" clId="{9B663E00-E37B-4EC5-B379-47D53CA16158}" dt="2024-06-06T21:41:03.148" v="1188" actId="14100"/>
        <pc:sldMkLst>
          <pc:docMk/>
          <pc:sldMk cId="3963014283" sldId="2141411876"/>
        </pc:sldMkLst>
        <pc:spChg chg="mod">
          <ac:chgData name="Kristen Rosenthal" userId="67a58a6d-22ff-4b03-8f01-10ea3f44af52" providerId="ADAL" clId="{9B663E00-E37B-4EC5-B379-47D53CA16158}" dt="2024-06-06T21:34:12.841" v="1025" actId="6549"/>
          <ac:spMkLst>
            <pc:docMk/>
            <pc:sldMk cId="3963014283" sldId="2141411876"/>
            <ac:spMk id="2" creationId="{066D831B-4E66-F81E-437F-10BAA713F6A8}"/>
          </ac:spMkLst>
        </pc:spChg>
        <pc:spChg chg="mod">
          <ac:chgData name="Kristen Rosenthal" userId="67a58a6d-22ff-4b03-8f01-10ea3f44af52" providerId="ADAL" clId="{9B663E00-E37B-4EC5-B379-47D53CA16158}" dt="2024-06-06T21:41:03.148" v="1188" actId="14100"/>
          <ac:spMkLst>
            <pc:docMk/>
            <pc:sldMk cId="3963014283" sldId="2141411876"/>
            <ac:spMk id="6" creationId="{C481E907-D7AC-34B9-BA87-310E8F97A29B}"/>
          </ac:spMkLst>
        </pc:spChg>
        <pc:graphicFrameChg chg="add mod modGraphic">
          <ac:chgData name="Kristen Rosenthal" userId="67a58a6d-22ff-4b03-8f01-10ea3f44af52" providerId="ADAL" clId="{9B663E00-E37B-4EC5-B379-47D53CA16158}" dt="2024-06-06T21:39:13.911" v="1096" actId="1035"/>
          <ac:graphicFrameMkLst>
            <pc:docMk/>
            <pc:sldMk cId="3963014283" sldId="2141411876"/>
            <ac:graphicFrameMk id="3" creationId="{8B18CB8A-97FF-BBB7-3BC4-268567DB6F08}"/>
          </ac:graphicFrameMkLst>
        </pc:graphicFrameChg>
        <pc:graphicFrameChg chg="mod modGraphic">
          <ac:chgData name="Kristen Rosenthal" userId="67a58a6d-22ff-4b03-8f01-10ea3f44af52" providerId="ADAL" clId="{9B663E00-E37B-4EC5-B379-47D53CA16158}" dt="2024-06-06T21:39:09.067" v="1092" actId="1035"/>
          <ac:graphicFrameMkLst>
            <pc:docMk/>
            <pc:sldMk cId="3963014283" sldId="2141411876"/>
            <ac:graphicFrameMk id="4" creationId="{9E7402CB-169F-243D-0028-D73C86BB0809}"/>
          </ac:graphicFrameMkLst>
        </pc:graphicFrameChg>
        <pc:graphicFrameChg chg="mod">
          <ac:chgData name="Kristen Rosenthal" userId="67a58a6d-22ff-4b03-8f01-10ea3f44af52" providerId="ADAL" clId="{9B663E00-E37B-4EC5-B379-47D53CA16158}" dt="2024-06-06T21:39:09.067" v="1092" actId="1035"/>
          <ac:graphicFrameMkLst>
            <pc:docMk/>
            <pc:sldMk cId="3963014283" sldId="2141411876"/>
            <ac:graphicFrameMk id="8" creationId="{11C71FB7-6190-D37C-7A7A-E89A4AEC505F}"/>
          </ac:graphicFrameMkLst>
        </pc:graphicFrameChg>
        <pc:extLst>
          <p:ext xmlns:p="http://schemas.openxmlformats.org/presentationml/2006/main" uri="{D6D511B9-2390-475A-947B-AFAB55BFBCF1}">
            <pc226:cmChg xmlns:pc226="http://schemas.microsoft.com/office/powerpoint/2022/06/main/command" chg="del">
              <pc226:chgData name="Kristen Rosenthal" userId="67a58a6d-22ff-4b03-8f01-10ea3f44af52" providerId="ADAL" clId="{9B663E00-E37B-4EC5-B379-47D53CA16158}" dt="2024-06-06T21:37:05.690" v="1076"/>
              <pc2:cmMkLst xmlns:pc2="http://schemas.microsoft.com/office/powerpoint/2019/9/main/command">
                <pc:docMk/>
                <pc:sldMk cId="3963014283" sldId="2141411876"/>
                <pc2:cmMk id="{35DCCBF7-55DD-4FBB-9FCB-66060F2A4BE4}"/>
              </pc2:cmMkLst>
            </pc226:cmChg>
          </p:ext>
        </pc:extLst>
      </pc:sldChg>
      <pc:sldChg chg="modSp add mod addCm delCm">
        <pc:chgData name="Kristen Rosenthal" userId="67a58a6d-22ff-4b03-8f01-10ea3f44af52" providerId="ADAL" clId="{9B663E00-E37B-4EC5-B379-47D53CA16158}" dt="2024-06-07T14:46:54.919" v="1358"/>
        <pc:sldMkLst>
          <pc:docMk/>
          <pc:sldMk cId="0" sldId="2141411877"/>
        </pc:sldMkLst>
        <pc:spChg chg="mod">
          <ac:chgData name="Kristen Rosenthal" userId="67a58a6d-22ff-4b03-8f01-10ea3f44af52" providerId="ADAL" clId="{9B663E00-E37B-4EC5-B379-47D53CA16158}" dt="2024-06-06T21:52:19.082" v="1355"/>
          <ac:spMkLst>
            <pc:docMk/>
            <pc:sldMk cId="0" sldId="2141411877"/>
            <ac:spMk id="7171" creationId="{4D67E167-2F37-481F-AB26-A6E236679EF3}"/>
          </ac:spMkLst>
        </pc:spChg>
        <pc:extLst>
          <p:ext xmlns:p="http://schemas.openxmlformats.org/presentationml/2006/main" uri="{D6D511B9-2390-475A-947B-AFAB55BFBCF1}">
            <pc226:cmChg xmlns:pc226="http://schemas.microsoft.com/office/powerpoint/2022/06/main/command" chg="add del">
              <pc226:chgData name="Kristen Rosenthal" userId="67a58a6d-22ff-4b03-8f01-10ea3f44af52" providerId="ADAL" clId="{9B663E00-E37B-4EC5-B379-47D53CA16158}" dt="2024-06-07T14:46:54.919" v="1358"/>
              <pc2:cmMkLst xmlns:pc2="http://schemas.microsoft.com/office/powerpoint/2019/9/main/command">
                <pc:docMk/>
                <pc:sldMk cId="0" sldId="2141411877"/>
                <pc2:cmMk id="{751C2460-B1DC-4BBC-9D72-42795CA23E5D}"/>
              </pc2:cmMkLst>
            </pc226:cmChg>
          </p:ext>
        </pc:extLst>
      </pc:sldChg>
    </pc:docChg>
  </pc:docChgLst>
  <pc:docChgLst>
    <pc:chgData name="Maddelynne Parker" userId="bbd98e11-5b29-4651-a360-03f415633d41" providerId="ADAL" clId="{EF2F0B17-4A45-4538-9B74-FC6161B32C0C}"/>
    <pc:docChg chg="undo redo custSel addSld delSld modSld sldOrd">
      <pc:chgData name="Maddelynne Parker" userId="bbd98e11-5b29-4651-a360-03f415633d41" providerId="ADAL" clId="{EF2F0B17-4A45-4538-9B74-FC6161B32C0C}" dt="2024-06-05T20:51:50.381" v="7498"/>
      <pc:docMkLst>
        <pc:docMk/>
      </pc:docMkLst>
      <pc:sldChg chg="modSp mod addCm modCm">
        <pc:chgData name="Maddelynne Parker" userId="bbd98e11-5b29-4651-a360-03f415633d41" providerId="ADAL" clId="{EF2F0B17-4A45-4538-9B74-FC6161B32C0C}" dt="2024-06-05T20:51:50.381" v="7498"/>
        <pc:sldMkLst>
          <pc:docMk/>
          <pc:sldMk cId="0" sldId="321"/>
        </pc:sldMkLst>
        <pc:spChg chg="mod">
          <ac:chgData name="Maddelynne Parker" userId="bbd98e11-5b29-4651-a360-03f415633d41" providerId="ADAL" clId="{EF2F0B17-4A45-4538-9B74-FC6161B32C0C}" dt="2024-06-05T20:38:47.582" v="7378" actId="20577"/>
          <ac:spMkLst>
            <pc:docMk/>
            <pc:sldMk cId="0" sldId="321"/>
            <ac:spMk id="7171" creationId="{4D67E167-2F37-481F-AB26-A6E236679EF3}"/>
          </ac:spMkLst>
        </pc:spChg>
        <pc:extLst>
          <p:ext xmlns:p="http://schemas.openxmlformats.org/presentationml/2006/main" uri="{D6D511B9-2390-475A-947B-AFAB55BFBCF1}">
            <pc226:cmChg xmlns:pc226="http://schemas.microsoft.com/office/powerpoint/2022/06/main/command" chg="add mod">
              <pc226:chgData name="Maddelynne Parker" userId="bbd98e11-5b29-4651-a360-03f415633d41" providerId="ADAL" clId="{EF2F0B17-4A45-4538-9B74-FC6161B32C0C}" dt="2024-06-05T20:38:47.582" v="7378" actId="20577"/>
              <pc2:cmMkLst xmlns:pc2="http://schemas.microsoft.com/office/powerpoint/2019/9/main/command">
                <pc:docMk/>
                <pc:sldMk cId="0" sldId="321"/>
                <pc2:cmMk id="{0B41CBB7-9ED8-4703-9E39-1DD94341B5E3}"/>
              </pc2:cmMkLst>
            </pc226:cmChg>
            <pc226:cmChg xmlns:pc226="http://schemas.microsoft.com/office/powerpoint/2022/06/main/command" chg="add">
              <pc226:chgData name="Maddelynne Parker" userId="bbd98e11-5b29-4651-a360-03f415633d41" providerId="ADAL" clId="{EF2F0B17-4A45-4538-9B74-FC6161B32C0C}" dt="2024-06-05T20:51:50.381" v="7498"/>
              <pc2:cmMkLst xmlns:pc2="http://schemas.microsoft.com/office/powerpoint/2019/9/main/command">
                <pc:docMk/>
                <pc:sldMk cId="0" sldId="321"/>
                <pc2:cmMk id="{AFAD8CB8-CF3A-4DBE-AEE2-326FA7069637}"/>
              </pc2:cmMkLst>
            </pc226:cmChg>
          </p:ext>
        </pc:extLst>
      </pc:sldChg>
      <pc:sldChg chg="modSp mod addCm modCm">
        <pc:chgData name="Maddelynne Parker" userId="bbd98e11-5b29-4651-a360-03f415633d41" providerId="ADAL" clId="{EF2F0B17-4A45-4538-9B74-FC6161B32C0C}" dt="2024-06-05T20:43:43.522" v="7497" actId="20577"/>
        <pc:sldMkLst>
          <pc:docMk/>
          <pc:sldMk cId="2627868447" sldId="552"/>
        </pc:sldMkLst>
        <pc:spChg chg="mod">
          <ac:chgData name="Maddelynne Parker" userId="bbd98e11-5b29-4651-a360-03f415633d41" providerId="ADAL" clId="{EF2F0B17-4A45-4538-9B74-FC6161B32C0C}" dt="2024-06-05T19:08:06.135" v="4050"/>
          <ac:spMkLst>
            <pc:docMk/>
            <pc:sldMk cId="2627868447" sldId="552"/>
            <ac:spMk id="3" creationId="{7EC31079-E503-A508-5E01-1E274F9F2AB9}"/>
          </ac:spMkLst>
        </pc:spChg>
        <pc:spChg chg="mod">
          <ac:chgData name="Maddelynne Parker" userId="bbd98e11-5b29-4651-a360-03f415633d41" providerId="ADAL" clId="{EF2F0B17-4A45-4538-9B74-FC6161B32C0C}" dt="2024-06-05T20:43:43.522" v="7497" actId="20577"/>
          <ac:spMkLst>
            <pc:docMk/>
            <pc:sldMk cId="2627868447" sldId="552"/>
            <ac:spMk id="9219" creationId="{D25C30B9-DB9B-4F0D-825F-3ADFC7E0F72C}"/>
          </ac:spMkLst>
        </pc:spChg>
        <pc:extLst>
          <p:ext xmlns:p="http://schemas.openxmlformats.org/presentationml/2006/main" uri="{D6D511B9-2390-475A-947B-AFAB55BFBCF1}">
            <pc226:cmChg xmlns:pc226="http://schemas.microsoft.com/office/powerpoint/2022/06/main/command" chg="add mod">
              <pc226:chgData name="Maddelynne Parker" userId="bbd98e11-5b29-4651-a360-03f415633d41" providerId="ADAL" clId="{EF2F0B17-4A45-4538-9B74-FC6161B32C0C}" dt="2024-06-05T20:35:44.721" v="7257" actId="2056"/>
              <pc2:cmMkLst xmlns:pc2="http://schemas.microsoft.com/office/powerpoint/2019/9/main/command">
                <pc:docMk/>
                <pc:sldMk cId="2627868447" sldId="552"/>
                <pc2:cmMk id="{49FC2F06-903D-45D4-989B-5BC13C112334}"/>
              </pc2:cmMkLst>
            </pc226:cmChg>
          </p:ext>
        </pc:extLst>
      </pc:sldChg>
      <pc:sldChg chg="modSp mod addCm modCm modNotesTx">
        <pc:chgData name="Maddelynne Parker" userId="bbd98e11-5b29-4651-a360-03f415633d41" providerId="ADAL" clId="{EF2F0B17-4A45-4538-9B74-FC6161B32C0C}" dt="2024-06-05T20:39:20.444" v="7379" actId="20577"/>
        <pc:sldMkLst>
          <pc:docMk/>
          <pc:sldMk cId="0" sldId="559"/>
        </pc:sldMkLst>
        <pc:spChg chg="mod">
          <ac:chgData name="Maddelynne Parker" userId="bbd98e11-5b29-4651-a360-03f415633d41" providerId="ADAL" clId="{EF2F0B17-4A45-4538-9B74-FC6161B32C0C}" dt="2024-06-05T20:39:20.444" v="7379" actId="20577"/>
          <ac:spMkLst>
            <pc:docMk/>
            <pc:sldMk cId="0" sldId="559"/>
            <ac:spMk id="9219" creationId="{D25C30B9-DB9B-4F0D-825F-3ADFC7E0F72C}"/>
          </ac:spMkLst>
        </pc:spChg>
        <pc:spChg chg="mod">
          <ac:chgData name="Maddelynne Parker" userId="bbd98e11-5b29-4651-a360-03f415633d41" providerId="ADAL" clId="{EF2F0B17-4A45-4538-9B74-FC6161B32C0C}" dt="2024-06-05T16:48:59.728" v="932" actId="20577"/>
          <ac:spMkLst>
            <pc:docMk/>
            <pc:sldMk cId="0" sldId="559"/>
            <ac:spMk id="9221" creationId="{0B865CED-4EF9-403A-B72A-0302F40DC9B0}"/>
          </ac:spMkLst>
        </pc:spChg>
        <pc:extLst>
          <p:ext xmlns:p="http://schemas.openxmlformats.org/presentationml/2006/main" uri="{D6D511B9-2390-475A-947B-AFAB55BFBCF1}">
            <pc226:cmChg xmlns:pc226="http://schemas.microsoft.com/office/powerpoint/2022/06/main/command" chg="add mod">
              <pc226:chgData name="Maddelynne Parker" userId="bbd98e11-5b29-4651-a360-03f415633d41" providerId="ADAL" clId="{EF2F0B17-4A45-4538-9B74-FC6161B32C0C}" dt="2024-06-05T16:54:21.036" v="1062" actId="2056"/>
              <pc2:cmMkLst xmlns:pc2="http://schemas.microsoft.com/office/powerpoint/2019/9/main/command">
                <pc:docMk/>
                <pc:sldMk cId="0" sldId="559"/>
                <pc2:cmMk id="{8627CC45-34CE-4FE3-A6A2-5E9CC86B22D0}"/>
              </pc2:cmMkLst>
            </pc226:cmChg>
            <pc226:cmChg xmlns:pc226="http://schemas.microsoft.com/office/powerpoint/2022/06/main/command" chg="add mod">
              <pc226:chgData name="Maddelynne Parker" userId="bbd98e11-5b29-4651-a360-03f415633d41" providerId="ADAL" clId="{EF2F0B17-4A45-4538-9B74-FC6161B32C0C}" dt="2024-06-05T20:39:20.444" v="7379" actId="20577"/>
              <pc2:cmMkLst xmlns:pc2="http://schemas.microsoft.com/office/powerpoint/2019/9/main/command">
                <pc:docMk/>
                <pc:sldMk cId="0" sldId="559"/>
                <pc2:cmMk id="{5069F78F-2F38-4042-8090-E9BA61C12608}"/>
              </pc2:cmMkLst>
            </pc226:cmChg>
          </p:ext>
        </pc:extLst>
      </pc:sldChg>
      <pc:sldChg chg="addSp delSp modSp mod addCm modCm modNotesTx">
        <pc:chgData name="Maddelynne Parker" userId="bbd98e11-5b29-4651-a360-03f415633d41" providerId="ADAL" clId="{EF2F0B17-4A45-4538-9B74-FC6161B32C0C}" dt="2024-06-05T20:40:42.812" v="7413" actId="20577"/>
        <pc:sldMkLst>
          <pc:docMk/>
          <pc:sldMk cId="2410382307" sldId="2141411849"/>
        </pc:sldMkLst>
        <pc:spChg chg="mod">
          <ac:chgData name="Maddelynne Parker" userId="bbd98e11-5b29-4651-a360-03f415633d41" providerId="ADAL" clId="{EF2F0B17-4A45-4538-9B74-FC6161B32C0C}" dt="2024-06-05T20:40:42.812" v="7413" actId="20577"/>
          <ac:spMkLst>
            <pc:docMk/>
            <pc:sldMk cId="2410382307" sldId="2141411849"/>
            <ac:spMk id="3" creationId="{FF58901D-7A40-413D-A6B0-5C76C61E198C}"/>
          </ac:spMkLst>
        </pc:spChg>
        <pc:spChg chg="mod">
          <ac:chgData name="Maddelynne Parker" userId="bbd98e11-5b29-4651-a360-03f415633d41" providerId="ADAL" clId="{EF2F0B17-4A45-4538-9B74-FC6161B32C0C}" dt="2024-06-05T17:57:49.304" v="2235" actId="20577"/>
          <ac:spMkLst>
            <pc:docMk/>
            <pc:sldMk cId="2410382307" sldId="2141411849"/>
            <ac:spMk id="4" creationId="{41113DF2-907A-EF0C-17DE-D496143A8915}"/>
          </ac:spMkLst>
        </pc:spChg>
        <pc:spChg chg="mod">
          <ac:chgData name="Maddelynne Parker" userId="bbd98e11-5b29-4651-a360-03f415633d41" providerId="ADAL" clId="{EF2F0B17-4A45-4538-9B74-FC6161B32C0C}" dt="2024-06-05T17:50:35.807" v="1980"/>
          <ac:spMkLst>
            <pc:docMk/>
            <pc:sldMk cId="2410382307" sldId="2141411849"/>
            <ac:spMk id="5" creationId="{72BAF192-213A-ADDB-24A6-8429A565AFB2}"/>
          </ac:spMkLst>
        </pc:spChg>
        <pc:spChg chg="del mod">
          <ac:chgData name="Maddelynne Parker" userId="bbd98e11-5b29-4651-a360-03f415633d41" providerId="ADAL" clId="{EF2F0B17-4A45-4538-9B74-FC6161B32C0C}" dt="2024-06-05T17:19:13.148" v="1370" actId="478"/>
          <ac:spMkLst>
            <pc:docMk/>
            <pc:sldMk cId="2410382307" sldId="2141411849"/>
            <ac:spMk id="6" creationId="{25986A3C-5E6A-5C96-2CA7-C38F37195E1D}"/>
          </ac:spMkLst>
        </pc:spChg>
        <pc:spChg chg="mod">
          <ac:chgData name="Maddelynne Parker" userId="bbd98e11-5b29-4651-a360-03f415633d41" providerId="ADAL" clId="{EF2F0B17-4A45-4538-9B74-FC6161B32C0C}" dt="2024-06-05T17:33:12.984" v="1524" actId="1076"/>
          <ac:spMkLst>
            <pc:docMk/>
            <pc:sldMk cId="2410382307" sldId="2141411849"/>
            <ac:spMk id="7" creationId="{6681DDEB-430D-0BB9-6C2B-2049844C7FAD}"/>
          </ac:spMkLst>
        </pc:spChg>
        <pc:spChg chg="mod">
          <ac:chgData name="Maddelynne Parker" userId="bbd98e11-5b29-4651-a360-03f415633d41" providerId="ADAL" clId="{EF2F0B17-4A45-4538-9B74-FC6161B32C0C}" dt="2024-06-05T17:59:44.575" v="2274" actId="14100"/>
          <ac:spMkLst>
            <pc:docMk/>
            <pc:sldMk cId="2410382307" sldId="2141411849"/>
            <ac:spMk id="9" creationId="{ACF80E41-FD0B-A64A-3AD5-14E934C0016F}"/>
          </ac:spMkLst>
        </pc:spChg>
        <pc:spChg chg="mod">
          <ac:chgData name="Maddelynne Parker" userId="bbd98e11-5b29-4651-a360-03f415633d41" providerId="ADAL" clId="{EF2F0B17-4A45-4538-9B74-FC6161B32C0C}" dt="2024-06-05T17:33:28.076" v="1525" actId="1076"/>
          <ac:spMkLst>
            <pc:docMk/>
            <pc:sldMk cId="2410382307" sldId="2141411849"/>
            <ac:spMk id="10" creationId="{B9DAD17C-84CC-65A1-7BC3-073146E7A464}"/>
          </ac:spMkLst>
        </pc:spChg>
        <pc:spChg chg="mod">
          <ac:chgData name="Maddelynne Parker" userId="bbd98e11-5b29-4651-a360-03f415633d41" providerId="ADAL" clId="{EF2F0B17-4A45-4538-9B74-FC6161B32C0C}" dt="2024-06-05T17:39:27.712" v="1602" actId="20577"/>
          <ac:spMkLst>
            <pc:docMk/>
            <pc:sldMk cId="2410382307" sldId="2141411849"/>
            <ac:spMk id="13" creationId="{0192EAF2-2C89-2C2E-8F5B-4ECB5889B01F}"/>
          </ac:spMkLst>
        </pc:spChg>
        <pc:spChg chg="mod">
          <ac:chgData name="Maddelynne Parker" userId="bbd98e11-5b29-4651-a360-03f415633d41" providerId="ADAL" clId="{EF2F0B17-4A45-4538-9B74-FC6161B32C0C}" dt="2024-06-05T17:41:59.633" v="1635" actId="20577"/>
          <ac:spMkLst>
            <pc:docMk/>
            <pc:sldMk cId="2410382307" sldId="2141411849"/>
            <ac:spMk id="14" creationId="{412FEAED-0625-43FB-892B-798541495E4E}"/>
          </ac:spMkLst>
        </pc:spChg>
        <pc:spChg chg="mod">
          <ac:chgData name="Maddelynne Parker" userId="bbd98e11-5b29-4651-a360-03f415633d41" providerId="ADAL" clId="{EF2F0B17-4A45-4538-9B74-FC6161B32C0C}" dt="2024-06-05T17:50:36.632" v="1981" actId="21"/>
          <ac:spMkLst>
            <pc:docMk/>
            <pc:sldMk cId="2410382307" sldId="2141411849"/>
            <ac:spMk id="15" creationId="{2104663A-CB87-4961-B239-C633B3092DAD}"/>
          </ac:spMkLst>
        </pc:spChg>
        <pc:spChg chg="mod">
          <ac:chgData name="Maddelynne Parker" userId="bbd98e11-5b29-4651-a360-03f415633d41" providerId="ADAL" clId="{EF2F0B17-4A45-4538-9B74-FC6161B32C0C}" dt="2024-06-05T18:04:44.812" v="2379" actId="20577"/>
          <ac:spMkLst>
            <pc:docMk/>
            <pc:sldMk cId="2410382307" sldId="2141411849"/>
            <ac:spMk id="16" creationId="{62B0CFF7-7B81-4A97-A1B2-4CEBFB63F8DC}"/>
          </ac:spMkLst>
        </pc:spChg>
        <pc:spChg chg="mod">
          <ac:chgData name="Maddelynne Parker" userId="bbd98e11-5b29-4651-a360-03f415633d41" providerId="ADAL" clId="{EF2F0B17-4A45-4538-9B74-FC6161B32C0C}" dt="2024-06-05T17:33:28.076" v="1525" actId="1076"/>
          <ac:spMkLst>
            <pc:docMk/>
            <pc:sldMk cId="2410382307" sldId="2141411849"/>
            <ac:spMk id="18" creationId="{B4D5AFB6-6A7D-4408-9EC1-6F5B3B49A451}"/>
          </ac:spMkLst>
        </pc:spChg>
        <pc:spChg chg="mod">
          <ac:chgData name="Maddelynne Parker" userId="bbd98e11-5b29-4651-a360-03f415633d41" providerId="ADAL" clId="{EF2F0B17-4A45-4538-9B74-FC6161B32C0C}" dt="2024-06-05T17:32:54.718" v="1517" actId="1076"/>
          <ac:spMkLst>
            <pc:docMk/>
            <pc:sldMk cId="2410382307" sldId="2141411849"/>
            <ac:spMk id="19" creationId="{855357ED-1EC3-4D3C-BC5D-F7C3B6B012E5}"/>
          </ac:spMkLst>
        </pc:spChg>
        <pc:spChg chg="mod">
          <ac:chgData name="Maddelynne Parker" userId="bbd98e11-5b29-4651-a360-03f415633d41" providerId="ADAL" clId="{EF2F0B17-4A45-4538-9B74-FC6161B32C0C}" dt="2024-06-05T17:32:37.421" v="1506" actId="1076"/>
          <ac:spMkLst>
            <pc:docMk/>
            <pc:sldMk cId="2410382307" sldId="2141411849"/>
            <ac:spMk id="20" creationId="{A3348848-9DC9-1E5B-0544-65F4BDEB98B3}"/>
          </ac:spMkLst>
        </pc:spChg>
        <pc:spChg chg="mod">
          <ac:chgData name="Maddelynne Parker" userId="bbd98e11-5b29-4651-a360-03f415633d41" providerId="ADAL" clId="{EF2F0B17-4A45-4538-9B74-FC6161B32C0C}" dt="2024-06-05T17:32:37.421" v="1506" actId="1076"/>
          <ac:spMkLst>
            <pc:docMk/>
            <pc:sldMk cId="2410382307" sldId="2141411849"/>
            <ac:spMk id="21" creationId="{47D72F0C-B930-7171-759A-2212DD88C76C}"/>
          </ac:spMkLst>
        </pc:spChg>
        <pc:spChg chg="add mod">
          <ac:chgData name="Maddelynne Parker" userId="bbd98e11-5b29-4651-a360-03f415633d41" providerId="ADAL" clId="{EF2F0B17-4A45-4538-9B74-FC6161B32C0C}" dt="2024-06-05T17:50:34.098" v="1977"/>
          <ac:spMkLst>
            <pc:docMk/>
            <pc:sldMk cId="2410382307" sldId="2141411849"/>
            <ac:spMk id="23" creationId="{A059A2D3-AE42-8D41-8A1D-223E9BB65400}"/>
          </ac:spMkLst>
        </pc:spChg>
        <pc:spChg chg="add del mod">
          <ac:chgData name="Maddelynne Parker" userId="bbd98e11-5b29-4651-a360-03f415633d41" providerId="ADAL" clId="{EF2F0B17-4A45-4538-9B74-FC6161B32C0C}" dt="2024-06-05T17:33:57.783" v="1527" actId="478"/>
          <ac:spMkLst>
            <pc:docMk/>
            <pc:sldMk cId="2410382307" sldId="2141411849"/>
            <ac:spMk id="24" creationId="{C55B7D45-6957-4700-CFAC-98FC41E64050}"/>
          </ac:spMkLst>
        </pc:spChg>
        <pc:spChg chg="add mod">
          <ac:chgData name="Maddelynne Parker" userId="bbd98e11-5b29-4651-a360-03f415633d41" providerId="ADAL" clId="{EF2F0B17-4A45-4538-9B74-FC6161B32C0C}" dt="2024-06-05T17:35:04.458" v="1536" actId="14100"/>
          <ac:spMkLst>
            <pc:docMk/>
            <pc:sldMk cId="2410382307" sldId="2141411849"/>
            <ac:spMk id="25" creationId="{2675AB03-8544-D5F2-0908-EED118805327}"/>
          </ac:spMkLst>
        </pc:spChg>
        <pc:cxnChg chg="mod">
          <ac:chgData name="Maddelynne Parker" userId="bbd98e11-5b29-4651-a360-03f415633d41" providerId="ADAL" clId="{EF2F0B17-4A45-4538-9B74-FC6161B32C0C}" dt="2024-06-05T17:32:57.712" v="1521" actId="1038"/>
          <ac:cxnSpMkLst>
            <pc:docMk/>
            <pc:sldMk cId="2410382307" sldId="2141411849"/>
            <ac:cxnSpMk id="8" creationId="{C40F91E6-2E00-23C9-5FD3-229EA8995F78}"/>
          </ac:cxnSpMkLst>
        </pc:cxnChg>
        <pc:cxnChg chg="add mod">
          <ac:chgData name="Maddelynne Parker" userId="bbd98e11-5b29-4651-a360-03f415633d41" providerId="ADAL" clId="{EF2F0B17-4A45-4538-9B74-FC6161B32C0C}" dt="2024-06-05T17:30:31.258" v="1451" actId="1076"/>
          <ac:cxnSpMkLst>
            <pc:docMk/>
            <pc:sldMk cId="2410382307" sldId="2141411849"/>
            <ac:cxnSpMk id="12" creationId="{871284C6-6657-8D60-6BEB-D62590C7C777}"/>
          </ac:cxnSpMkLst>
        </pc:cxnChg>
        <pc:extLst>
          <p:ext xmlns:p="http://schemas.openxmlformats.org/presentationml/2006/main" uri="{D6D511B9-2390-475A-947B-AFAB55BFBCF1}">
            <pc226:cmChg xmlns:pc226="http://schemas.microsoft.com/office/powerpoint/2022/06/main/command" chg="add mod">
              <pc226:chgData name="Maddelynne Parker" userId="bbd98e11-5b29-4651-a360-03f415633d41" providerId="ADAL" clId="{EF2F0B17-4A45-4538-9B74-FC6161B32C0C}" dt="2024-06-05T18:04:02.596" v="2370" actId="2056"/>
              <pc2:cmMkLst xmlns:pc2="http://schemas.microsoft.com/office/powerpoint/2019/9/main/command">
                <pc:docMk/>
                <pc:sldMk cId="2410382307" sldId="2141411849"/>
                <pc2:cmMk id="{5D4624B1-59AA-4632-B319-288E72EF1A17}"/>
              </pc2:cmMkLst>
            </pc226:cmChg>
            <pc226:cmChg xmlns:pc226="http://schemas.microsoft.com/office/powerpoint/2022/06/main/command" chg="add mod">
              <pc226:chgData name="Maddelynne Parker" userId="bbd98e11-5b29-4651-a360-03f415633d41" providerId="ADAL" clId="{EF2F0B17-4A45-4538-9B74-FC6161B32C0C}" dt="2024-06-05T18:03:08.979" v="2345" actId="2056"/>
              <pc2:cmMkLst xmlns:pc2="http://schemas.microsoft.com/office/powerpoint/2019/9/main/command">
                <pc:docMk/>
                <pc:sldMk cId="2410382307" sldId="2141411849"/>
                <pc2:cmMk id="{833E0CC5-C54B-47C4-827C-E3131B11F95B}"/>
              </pc2:cmMkLst>
            </pc226:cmChg>
          </p:ext>
        </pc:extLst>
      </pc:sldChg>
      <pc:sldChg chg="addSp delSp modSp mod addCm modCm modNotesTx">
        <pc:chgData name="Maddelynne Parker" userId="bbd98e11-5b29-4651-a360-03f415633d41" providerId="ADAL" clId="{EF2F0B17-4A45-4538-9B74-FC6161B32C0C}" dt="2024-06-05T18:13:46.278" v="2619" actId="2056"/>
        <pc:sldMkLst>
          <pc:docMk/>
          <pc:sldMk cId="2327294075" sldId="2141411850"/>
        </pc:sldMkLst>
        <pc:spChg chg="mod">
          <ac:chgData name="Maddelynne Parker" userId="bbd98e11-5b29-4651-a360-03f415633d41" providerId="ADAL" clId="{EF2F0B17-4A45-4538-9B74-FC6161B32C0C}" dt="2024-06-05T18:06:43.953" v="2400"/>
          <ac:spMkLst>
            <pc:docMk/>
            <pc:sldMk cId="2327294075" sldId="2141411850"/>
            <ac:spMk id="4" creationId="{32F57ADA-546B-1671-EB10-5E634824F24B}"/>
          </ac:spMkLst>
        </pc:spChg>
        <pc:spChg chg="add mod">
          <ac:chgData name="Maddelynne Parker" userId="bbd98e11-5b29-4651-a360-03f415633d41" providerId="ADAL" clId="{EF2F0B17-4A45-4538-9B74-FC6161B32C0C}" dt="2024-06-05T18:11:43.759" v="2596" actId="1076"/>
          <ac:spMkLst>
            <pc:docMk/>
            <pc:sldMk cId="2327294075" sldId="2141411850"/>
            <ac:spMk id="6" creationId="{A567231F-240A-85F6-2BA3-684B0B74F130}"/>
          </ac:spMkLst>
        </pc:spChg>
        <pc:graphicFrameChg chg="mod modGraphic">
          <ac:chgData name="Maddelynne Parker" userId="bbd98e11-5b29-4651-a360-03f415633d41" providerId="ADAL" clId="{EF2F0B17-4A45-4538-9B74-FC6161B32C0C}" dt="2024-06-05T18:12:38.029" v="2615" actId="20577"/>
          <ac:graphicFrameMkLst>
            <pc:docMk/>
            <pc:sldMk cId="2327294075" sldId="2141411850"/>
            <ac:graphicFrameMk id="2" creationId="{1E635FA1-43F6-47CA-E671-F10FC378C5B3}"/>
          </ac:graphicFrameMkLst>
        </pc:graphicFrameChg>
        <pc:graphicFrameChg chg="add del mod">
          <ac:chgData name="Maddelynne Parker" userId="bbd98e11-5b29-4651-a360-03f415633d41" providerId="ADAL" clId="{EF2F0B17-4A45-4538-9B74-FC6161B32C0C}" dt="2024-06-05T18:13:35.021" v="2617" actId="478"/>
          <ac:graphicFrameMkLst>
            <pc:docMk/>
            <pc:sldMk cId="2327294075" sldId="2141411850"/>
            <ac:graphicFrameMk id="3" creationId="{6451481D-896B-07FA-6BB9-30DF4990FAE9}"/>
          </ac:graphicFrameMkLst>
        </pc:graphicFrameChg>
        <pc:graphicFrameChg chg="add mod modGraphic">
          <ac:chgData name="Maddelynne Parker" userId="bbd98e11-5b29-4651-a360-03f415633d41" providerId="ADAL" clId="{EF2F0B17-4A45-4538-9B74-FC6161B32C0C}" dt="2024-06-05T18:13:02.465" v="2616" actId="20577"/>
          <ac:graphicFrameMkLst>
            <pc:docMk/>
            <pc:sldMk cId="2327294075" sldId="2141411850"/>
            <ac:graphicFrameMk id="5" creationId="{B811A594-8563-DAF8-F0A8-2253A320F7DC}"/>
          </ac:graphicFrameMkLst>
        </pc:graphicFrameChg>
        <pc:extLst>
          <p:ext xmlns:p="http://schemas.openxmlformats.org/presentationml/2006/main" uri="{D6D511B9-2390-475A-947B-AFAB55BFBCF1}">
            <pc226:cmChg xmlns:pc226="http://schemas.microsoft.com/office/powerpoint/2022/06/main/command" chg="add mod">
              <pc226:chgData name="Maddelynne Parker" userId="bbd98e11-5b29-4651-a360-03f415633d41" providerId="ADAL" clId="{EF2F0B17-4A45-4538-9B74-FC6161B32C0C}" dt="2024-06-05T18:13:46.278" v="2619" actId="2056"/>
              <pc2:cmMkLst xmlns:pc2="http://schemas.microsoft.com/office/powerpoint/2019/9/main/command">
                <pc:docMk/>
                <pc:sldMk cId="2327294075" sldId="2141411850"/>
                <pc2:cmMk id="{E928BC16-E3D7-457D-8ED2-22EE8B82FFCB}"/>
              </pc2:cmMkLst>
            </pc226:cmChg>
          </p:ext>
        </pc:extLst>
      </pc:sldChg>
      <pc:sldChg chg="addSp modSp mod ord addCm modCm chgLayout">
        <pc:chgData name="Maddelynne Parker" userId="bbd98e11-5b29-4651-a360-03f415633d41" providerId="ADAL" clId="{EF2F0B17-4A45-4538-9B74-FC6161B32C0C}" dt="2024-06-05T20:42:04.962" v="7458" actId="20577"/>
        <pc:sldMkLst>
          <pc:docMk/>
          <pc:sldMk cId="2539570605" sldId="2141411866"/>
        </pc:sldMkLst>
        <pc:spChg chg="add mod">
          <ac:chgData name="Maddelynne Parker" userId="bbd98e11-5b29-4651-a360-03f415633d41" providerId="ADAL" clId="{EF2F0B17-4A45-4538-9B74-FC6161B32C0C}" dt="2024-06-05T18:25:56.212" v="2809" actId="1076"/>
          <ac:spMkLst>
            <pc:docMk/>
            <pc:sldMk cId="2539570605" sldId="2141411866"/>
            <ac:spMk id="2" creationId="{A6FD9226-C699-EE76-1F77-869166DA4CE7}"/>
          </ac:spMkLst>
        </pc:spChg>
        <pc:spChg chg="add mod">
          <ac:chgData name="Maddelynne Parker" userId="bbd98e11-5b29-4651-a360-03f415633d41" providerId="ADAL" clId="{EF2F0B17-4A45-4538-9B74-FC6161B32C0C}" dt="2024-06-05T19:00:27.070" v="3921" actId="1076"/>
          <ac:spMkLst>
            <pc:docMk/>
            <pc:sldMk cId="2539570605" sldId="2141411866"/>
            <ac:spMk id="3" creationId="{CF0289FD-68F8-2CB8-1D13-B1B9714E8823}"/>
          </ac:spMkLst>
        </pc:spChg>
        <pc:spChg chg="mod">
          <ac:chgData name="Maddelynne Parker" userId="bbd98e11-5b29-4651-a360-03f415633d41" providerId="ADAL" clId="{EF2F0B17-4A45-4538-9B74-FC6161B32C0C}" dt="2024-06-05T19:07:49.727" v="4047"/>
          <ac:spMkLst>
            <pc:docMk/>
            <pc:sldMk cId="2539570605" sldId="2141411866"/>
            <ac:spMk id="4" creationId="{32F57ADA-546B-1671-EB10-5E634824F24B}"/>
          </ac:spMkLst>
        </pc:spChg>
        <pc:spChg chg="add mod">
          <ac:chgData name="Maddelynne Parker" userId="bbd98e11-5b29-4651-a360-03f415633d41" providerId="ADAL" clId="{EF2F0B17-4A45-4538-9B74-FC6161B32C0C}" dt="2024-06-05T19:00:27.070" v="3921" actId="1076"/>
          <ac:spMkLst>
            <pc:docMk/>
            <pc:sldMk cId="2539570605" sldId="2141411866"/>
            <ac:spMk id="5" creationId="{BF79D30E-F7D8-8C15-AE49-EC7515ABAE0D}"/>
          </ac:spMkLst>
        </pc:spChg>
        <pc:spChg chg="add mod">
          <ac:chgData name="Maddelynne Parker" userId="bbd98e11-5b29-4651-a360-03f415633d41" providerId="ADAL" clId="{EF2F0B17-4A45-4538-9B74-FC6161B32C0C}" dt="2024-06-05T19:00:27.070" v="3921" actId="1076"/>
          <ac:spMkLst>
            <pc:docMk/>
            <pc:sldMk cId="2539570605" sldId="2141411866"/>
            <ac:spMk id="6" creationId="{5F874282-13D0-D1B0-09F0-915160A77535}"/>
          </ac:spMkLst>
        </pc:spChg>
        <pc:spChg chg="mod">
          <ac:chgData name="Maddelynne Parker" userId="bbd98e11-5b29-4651-a360-03f415633d41" providerId="ADAL" clId="{EF2F0B17-4A45-4538-9B74-FC6161B32C0C}" dt="2024-06-05T19:00:27.070" v="3921" actId="1076"/>
          <ac:spMkLst>
            <pc:docMk/>
            <pc:sldMk cId="2539570605" sldId="2141411866"/>
            <ac:spMk id="8" creationId="{778D1F8C-6314-77F6-0BFF-9DAEFFDE3C0C}"/>
          </ac:spMkLst>
        </pc:spChg>
        <pc:spChg chg="mod">
          <ac:chgData name="Maddelynne Parker" userId="bbd98e11-5b29-4651-a360-03f415633d41" providerId="ADAL" clId="{EF2F0B17-4A45-4538-9B74-FC6161B32C0C}" dt="2024-06-05T19:06:53.346" v="4033" actId="20577"/>
          <ac:spMkLst>
            <pc:docMk/>
            <pc:sldMk cId="2539570605" sldId="2141411866"/>
            <ac:spMk id="9" creationId="{C05EDA38-D110-E65C-EBEE-0AA5E2418320}"/>
          </ac:spMkLst>
        </pc:spChg>
        <pc:spChg chg="mod">
          <ac:chgData name="Maddelynne Parker" userId="bbd98e11-5b29-4651-a360-03f415633d41" providerId="ADAL" clId="{EF2F0B17-4A45-4538-9B74-FC6161B32C0C}" dt="2024-06-05T19:06:12.480" v="4020" actId="20577"/>
          <ac:spMkLst>
            <pc:docMk/>
            <pc:sldMk cId="2539570605" sldId="2141411866"/>
            <ac:spMk id="10" creationId="{2B1784AC-E960-2456-AFD8-84CBB95BABE0}"/>
          </ac:spMkLst>
        </pc:spChg>
        <pc:spChg chg="mod">
          <ac:chgData name="Maddelynne Parker" userId="bbd98e11-5b29-4651-a360-03f415633d41" providerId="ADAL" clId="{EF2F0B17-4A45-4538-9B74-FC6161B32C0C}" dt="2024-06-05T19:00:27.070" v="3921" actId="1076"/>
          <ac:spMkLst>
            <pc:docMk/>
            <pc:sldMk cId="2539570605" sldId="2141411866"/>
            <ac:spMk id="11" creationId="{EF26E3CE-FC68-C954-65E9-AE4984229FD1}"/>
          </ac:spMkLst>
        </pc:spChg>
        <pc:spChg chg="add mod">
          <ac:chgData name="Maddelynne Parker" userId="bbd98e11-5b29-4651-a360-03f415633d41" providerId="ADAL" clId="{EF2F0B17-4A45-4538-9B74-FC6161B32C0C}" dt="2024-06-05T19:00:27.070" v="3921" actId="1076"/>
          <ac:spMkLst>
            <pc:docMk/>
            <pc:sldMk cId="2539570605" sldId="2141411866"/>
            <ac:spMk id="12" creationId="{E39DF5F7-7902-F9C1-2F9C-1E0D3A7DBDAB}"/>
          </ac:spMkLst>
        </pc:spChg>
        <pc:spChg chg="add mod">
          <ac:chgData name="Maddelynne Parker" userId="bbd98e11-5b29-4651-a360-03f415633d41" providerId="ADAL" clId="{EF2F0B17-4A45-4538-9B74-FC6161B32C0C}" dt="2024-06-05T19:00:27.070" v="3921" actId="1076"/>
          <ac:spMkLst>
            <pc:docMk/>
            <pc:sldMk cId="2539570605" sldId="2141411866"/>
            <ac:spMk id="13" creationId="{952BDAD2-E250-3837-2E63-E32094A1FF51}"/>
          </ac:spMkLst>
        </pc:spChg>
        <pc:spChg chg="add mod">
          <ac:chgData name="Maddelynne Parker" userId="bbd98e11-5b29-4651-a360-03f415633d41" providerId="ADAL" clId="{EF2F0B17-4A45-4538-9B74-FC6161B32C0C}" dt="2024-06-05T19:00:27.070" v="3921" actId="1076"/>
          <ac:spMkLst>
            <pc:docMk/>
            <pc:sldMk cId="2539570605" sldId="2141411866"/>
            <ac:spMk id="14" creationId="{9A86AF62-0A50-8439-2CCB-18CB7F24D0B7}"/>
          </ac:spMkLst>
        </pc:spChg>
        <pc:spChg chg="add mod">
          <ac:chgData name="Maddelynne Parker" userId="bbd98e11-5b29-4651-a360-03f415633d41" providerId="ADAL" clId="{EF2F0B17-4A45-4538-9B74-FC6161B32C0C}" dt="2024-06-05T19:00:27.070" v="3921" actId="1076"/>
          <ac:spMkLst>
            <pc:docMk/>
            <pc:sldMk cId="2539570605" sldId="2141411866"/>
            <ac:spMk id="15" creationId="{E551EA0D-129F-56EB-0287-98F3FA4F17C9}"/>
          </ac:spMkLst>
        </pc:spChg>
        <pc:spChg chg="add mod">
          <ac:chgData name="Maddelynne Parker" userId="bbd98e11-5b29-4651-a360-03f415633d41" providerId="ADAL" clId="{EF2F0B17-4A45-4538-9B74-FC6161B32C0C}" dt="2024-06-05T19:00:27.070" v="3921" actId="1076"/>
          <ac:spMkLst>
            <pc:docMk/>
            <pc:sldMk cId="2539570605" sldId="2141411866"/>
            <ac:spMk id="16" creationId="{BD402E3E-8746-AAC0-C287-6205F8523EE4}"/>
          </ac:spMkLst>
        </pc:spChg>
        <pc:spChg chg="add mod">
          <ac:chgData name="Maddelynne Parker" userId="bbd98e11-5b29-4651-a360-03f415633d41" providerId="ADAL" clId="{EF2F0B17-4A45-4538-9B74-FC6161B32C0C}" dt="2024-06-05T19:00:27.070" v="3921" actId="1076"/>
          <ac:spMkLst>
            <pc:docMk/>
            <pc:sldMk cId="2539570605" sldId="2141411866"/>
            <ac:spMk id="17" creationId="{4EA0A18E-1BBF-E529-BB0F-E5DB658E0171}"/>
          </ac:spMkLst>
        </pc:spChg>
        <pc:spChg chg="add mod">
          <ac:chgData name="Maddelynne Parker" userId="bbd98e11-5b29-4651-a360-03f415633d41" providerId="ADAL" clId="{EF2F0B17-4A45-4538-9B74-FC6161B32C0C}" dt="2024-06-05T19:00:27.070" v="3921" actId="1076"/>
          <ac:spMkLst>
            <pc:docMk/>
            <pc:sldMk cId="2539570605" sldId="2141411866"/>
            <ac:spMk id="18" creationId="{94AD5714-548B-7F32-C837-2A5E03C69D93}"/>
          </ac:spMkLst>
        </pc:spChg>
        <pc:spChg chg="add mod">
          <ac:chgData name="Maddelynne Parker" userId="bbd98e11-5b29-4651-a360-03f415633d41" providerId="ADAL" clId="{EF2F0B17-4A45-4538-9B74-FC6161B32C0C}" dt="2024-06-05T19:00:27.070" v="3921" actId="1076"/>
          <ac:spMkLst>
            <pc:docMk/>
            <pc:sldMk cId="2539570605" sldId="2141411866"/>
            <ac:spMk id="19" creationId="{0D85DFC1-5EA0-56D6-536B-702B13E821BD}"/>
          </ac:spMkLst>
        </pc:spChg>
        <pc:spChg chg="add mod">
          <ac:chgData name="Maddelynne Parker" userId="bbd98e11-5b29-4651-a360-03f415633d41" providerId="ADAL" clId="{EF2F0B17-4A45-4538-9B74-FC6161B32C0C}" dt="2024-06-05T19:00:27.070" v="3921" actId="1076"/>
          <ac:spMkLst>
            <pc:docMk/>
            <pc:sldMk cId="2539570605" sldId="2141411866"/>
            <ac:spMk id="20" creationId="{61C9DEB2-93E8-9D38-3BE9-FF1479C167D4}"/>
          </ac:spMkLst>
        </pc:spChg>
        <pc:spChg chg="add mod">
          <ac:chgData name="Maddelynne Parker" userId="bbd98e11-5b29-4651-a360-03f415633d41" providerId="ADAL" clId="{EF2F0B17-4A45-4538-9B74-FC6161B32C0C}" dt="2024-06-05T19:00:27.070" v="3921" actId="1076"/>
          <ac:spMkLst>
            <pc:docMk/>
            <pc:sldMk cId="2539570605" sldId="2141411866"/>
            <ac:spMk id="21" creationId="{A8064DA3-F0D7-892B-F962-C99C1CAF932C}"/>
          </ac:spMkLst>
        </pc:spChg>
        <pc:spChg chg="add mod">
          <ac:chgData name="Maddelynne Parker" userId="bbd98e11-5b29-4651-a360-03f415633d41" providerId="ADAL" clId="{EF2F0B17-4A45-4538-9B74-FC6161B32C0C}" dt="2024-06-05T19:00:27.070" v="3921" actId="1076"/>
          <ac:spMkLst>
            <pc:docMk/>
            <pc:sldMk cId="2539570605" sldId="2141411866"/>
            <ac:spMk id="22" creationId="{F75DD36D-BB0E-5C05-5099-7F98F9D3C9E0}"/>
          </ac:spMkLst>
        </pc:spChg>
        <pc:spChg chg="add mod">
          <ac:chgData name="Maddelynne Parker" userId="bbd98e11-5b29-4651-a360-03f415633d41" providerId="ADAL" clId="{EF2F0B17-4A45-4538-9B74-FC6161B32C0C}" dt="2024-06-05T18:56:03.995" v="3648" actId="767"/>
          <ac:spMkLst>
            <pc:docMk/>
            <pc:sldMk cId="2539570605" sldId="2141411866"/>
            <ac:spMk id="23" creationId="{8F923D93-CDFB-4E19-6201-585D756097E8}"/>
          </ac:spMkLst>
        </pc:spChg>
        <pc:spChg chg="add mod ord">
          <ac:chgData name="Maddelynne Parker" userId="bbd98e11-5b29-4651-a360-03f415633d41" providerId="ADAL" clId="{EF2F0B17-4A45-4538-9B74-FC6161B32C0C}" dt="2024-06-05T20:42:04.962" v="7458" actId="20577"/>
          <ac:spMkLst>
            <pc:docMk/>
            <pc:sldMk cId="2539570605" sldId="2141411866"/>
            <ac:spMk id="24" creationId="{96A9A36C-95BC-8507-C4C4-C13F78160551}"/>
          </ac:spMkLst>
        </pc:spChg>
        <pc:spChg chg="add mod">
          <ac:chgData name="Maddelynne Parker" userId="bbd98e11-5b29-4651-a360-03f415633d41" providerId="ADAL" clId="{EF2F0B17-4A45-4538-9B74-FC6161B32C0C}" dt="2024-06-05T19:00:58.272" v="3938" actId="1076"/>
          <ac:spMkLst>
            <pc:docMk/>
            <pc:sldMk cId="2539570605" sldId="2141411866"/>
            <ac:spMk id="25" creationId="{0AFD5F1B-48FB-D442-BE26-4FA69DB01B99}"/>
          </ac:spMkLst>
        </pc:spChg>
        <pc:spChg chg="mod ord">
          <ac:chgData name="Maddelynne Parker" userId="bbd98e11-5b29-4651-a360-03f415633d41" providerId="ADAL" clId="{EF2F0B17-4A45-4538-9B74-FC6161B32C0C}" dt="2024-06-05T18:56:10.564" v="3649" actId="700"/>
          <ac:spMkLst>
            <pc:docMk/>
            <pc:sldMk cId="2539570605" sldId="2141411866"/>
            <ac:spMk id="9218" creationId="{8546831A-73CD-4F8E-9FF8-D931364866CE}"/>
          </ac:spMkLst>
        </pc:spChg>
        <pc:picChg chg="mod">
          <ac:chgData name="Maddelynne Parker" userId="bbd98e11-5b29-4651-a360-03f415633d41" providerId="ADAL" clId="{EF2F0B17-4A45-4538-9B74-FC6161B32C0C}" dt="2024-06-05T19:00:27.070" v="3921" actId="1076"/>
          <ac:picMkLst>
            <pc:docMk/>
            <pc:sldMk cId="2539570605" sldId="2141411866"/>
            <ac:picMk id="7" creationId="{1A6CB07B-E862-9817-9964-B67D6EA3DC83}"/>
          </ac:picMkLst>
        </pc:picChg>
        <pc:extLst>
          <p:ext xmlns:p="http://schemas.openxmlformats.org/presentationml/2006/main" uri="{D6D511B9-2390-475A-947B-AFAB55BFBCF1}">
            <pc226:cmChg xmlns:pc226="http://schemas.microsoft.com/office/powerpoint/2022/06/main/command" chg="add">
              <pc226:chgData name="Maddelynne Parker" userId="bbd98e11-5b29-4651-a360-03f415633d41" providerId="ADAL" clId="{EF2F0B17-4A45-4538-9B74-FC6161B32C0C}" dt="2024-06-05T19:03:09.862" v="3972"/>
              <pc2:cmMkLst xmlns:pc2="http://schemas.microsoft.com/office/powerpoint/2019/9/main/command">
                <pc:docMk/>
                <pc:sldMk cId="2539570605" sldId="2141411866"/>
                <pc2:cmMk id="{01627460-D686-4B62-8008-42A414F3CB8D}"/>
              </pc2:cmMkLst>
              <pc226:cmRplyChg chg="add">
                <pc226:chgData name="Maddelynne Parker" userId="bbd98e11-5b29-4651-a360-03f415633d41" providerId="ADAL" clId="{EF2F0B17-4A45-4538-9B74-FC6161B32C0C}" dt="2024-06-05T19:03:09.862" v="3972"/>
                <pc2:cmRplyMkLst xmlns:pc2="http://schemas.microsoft.com/office/powerpoint/2019/9/main/command">
                  <pc:docMk/>
                  <pc:sldMk cId="2539570605" sldId="2141411866"/>
                  <pc2:cmMk id="{01627460-D686-4B62-8008-42A414F3CB8D}"/>
                  <pc2:cmRplyMk id="{C3A864D6-4F18-4E1F-A812-46BE2D10F770}"/>
                </pc2:cmRplyMkLst>
              </pc226:cmRplyChg>
            </pc226:cmChg>
            <pc226:cmChg xmlns:pc226="http://schemas.microsoft.com/office/powerpoint/2022/06/main/command" chg="add mod">
              <pc226:chgData name="Maddelynne Parker" userId="bbd98e11-5b29-4651-a360-03f415633d41" providerId="ADAL" clId="{EF2F0B17-4A45-4538-9B74-FC6161B32C0C}" dt="2024-06-05T18:17:05.679" v="2661" actId="2056"/>
              <pc2:cmMkLst xmlns:pc2="http://schemas.microsoft.com/office/powerpoint/2019/9/main/command">
                <pc:docMk/>
                <pc:sldMk cId="2539570605" sldId="2141411866"/>
                <pc2:cmMk id="{5CAD25B6-D5A2-4F98-A82C-053EA07E862E}"/>
              </pc2:cmMkLst>
            </pc226:cmChg>
          </p:ext>
        </pc:extLst>
      </pc:sldChg>
      <pc:sldChg chg="addSp modSp mod modShow addCm">
        <pc:chgData name="Maddelynne Parker" userId="bbd98e11-5b29-4651-a360-03f415633d41" providerId="ADAL" clId="{EF2F0B17-4A45-4538-9B74-FC6161B32C0C}" dt="2024-06-05T19:38:05.062" v="4769"/>
        <pc:sldMkLst>
          <pc:docMk/>
          <pc:sldMk cId="644350131" sldId="2141411867"/>
        </pc:sldMkLst>
        <pc:cxnChg chg="add mod">
          <ac:chgData name="Maddelynne Parker" userId="bbd98e11-5b29-4651-a360-03f415633d41" providerId="ADAL" clId="{EF2F0B17-4A45-4538-9B74-FC6161B32C0C}" dt="2024-06-05T19:37:36.342" v="4768" actId="1582"/>
          <ac:cxnSpMkLst>
            <pc:docMk/>
            <pc:sldMk cId="644350131" sldId="2141411867"/>
            <ac:cxnSpMk id="3" creationId="{62E53F98-B1A4-E6E6-B0E9-47734C7250BD}"/>
          </ac:cxnSpMkLst>
        </pc:cxnChg>
        <pc:extLst>
          <p:ext xmlns:p="http://schemas.openxmlformats.org/presentationml/2006/main" uri="{D6D511B9-2390-475A-947B-AFAB55BFBCF1}">
            <pc226:cmChg xmlns:pc226="http://schemas.microsoft.com/office/powerpoint/2022/06/main/command" chg="add">
              <pc226:chgData name="Maddelynne Parker" userId="bbd98e11-5b29-4651-a360-03f415633d41" providerId="ADAL" clId="{EF2F0B17-4A45-4538-9B74-FC6161B32C0C}" dt="2024-06-05T19:38:05.062" v="4769"/>
              <pc2:cmMkLst xmlns:pc2="http://schemas.microsoft.com/office/powerpoint/2019/9/main/command">
                <pc:docMk/>
                <pc:sldMk cId="644350131" sldId="2141411867"/>
                <pc2:cmMk id="{E19689AB-ED15-4474-AB4B-C9B4F81ED429}"/>
              </pc2:cmMkLst>
            </pc226:cmChg>
          </p:ext>
        </pc:extLst>
      </pc:sldChg>
      <pc:sldChg chg="addSp delSp modSp mod addCm delCm">
        <pc:chgData name="Maddelynne Parker" userId="bbd98e11-5b29-4651-a360-03f415633d41" providerId="ADAL" clId="{EF2F0B17-4A45-4538-9B74-FC6161B32C0C}" dt="2024-06-05T19:58:29.428" v="5493"/>
        <pc:sldMkLst>
          <pc:docMk/>
          <pc:sldMk cId="2008120746" sldId="2141411868"/>
        </pc:sldMkLst>
        <pc:graphicFrameChg chg="add mod modGraphic">
          <ac:chgData name="Maddelynne Parker" userId="bbd98e11-5b29-4651-a360-03f415633d41" providerId="ADAL" clId="{EF2F0B17-4A45-4538-9B74-FC6161B32C0C}" dt="2024-06-05T19:58:13.495" v="5492" actId="207"/>
          <ac:graphicFrameMkLst>
            <pc:docMk/>
            <pc:sldMk cId="2008120746" sldId="2141411868"/>
            <ac:graphicFrameMk id="2" creationId="{BC66C5F8-4955-912E-F046-221E72DDB55E}"/>
          </ac:graphicFrameMkLst>
        </pc:graphicFrameChg>
        <pc:graphicFrameChg chg="add del mod">
          <ac:chgData name="Maddelynne Parker" userId="bbd98e11-5b29-4651-a360-03f415633d41" providerId="ADAL" clId="{EF2F0B17-4A45-4538-9B74-FC6161B32C0C}" dt="2024-06-05T19:53:56.252" v="5309" actId="478"/>
          <ac:graphicFrameMkLst>
            <pc:docMk/>
            <pc:sldMk cId="2008120746" sldId="2141411868"/>
            <ac:graphicFrameMk id="3" creationId="{B181C33B-201C-29C1-09C1-AFA56649A6DE}"/>
          </ac:graphicFrameMkLst>
        </pc:graphicFrameChg>
        <pc:picChg chg="mod">
          <ac:chgData name="Maddelynne Parker" userId="bbd98e11-5b29-4651-a360-03f415633d41" providerId="ADAL" clId="{EF2F0B17-4A45-4538-9B74-FC6161B32C0C}" dt="2024-06-05T19:58:00.813" v="5488" actId="1076"/>
          <ac:picMkLst>
            <pc:docMk/>
            <pc:sldMk cId="2008120746" sldId="2141411868"/>
            <ac:picMk id="5" creationId="{A57714CF-54EF-D47C-31B4-0445A4B4A753}"/>
          </ac:picMkLst>
        </pc:picChg>
        <pc:extLst>
          <p:ext xmlns:p="http://schemas.openxmlformats.org/presentationml/2006/main" uri="{D6D511B9-2390-475A-947B-AFAB55BFBCF1}">
            <pc226:cmChg xmlns:pc226="http://schemas.microsoft.com/office/powerpoint/2022/06/main/command" chg="del">
              <pc226:chgData name="Maddelynne Parker" userId="bbd98e11-5b29-4651-a360-03f415633d41" providerId="ADAL" clId="{EF2F0B17-4A45-4538-9B74-FC6161B32C0C}" dt="2024-06-05T19:39:01.104" v="4779"/>
              <pc2:cmMkLst xmlns:pc2="http://schemas.microsoft.com/office/powerpoint/2019/9/main/command">
                <pc:docMk/>
                <pc:sldMk cId="2008120746" sldId="2141411868"/>
                <pc2:cmMk id="{72FCF024-8BEE-F54E-8BE3-62A1AEF2DECF}"/>
              </pc2:cmMkLst>
            </pc226:cmChg>
            <pc226:cmChg xmlns:pc226="http://schemas.microsoft.com/office/powerpoint/2022/06/main/command" chg="add">
              <pc226:chgData name="Maddelynne Parker" userId="bbd98e11-5b29-4651-a360-03f415633d41" providerId="ADAL" clId="{EF2F0B17-4A45-4538-9B74-FC6161B32C0C}" dt="2024-06-05T19:58:29.428" v="5493"/>
              <pc2:cmMkLst xmlns:pc2="http://schemas.microsoft.com/office/powerpoint/2019/9/main/command">
                <pc:docMk/>
                <pc:sldMk cId="2008120746" sldId="2141411868"/>
                <pc2:cmMk id="{1BD5D6E2-4230-4511-BA5F-3DDA7E98337F}"/>
              </pc2:cmMkLst>
            </pc226:cmChg>
          </p:ext>
        </pc:extLst>
      </pc:sldChg>
      <pc:sldChg chg="addSp modSp mod modShow addCm">
        <pc:chgData name="Maddelynne Parker" userId="bbd98e11-5b29-4651-a360-03f415633d41" providerId="ADAL" clId="{EF2F0B17-4A45-4538-9B74-FC6161B32C0C}" dt="2024-06-05T19:38:28.233" v="4774" actId="729"/>
        <pc:sldMkLst>
          <pc:docMk/>
          <pc:sldMk cId="2243871552" sldId="2141411869"/>
        </pc:sldMkLst>
        <pc:cxnChg chg="add mod">
          <ac:chgData name="Maddelynne Parker" userId="bbd98e11-5b29-4651-a360-03f415633d41" providerId="ADAL" clId="{EF2F0B17-4A45-4538-9B74-FC6161B32C0C}" dt="2024-06-05T19:38:23.618" v="4772"/>
          <ac:cxnSpMkLst>
            <pc:docMk/>
            <pc:sldMk cId="2243871552" sldId="2141411869"/>
            <ac:cxnSpMk id="2" creationId="{2B7CE58E-B41F-591D-AC51-760A358E615D}"/>
          </ac:cxnSpMkLst>
        </pc:cxnChg>
        <pc:extLst>
          <p:ext xmlns:p="http://schemas.openxmlformats.org/presentationml/2006/main" uri="{D6D511B9-2390-475A-947B-AFAB55BFBCF1}">
            <pc226:cmChg xmlns:pc226="http://schemas.microsoft.com/office/powerpoint/2022/06/main/command" chg="add">
              <pc226:chgData name="Maddelynne Parker" userId="bbd98e11-5b29-4651-a360-03f415633d41" providerId="ADAL" clId="{EF2F0B17-4A45-4538-9B74-FC6161B32C0C}" dt="2024-06-05T19:38:11.780" v="4770"/>
              <pc2:cmMkLst xmlns:pc2="http://schemas.microsoft.com/office/powerpoint/2019/9/main/command">
                <pc:docMk/>
                <pc:sldMk cId="2243871552" sldId="2141411869"/>
                <pc2:cmMk id="{08DB3A02-D2CF-4E40-AD77-20DA67EDF54F}"/>
              </pc2:cmMkLst>
            </pc226:cmChg>
          </p:ext>
        </pc:extLst>
      </pc:sldChg>
      <pc:sldChg chg="addSp modSp mod modShow addCm">
        <pc:chgData name="Maddelynne Parker" userId="bbd98e11-5b29-4651-a360-03f415633d41" providerId="ADAL" clId="{EF2F0B17-4A45-4538-9B74-FC6161B32C0C}" dt="2024-06-05T19:38:31.194" v="4775" actId="729"/>
        <pc:sldMkLst>
          <pc:docMk/>
          <pc:sldMk cId="520176423" sldId="2141411870"/>
        </pc:sldMkLst>
        <pc:cxnChg chg="add mod">
          <ac:chgData name="Maddelynne Parker" userId="bbd98e11-5b29-4651-a360-03f415633d41" providerId="ADAL" clId="{EF2F0B17-4A45-4538-9B74-FC6161B32C0C}" dt="2024-06-05T19:38:25.327" v="4773"/>
          <ac:cxnSpMkLst>
            <pc:docMk/>
            <pc:sldMk cId="520176423" sldId="2141411870"/>
            <ac:cxnSpMk id="2" creationId="{01CE2465-C54B-0866-9FF3-AADDEC6C1C5B}"/>
          </ac:cxnSpMkLst>
        </pc:cxnChg>
        <pc:extLst>
          <p:ext xmlns:p="http://schemas.openxmlformats.org/presentationml/2006/main" uri="{D6D511B9-2390-475A-947B-AFAB55BFBCF1}">
            <pc226:cmChg xmlns:pc226="http://schemas.microsoft.com/office/powerpoint/2022/06/main/command" chg="add">
              <pc226:chgData name="Maddelynne Parker" userId="bbd98e11-5b29-4651-a360-03f415633d41" providerId="ADAL" clId="{EF2F0B17-4A45-4538-9B74-FC6161B32C0C}" dt="2024-06-05T19:38:16.145" v="4771"/>
              <pc2:cmMkLst xmlns:pc2="http://schemas.microsoft.com/office/powerpoint/2019/9/main/command">
                <pc:docMk/>
                <pc:sldMk cId="520176423" sldId="2141411870"/>
                <pc2:cmMk id="{7FCBF1A0-D68F-40E3-B1F3-F41654D55132}"/>
              </pc2:cmMkLst>
            </pc226:cmChg>
          </p:ext>
        </pc:extLst>
      </pc:sldChg>
      <pc:sldChg chg="addSp delSp modSp mod addCm modCm">
        <pc:chgData name="Maddelynne Parker" userId="bbd98e11-5b29-4651-a360-03f415633d41" providerId="ADAL" clId="{EF2F0B17-4A45-4538-9B74-FC6161B32C0C}" dt="2024-06-05T18:54:09.784" v="3625" actId="2056"/>
        <pc:sldMkLst>
          <pc:docMk/>
          <pc:sldMk cId="2611241930" sldId="2141411871"/>
        </pc:sldMkLst>
        <pc:spChg chg="add mod">
          <ac:chgData name="Maddelynne Parker" userId="bbd98e11-5b29-4651-a360-03f415633d41" providerId="ADAL" clId="{EF2F0B17-4A45-4538-9B74-FC6161B32C0C}" dt="2024-06-05T18:53:50.611" v="3623" actId="20577"/>
          <ac:spMkLst>
            <pc:docMk/>
            <pc:sldMk cId="2611241930" sldId="2141411871"/>
            <ac:spMk id="6" creationId="{9B710E8A-6597-B15D-46BE-A80534FC850C}"/>
          </ac:spMkLst>
        </pc:spChg>
        <pc:spChg chg="mod">
          <ac:chgData name="Maddelynne Parker" userId="bbd98e11-5b29-4651-a360-03f415633d41" providerId="ADAL" clId="{EF2F0B17-4A45-4538-9B74-FC6161B32C0C}" dt="2024-06-05T18:42:01.062" v="3079" actId="20577"/>
          <ac:spMkLst>
            <pc:docMk/>
            <pc:sldMk cId="2611241930" sldId="2141411871"/>
            <ac:spMk id="9218" creationId="{8546831A-73CD-4F8E-9FF8-D931364866CE}"/>
          </ac:spMkLst>
        </pc:spChg>
        <pc:graphicFrameChg chg="mod modGraphic">
          <ac:chgData name="Maddelynne Parker" userId="bbd98e11-5b29-4651-a360-03f415633d41" providerId="ADAL" clId="{EF2F0B17-4A45-4538-9B74-FC6161B32C0C}" dt="2024-06-05T18:52:12.567" v="3463" actId="20577"/>
          <ac:graphicFrameMkLst>
            <pc:docMk/>
            <pc:sldMk cId="2611241930" sldId="2141411871"/>
            <ac:graphicFrameMk id="2" creationId="{E52C8362-80A7-AF30-C90F-97005D785985}"/>
          </ac:graphicFrameMkLst>
        </pc:graphicFrameChg>
        <pc:graphicFrameChg chg="add del mod modGraphic">
          <ac:chgData name="Maddelynne Parker" userId="bbd98e11-5b29-4651-a360-03f415633d41" providerId="ADAL" clId="{EF2F0B17-4A45-4538-9B74-FC6161B32C0C}" dt="2024-06-05T18:40:22.123" v="3047" actId="478"/>
          <ac:graphicFrameMkLst>
            <pc:docMk/>
            <pc:sldMk cId="2611241930" sldId="2141411871"/>
            <ac:graphicFrameMk id="3" creationId="{81549738-1602-E2C5-9924-78F3ED1C6D12}"/>
          </ac:graphicFrameMkLst>
        </pc:graphicFrameChg>
        <pc:graphicFrameChg chg="add mod modGraphic">
          <ac:chgData name="Maddelynne Parker" userId="bbd98e11-5b29-4651-a360-03f415633d41" providerId="ADAL" clId="{EF2F0B17-4A45-4538-9B74-FC6161B32C0C}" dt="2024-06-05T18:50:48.479" v="3445" actId="20577"/>
          <ac:graphicFrameMkLst>
            <pc:docMk/>
            <pc:sldMk cId="2611241930" sldId="2141411871"/>
            <ac:graphicFrameMk id="5" creationId="{7D7A621B-C27E-1863-C117-F0A10860D130}"/>
          </ac:graphicFrameMkLst>
        </pc:graphicFrameChg>
        <pc:extLst>
          <p:ext xmlns:p="http://schemas.openxmlformats.org/presentationml/2006/main" uri="{D6D511B9-2390-475A-947B-AFAB55BFBCF1}">
            <pc226:cmChg xmlns:pc226="http://schemas.microsoft.com/office/powerpoint/2022/06/main/command" chg="add mod">
              <pc226:chgData name="Maddelynne Parker" userId="bbd98e11-5b29-4651-a360-03f415633d41" providerId="ADAL" clId="{EF2F0B17-4A45-4538-9B74-FC6161B32C0C}" dt="2024-06-05T18:54:09.784" v="3625" actId="2056"/>
              <pc2:cmMkLst xmlns:pc2="http://schemas.microsoft.com/office/powerpoint/2019/9/main/command">
                <pc:docMk/>
                <pc:sldMk cId="2611241930" sldId="2141411871"/>
                <pc2:cmMk id="{E6C1CF98-3679-4182-B044-A690BDB7ED25}"/>
              </pc2:cmMkLst>
            </pc226:cmChg>
          </p:ext>
        </pc:extLst>
      </pc:sldChg>
      <pc:sldChg chg="addSp delSp modSp mod addCm delCm modCm">
        <pc:chgData name="Maddelynne Parker" userId="bbd98e11-5b29-4651-a360-03f415633d41" providerId="ADAL" clId="{EF2F0B17-4A45-4538-9B74-FC6161B32C0C}" dt="2024-06-05T20:16:40.095" v="6104" actId="2056"/>
        <pc:sldMkLst>
          <pc:docMk/>
          <pc:sldMk cId="2818184453" sldId="2141411872"/>
        </pc:sldMkLst>
        <pc:spChg chg="mod">
          <ac:chgData name="Maddelynne Parker" userId="bbd98e11-5b29-4651-a360-03f415633d41" providerId="ADAL" clId="{EF2F0B17-4A45-4538-9B74-FC6161B32C0C}" dt="2024-06-05T19:08:02.090" v="4049"/>
          <ac:spMkLst>
            <pc:docMk/>
            <pc:sldMk cId="2818184453" sldId="2141411872"/>
            <ac:spMk id="4" creationId="{32F57ADA-546B-1671-EB10-5E634824F24B}"/>
          </ac:spMkLst>
        </pc:spChg>
        <pc:spChg chg="mod">
          <ac:chgData name="Maddelynne Parker" userId="bbd98e11-5b29-4651-a360-03f415633d41" providerId="ADAL" clId="{EF2F0B17-4A45-4538-9B74-FC6161B32C0C}" dt="2024-06-05T18:54:18.729" v="3632" actId="20577"/>
          <ac:spMkLst>
            <pc:docMk/>
            <pc:sldMk cId="2818184453" sldId="2141411872"/>
            <ac:spMk id="9218" creationId="{8546831A-73CD-4F8E-9FF8-D931364866CE}"/>
          </ac:spMkLst>
        </pc:spChg>
        <pc:graphicFrameChg chg="add mod modGraphic">
          <ac:chgData name="Maddelynne Parker" userId="bbd98e11-5b29-4651-a360-03f415633d41" providerId="ADAL" clId="{EF2F0B17-4A45-4538-9B74-FC6161B32C0C}" dt="2024-06-05T20:16:14.819" v="6100" actId="20577"/>
          <ac:graphicFrameMkLst>
            <pc:docMk/>
            <pc:sldMk cId="2818184453" sldId="2141411872"/>
            <ac:graphicFrameMk id="2" creationId="{B3944168-B4FC-C716-39E8-F6CB30B095CB}"/>
          </ac:graphicFrameMkLst>
        </pc:graphicFrameChg>
        <pc:graphicFrameChg chg="mod modGraphic">
          <ac:chgData name="Maddelynne Parker" userId="bbd98e11-5b29-4651-a360-03f415633d41" providerId="ADAL" clId="{EF2F0B17-4A45-4538-9B74-FC6161B32C0C}" dt="2024-06-05T20:12:22.606" v="5968" actId="20577"/>
          <ac:graphicFrameMkLst>
            <pc:docMk/>
            <pc:sldMk cId="2818184453" sldId="2141411872"/>
            <ac:graphicFrameMk id="3" creationId="{C3183A0A-52E9-8D72-8734-B71497867159}"/>
          </ac:graphicFrameMkLst>
        </pc:graphicFrameChg>
        <pc:graphicFrameChg chg="del mod modGraphic">
          <ac:chgData name="Maddelynne Parker" userId="bbd98e11-5b29-4651-a360-03f415633d41" providerId="ADAL" clId="{EF2F0B17-4A45-4538-9B74-FC6161B32C0C}" dt="2024-06-05T20:10:48.528" v="5896" actId="478"/>
          <ac:graphicFrameMkLst>
            <pc:docMk/>
            <pc:sldMk cId="2818184453" sldId="2141411872"/>
            <ac:graphicFrameMk id="5" creationId="{0A0B9C12-F5E3-8AB5-4335-1A79955666D2}"/>
          </ac:graphicFrameMkLst>
        </pc:graphicFrameChg>
        <pc:extLst>
          <p:ext xmlns:p="http://schemas.openxmlformats.org/presentationml/2006/main" uri="{D6D511B9-2390-475A-947B-AFAB55BFBCF1}">
            <pc226:cmChg xmlns:pc226="http://schemas.microsoft.com/office/powerpoint/2022/06/main/command" chg="add del">
              <pc226:chgData name="Maddelynne Parker" userId="bbd98e11-5b29-4651-a360-03f415633d41" providerId="ADAL" clId="{EF2F0B17-4A45-4538-9B74-FC6161B32C0C}" dt="2024-06-05T20:16:26.347" v="6102"/>
              <pc2:cmMkLst xmlns:pc2="http://schemas.microsoft.com/office/powerpoint/2019/9/main/command">
                <pc:docMk/>
                <pc:sldMk cId="2818184453" sldId="2141411872"/>
                <pc2:cmMk id="{E63EE88F-6A6E-4CFB-9373-F29149F52F1B}"/>
              </pc2:cmMkLst>
            </pc226:cmChg>
            <pc226:cmChg xmlns:pc226="http://schemas.microsoft.com/office/powerpoint/2022/06/main/command" chg="add mod">
              <pc226:chgData name="Maddelynne Parker" userId="bbd98e11-5b29-4651-a360-03f415633d41" providerId="ADAL" clId="{EF2F0B17-4A45-4538-9B74-FC6161B32C0C}" dt="2024-06-05T20:16:40.095" v="6104" actId="2056"/>
              <pc2:cmMkLst xmlns:pc2="http://schemas.microsoft.com/office/powerpoint/2019/9/main/command">
                <pc:docMk/>
                <pc:sldMk cId="2818184453" sldId="2141411872"/>
                <pc2:cmMk id="{9C953DC8-34E7-48C5-8BF5-A0A8D21725B4}"/>
              </pc2:cmMkLst>
            </pc226:cmChg>
          </p:ext>
        </pc:extLst>
      </pc:sldChg>
      <pc:sldChg chg="addSp modSp mod ord addCm modCm">
        <pc:chgData name="Maddelynne Parker" userId="bbd98e11-5b29-4651-a360-03f415633d41" providerId="ADAL" clId="{EF2F0B17-4A45-4538-9B74-FC6161B32C0C}" dt="2024-06-05T20:42:10.895" v="7461" actId="20577"/>
        <pc:sldMkLst>
          <pc:docMk/>
          <pc:sldMk cId="1401083177" sldId="2141411873"/>
        </pc:sldMkLst>
        <pc:spChg chg="add mod">
          <ac:chgData name="Maddelynne Parker" userId="bbd98e11-5b29-4651-a360-03f415633d41" providerId="ADAL" clId="{EF2F0B17-4A45-4538-9B74-FC6161B32C0C}" dt="2024-06-05T19:01:53.356" v="3942" actId="1076"/>
          <ac:spMkLst>
            <pc:docMk/>
            <pc:sldMk cId="1401083177" sldId="2141411873"/>
            <ac:spMk id="2" creationId="{F947704C-F2DA-0B98-85A2-F37E0D34B5D8}"/>
          </ac:spMkLst>
        </pc:spChg>
        <pc:spChg chg="mod">
          <ac:chgData name="Maddelynne Parker" userId="bbd98e11-5b29-4651-a360-03f415633d41" providerId="ADAL" clId="{EF2F0B17-4A45-4538-9B74-FC6161B32C0C}" dt="2024-06-05T19:07:52.433" v="4048"/>
          <ac:spMkLst>
            <pc:docMk/>
            <pc:sldMk cId="1401083177" sldId="2141411873"/>
            <ac:spMk id="4" creationId="{32F57ADA-546B-1671-EB10-5E634824F24B}"/>
          </ac:spMkLst>
        </pc:spChg>
        <pc:spChg chg="add mod">
          <ac:chgData name="Maddelynne Parker" userId="bbd98e11-5b29-4651-a360-03f415633d41" providerId="ADAL" clId="{EF2F0B17-4A45-4538-9B74-FC6161B32C0C}" dt="2024-06-05T19:01:57.975" v="3944" actId="1076"/>
          <ac:spMkLst>
            <pc:docMk/>
            <pc:sldMk cId="1401083177" sldId="2141411873"/>
            <ac:spMk id="5" creationId="{B67AC048-3A5A-A2F2-CB07-4FB6BB590F0E}"/>
          </ac:spMkLst>
        </pc:spChg>
        <pc:spChg chg="add mod">
          <ac:chgData name="Maddelynne Parker" userId="bbd98e11-5b29-4651-a360-03f415633d41" providerId="ADAL" clId="{EF2F0B17-4A45-4538-9B74-FC6161B32C0C}" dt="2024-06-05T19:01:55.778" v="3943" actId="1076"/>
          <ac:spMkLst>
            <pc:docMk/>
            <pc:sldMk cId="1401083177" sldId="2141411873"/>
            <ac:spMk id="6" creationId="{E57FE5A9-6607-5B80-E178-5D8C63EC96D6}"/>
          </ac:spMkLst>
        </pc:spChg>
        <pc:spChg chg="add mod">
          <ac:chgData name="Maddelynne Parker" userId="bbd98e11-5b29-4651-a360-03f415633d41" providerId="ADAL" clId="{EF2F0B17-4A45-4538-9B74-FC6161B32C0C}" dt="2024-06-05T19:02:00.325" v="3945" actId="1076"/>
          <ac:spMkLst>
            <pc:docMk/>
            <pc:sldMk cId="1401083177" sldId="2141411873"/>
            <ac:spMk id="7" creationId="{07EC3AEC-DE02-77D8-8FD3-0094B7B085F1}"/>
          </ac:spMkLst>
        </pc:spChg>
        <pc:spChg chg="add mod">
          <ac:chgData name="Maddelynne Parker" userId="bbd98e11-5b29-4651-a360-03f415633d41" providerId="ADAL" clId="{EF2F0B17-4A45-4538-9B74-FC6161B32C0C}" dt="2024-06-05T19:02:05.950" v="3947" actId="1076"/>
          <ac:spMkLst>
            <pc:docMk/>
            <pc:sldMk cId="1401083177" sldId="2141411873"/>
            <ac:spMk id="8" creationId="{2CBE243B-470E-AEA5-C0FE-78CCB4268E1B}"/>
          </ac:spMkLst>
        </pc:spChg>
        <pc:spChg chg="add mod">
          <ac:chgData name="Maddelynne Parker" userId="bbd98e11-5b29-4651-a360-03f415633d41" providerId="ADAL" clId="{EF2F0B17-4A45-4538-9B74-FC6161B32C0C}" dt="2024-06-05T19:02:08.879" v="3948" actId="1076"/>
          <ac:spMkLst>
            <pc:docMk/>
            <pc:sldMk cId="1401083177" sldId="2141411873"/>
            <ac:spMk id="9" creationId="{1E6EFE66-F90A-6C77-8245-883BC0ED1DD6}"/>
          </ac:spMkLst>
        </pc:spChg>
        <pc:spChg chg="add mod">
          <ac:chgData name="Maddelynne Parker" userId="bbd98e11-5b29-4651-a360-03f415633d41" providerId="ADAL" clId="{EF2F0B17-4A45-4538-9B74-FC6161B32C0C}" dt="2024-06-05T19:02:02.809" v="3946" actId="1076"/>
          <ac:spMkLst>
            <pc:docMk/>
            <pc:sldMk cId="1401083177" sldId="2141411873"/>
            <ac:spMk id="10" creationId="{1916045A-B9FA-E09A-D910-6547289D0DCB}"/>
          </ac:spMkLst>
        </pc:spChg>
        <pc:spChg chg="add mod">
          <ac:chgData name="Maddelynne Parker" userId="bbd98e11-5b29-4651-a360-03f415633d41" providerId="ADAL" clId="{EF2F0B17-4A45-4538-9B74-FC6161B32C0C}" dt="2024-06-05T19:01:47.083" v="3941"/>
          <ac:spMkLst>
            <pc:docMk/>
            <pc:sldMk cId="1401083177" sldId="2141411873"/>
            <ac:spMk id="11" creationId="{95408FB5-89D8-1CB0-9B2C-505EC05E32B2}"/>
          </ac:spMkLst>
        </pc:spChg>
        <pc:spChg chg="add mod">
          <ac:chgData name="Maddelynne Parker" userId="bbd98e11-5b29-4651-a360-03f415633d41" providerId="ADAL" clId="{EF2F0B17-4A45-4538-9B74-FC6161B32C0C}" dt="2024-06-05T19:02:24.262" v="3951" actId="1076"/>
          <ac:spMkLst>
            <pc:docMk/>
            <pc:sldMk cId="1401083177" sldId="2141411873"/>
            <ac:spMk id="12" creationId="{AA0B5741-0E41-05AD-1972-949DC418BDC1}"/>
          </ac:spMkLst>
        </pc:spChg>
        <pc:spChg chg="add mod">
          <ac:chgData name="Maddelynne Parker" userId="bbd98e11-5b29-4651-a360-03f415633d41" providerId="ADAL" clId="{EF2F0B17-4A45-4538-9B74-FC6161B32C0C}" dt="2024-06-05T19:02:28.547" v="3954" actId="20577"/>
          <ac:spMkLst>
            <pc:docMk/>
            <pc:sldMk cId="1401083177" sldId="2141411873"/>
            <ac:spMk id="13" creationId="{6B98A4C4-E3A1-B8D5-47DC-EE77F84E0868}"/>
          </ac:spMkLst>
        </pc:spChg>
        <pc:spChg chg="add mod">
          <ac:chgData name="Maddelynne Parker" userId="bbd98e11-5b29-4651-a360-03f415633d41" providerId="ADAL" clId="{EF2F0B17-4A45-4538-9B74-FC6161B32C0C}" dt="2024-06-05T19:02:33.847" v="3957" actId="20577"/>
          <ac:spMkLst>
            <pc:docMk/>
            <pc:sldMk cId="1401083177" sldId="2141411873"/>
            <ac:spMk id="14" creationId="{0F59527A-D173-A3BB-D6DF-1A2E02C548C8}"/>
          </ac:spMkLst>
        </pc:spChg>
        <pc:spChg chg="add mod">
          <ac:chgData name="Maddelynne Parker" userId="bbd98e11-5b29-4651-a360-03f415633d41" providerId="ADAL" clId="{EF2F0B17-4A45-4538-9B74-FC6161B32C0C}" dt="2024-06-05T19:02:39.145" v="3959" actId="20577"/>
          <ac:spMkLst>
            <pc:docMk/>
            <pc:sldMk cId="1401083177" sldId="2141411873"/>
            <ac:spMk id="15" creationId="{E425650E-5EA4-ABDA-8146-1486BB9FCD71}"/>
          </ac:spMkLst>
        </pc:spChg>
        <pc:spChg chg="add mod">
          <ac:chgData name="Maddelynne Parker" userId="bbd98e11-5b29-4651-a360-03f415633d41" providerId="ADAL" clId="{EF2F0B17-4A45-4538-9B74-FC6161B32C0C}" dt="2024-06-05T19:02:45.690" v="3962" actId="20577"/>
          <ac:spMkLst>
            <pc:docMk/>
            <pc:sldMk cId="1401083177" sldId="2141411873"/>
            <ac:spMk id="16" creationId="{AC3FF0C8-E4CF-F448-492D-3D2A3B20C50E}"/>
          </ac:spMkLst>
        </pc:spChg>
        <pc:spChg chg="add mod">
          <ac:chgData name="Maddelynne Parker" userId="bbd98e11-5b29-4651-a360-03f415633d41" providerId="ADAL" clId="{EF2F0B17-4A45-4538-9B74-FC6161B32C0C}" dt="2024-06-05T19:02:50.817" v="3965" actId="20577"/>
          <ac:spMkLst>
            <pc:docMk/>
            <pc:sldMk cId="1401083177" sldId="2141411873"/>
            <ac:spMk id="17" creationId="{B5F4BFE1-8DD9-C29E-87AE-53EE8038EF02}"/>
          </ac:spMkLst>
        </pc:spChg>
        <pc:spChg chg="add mod">
          <ac:chgData name="Maddelynne Parker" userId="bbd98e11-5b29-4651-a360-03f415633d41" providerId="ADAL" clId="{EF2F0B17-4A45-4538-9B74-FC6161B32C0C}" dt="2024-06-05T19:03:01.573" v="3971" actId="1076"/>
          <ac:spMkLst>
            <pc:docMk/>
            <pc:sldMk cId="1401083177" sldId="2141411873"/>
            <ac:spMk id="18" creationId="{6A696CB3-1306-42BD-A325-23460178B1F4}"/>
          </ac:spMkLst>
        </pc:spChg>
        <pc:spChg chg="add mod">
          <ac:chgData name="Maddelynne Parker" userId="bbd98e11-5b29-4651-a360-03f415633d41" providerId="ADAL" clId="{EF2F0B17-4A45-4538-9B74-FC6161B32C0C}" dt="2024-06-05T19:02:56.722" v="3968" actId="20577"/>
          <ac:spMkLst>
            <pc:docMk/>
            <pc:sldMk cId="1401083177" sldId="2141411873"/>
            <ac:spMk id="19" creationId="{A5BF89AD-3CA6-3872-C644-543093F42FC4}"/>
          </ac:spMkLst>
        </pc:spChg>
        <pc:spChg chg="add mod">
          <ac:chgData name="Maddelynne Parker" userId="bbd98e11-5b29-4651-a360-03f415633d41" providerId="ADAL" clId="{EF2F0B17-4A45-4538-9B74-FC6161B32C0C}" dt="2024-06-05T19:04:57.700" v="3994" actId="1076"/>
          <ac:spMkLst>
            <pc:docMk/>
            <pc:sldMk cId="1401083177" sldId="2141411873"/>
            <ac:spMk id="20" creationId="{C8F4E98D-1499-9E98-2B20-64261C2163DC}"/>
          </ac:spMkLst>
        </pc:spChg>
        <pc:spChg chg="add mod">
          <ac:chgData name="Maddelynne Parker" userId="bbd98e11-5b29-4651-a360-03f415633d41" providerId="ADAL" clId="{EF2F0B17-4A45-4538-9B74-FC6161B32C0C}" dt="2024-06-05T19:05:33.413" v="4007" actId="1076"/>
          <ac:spMkLst>
            <pc:docMk/>
            <pc:sldMk cId="1401083177" sldId="2141411873"/>
            <ac:spMk id="21" creationId="{CB50B97D-A073-FD03-1B7E-EF473CD01480}"/>
          </ac:spMkLst>
        </pc:spChg>
        <pc:spChg chg="add mod">
          <ac:chgData name="Maddelynne Parker" userId="bbd98e11-5b29-4651-a360-03f415633d41" providerId="ADAL" clId="{EF2F0B17-4A45-4538-9B74-FC6161B32C0C}" dt="2024-06-05T19:06:06.095" v="4019" actId="1076"/>
          <ac:spMkLst>
            <pc:docMk/>
            <pc:sldMk cId="1401083177" sldId="2141411873"/>
            <ac:spMk id="22" creationId="{52390386-0977-5A63-8F07-231BA85AA02B}"/>
          </ac:spMkLst>
        </pc:spChg>
        <pc:spChg chg="add mod">
          <ac:chgData name="Maddelynne Parker" userId="bbd98e11-5b29-4651-a360-03f415633d41" providerId="ADAL" clId="{EF2F0B17-4A45-4538-9B74-FC6161B32C0C}" dt="2024-06-05T19:06:45.403" v="4031" actId="1076"/>
          <ac:spMkLst>
            <pc:docMk/>
            <pc:sldMk cId="1401083177" sldId="2141411873"/>
            <ac:spMk id="23" creationId="{B7EA6590-DA14-26C2-3941-E8CEC73B32AF}"/>
          </ac:spMkLst>
        </pc:spChg>
        <pc:spChg chg="add mod">
          <ac:chgData name="Maddelynne Parker" userId="bbd98e11-5b29-4651-a360-03f415633d41" providerId="ADAL" clId="{EF2F0B17-4A45-4538-9B74-FC6161B32C0C}" dt="2024-06-05T20:42:10.895" v="7461" actId="20577"/>
          <ac:spMkLst>
            <pc:docMk/>
            <pc:sldMk cId="1401083177" sldId="2141411873"/>
            <ac:spMk id="24" creationId="{67E37D0F-051F-38D5-4CCF-CAA34522587C}"/>
          </ac:spMkLst>
        </pc:spChg>
        <pc:spChg chg="mod">
          <ac:chgData name="Maddelynne Parker" userId="bbd98e11-5b29-4651-a360-03f415633d41" providerId="ADAL" clId="{EF2F0B17-4A45-4538-9B74-FC6161B32C0C}" dt="2024-06-05T18:55:34.412" v="3647" actId="20577"/>
          <ac:spMkLst>
            <pc:docMk/>
            <pc:sldMk cId="1401083177" sldId="2141411873"/>
            <ac:spMk id="9218" creationId="{8546831A-73CD-4F8E-9FF8-D931364866CE}"/>
          </ac:spMkLst>
        </pc:spChg>
        <pc:picChg chg="mod">
          <ac:chgData name="Maddelynne Parker" userId="bbd98e11-5b29-4651-a360-03f415633d41" providerId="ADAL" clId="{EF2F0B17-4A45-4538-9B74-FC6161B32C0C}" dt="2024-06-05T19:04:53.162" v="3993" actId="1076"/>
          <ac:picMkLst>
            <pc:docMk/>
            <pc:sldMk cId="1401083177" sldId="2141411873"/>
            <ac:picMk id="3" creationId="{D63BD7F0-A5DA-6F93-4847-CBE26F97E544}"/>
          </ac:picMkLst>
        </pc:picChg>
        <pc:extLst>
          <p:ext xmlns:p="http://schemas.openxmlformats.org/presentationml/2006/main" uri="{D6D511B9-2390-475A-947B-AFAB55BFBCF1}">
            <pc226:cmChg xmlns:pc226="http://schemas.microsoft.com/office/powerpoint/2022/06/main/command" chg="add">
              <pc226:chgData name="Maddelynne Parker" userId="bbd98e11-5b29-4651-a360-03f415633d41" providerId="ADAL" clId="{EF2F0B17-4A45-4538-9B74-FC6161B32C0C}" dt="2024-06-05T19:03:40.646" v="3974"/>
              <pc2:cmMkLst xmlns:pc2="http://schemas.microsoft.com/office/powerpoint/2019/9/main/command">
                <pc:docMk/>
                <pc:sldMk cId="1401083177" sldId="2141411873"/>
                <pc2:cmMk id="{1ADA2253-781E-4B26-B238-1F43B5666E06}"/>
              </pc2:cmMkLst>
              <pc226:cmRplyChg chg="add">
                <pc226:chgData name="Maddelynne Parker" userId="bbd98e11-5b29-4651-a360-03f415633d41" providerId="ADAL" clId="{EF2F0B17-4A45-4538-9B74-FC6161B32C0C}" dt="2024-06-05T19:03:40.646" v="3974"/>
                <pc2:cmRplyMkLst xmlns:pc2="http://schemas.microsoft.com/office/powerpoint/2019/9/main/command">
                  <pc:docMk/>
                  <pc:sldMk cId="1401083177" sldId="2141411873"/>
                  <pc2:cmMk id="{1ADA2253-781E-4B26-B238-1F43B5666E06}"/>
                  <pc2:cmRplyMk id="{E6D6538E-8993-4A13-A3BC-A52CEB19201F}"/>
                </pc2:cmRplyMkLst>
              </pc226:cmRplyChg>
            </pc226:cmChg>
            <pc226:cmChg xmlns:pc226="http://schemas.microsoft.com/office/powerpoint/2022/06/main/command" chg="add mod">
              <pc226:chgData name="Maddelynne Parker" userId="bbd98e11-5b29-4651-a360-03f415633d41" providerId="ADAL" clId="{EF2F0B17-4A45-4538-9B74-FC6161B32C0C}" dt="2024-06-05T19:07:43.427" v="4046" actId="2056"/>
              <pc2:cmMkLst xmlns:pc2="http://schemas.microsoft.com/office/powerpoint/2019/9/main/command">
                <pc:docMk/>
                <pc:sldMk cId="1401083177" sldId="2141411873"/>
                <pc2:cmMk id="{CBAD8EF8-136A-470B-8CE2-2506B0EE8909}"/>
              </pc2:cmMkLst>
            </pc226:cmChg>
          </p:ext>
        </pc:extLst>
      </pc:sldChg>
      <pc:sldChg chg="add del">
        <pc:chgData name="Maddelynne Parker" userId="bbd98e11-5b29-4651-a360-03f415633d41" providerId="ADAL" clId="{EF2F0B17-4A45-4538-9B74-FC6161B32C0C}" dt="2024-06-05T18:27:35.812" v="2877" actId="2890"/>
        <pc:sldMkLst>
          <pc:docMk/>
          <pc:sldMk cId="2217707835" sldId="2141411874"/>
        </pc:sldMkLst>
      </pc:sldChg>
      <pc:sldChg chg="addSp delSp modSp new mod ord addCm modNotesTx">
        <pc:chgData name="Maddelynne Parker" userId="bbd98e11-5b29-4651-a360-03f415633d41" providerId="ADAL" clId="{EF2F0B17-4A45-4538-9B74-FC6161B32C0C}" dt="2024-06-05T19:37:16.846" v="4765"/>
        <pc:sldMkLst>
          <pc:docMk/>
          <pc:sldMk cId="4065932867" sldId="2141411874"/>
        </pc:sldMkLst>
        <pc:spChg chg="mod">
          <ac:chgData name="Maddelynne Parker" userId="bbd98e11-5b29-4651-a360-03f415633d41" providerId="ADAL" clId="{EF2F0B17-4A45-4538-9B74-FC6161B32C0C}" dt="2024-06-05T19:32:28.495" v="4566" actId="20577"/>
          <ac:spMkLst>
            <pc:docMk/>
            <pc:sldMk cId="4065932867" sldId="2141411874"/>
            <ac:spMk id="2" creationId="{066D831B-4E66-F81E-437F-10BAA713F6A8}"/>
          </ac:spMkLst>
        </pc:spChg>
        <pc:spChg chg="del mod">
          <ac:chgData name="Maddelynne Parker" userId="bbd98e11-5b29-4651-a360-03f415633d41" providerId="ADAL" clId="{EF2F0B17-4A45-4538-9B74-FC6161B32C0C}" dt="2024-06-05T18:28:07.296" v="2899" actId="478"/>
          <ac:spMkLst>
            <pc:docMk/>
            <pc:sldMk cId="4065932867" sldId="2141411874"/>
            <ac:spMk id="3" creationId="{7AE44188-7620-5069-AA2D-5CF5F12ECE0F}"/>
          </ac:spMkLst>
        </pc:spChg>
        <pc:spChg chg="add mod">
          <ac:chgData name="Maddelynne Parker" userId="bbd98e11-5b29-4651-a360-03f415633d41" providerId="ADAL" clId="{EF2F0B17-4A45-4538-9B74-FC6161B32C0C}" dt="2024-06-05T19:08:12.528" v="4051"/>
          <ac:spMkLst>
            <pc:docMk/>
            <pc:sldMk cId="4065932867" sldId="2141411874"/>
            <ac:spMk id="5" creationId="{7F0013A5-CFCF-618B-F51D-3E4D2307668C}"/>
          </ac:spMkLst>
        </pc:spChg>
        <pc:spChg chg="add mod">
          <ac:chgData name="Maddelynne Parker" userId="bbd98e11-5b29-4651-a360-03f415633d41" providerId="ADAL" clId="{EF2F0B17-4A45-4538-9B74-FC6161B32C0C}" dt="2024-06-05T19:36:56.985" v="4764" actId="14100"/>
          <ac:spMkLst>
            <pc:docMk/>
            <pc:sldMk cId="4065932867" sldId="2141411874"/>
            <ac:spMk id="6" creationId="{C481E907-D7AC-34B9-BA87-310E8F97A29B}"/>
          </ac:spMkLst>
        </pc:spChg>
        <pc:graphicFrameChg chg="add mod modGraphic">
          <ac:chgData name="Maddelynne Parker" userId="bbd98e11-5b29-4651-a360-03f415633d41" providerId="ADAL" clId="{EF2F0B17-4A45-4538-9B74-FC6161B32C0C}" dt="2024-06-05T19:34:35.234" v="4631" actId="20577"/>
          <ac:graphicFrameMkLst>
            <pc:docMk/>
            <pc:sldMk cId="4065932867" sldId="2141411874"/>
            <ac:graphicFrameMk id="4" creationId="{9E7402CB-169F-243D-0028-D73C86BB0809}"/>
          </ac:graphicFrameMkLst>
        </pc:graphicFrameChg>
        <pc:graphicFrameChg chg="add del mod">
          <ac:chgData name="Maddelynne Parker" userId="bbd98e11-5b29-4651-a360-03f415633d41" providerId="ADAL" clId="{EF2F0B17-4A45-4538-9B74-FC6161B32C0C}" dt="2024-06-05T19:30:49.072" v="4542" actId="478"/>
          <ac:graphicFrameMkLst>
            <pc:docMk/>
            <pc:sldMk cId="4065932867" sldId="2141411874"/>
            <ac:graphicFrameMk id="7" creationId="{52A231B6-35F0-E3E1-6080-DEAC938483BB}"/>
          </ac:graphicFrameMkLst>
        </pc:graphicFrameChg>
        <pc:graphicFrameChg chg="add mod modGraphic">
          <ac:chgData name="Maddelynne Parker" userId="bbd98e11-5b29-4651-a360-03f415633d41" providerId="ADAL" clId="{EF2F0B17-4A45-4538-9B74-FC6161B32C0C}" dt="2024-06-05T19:36:04.895" v="4708" actId="20577"/>
          <ac:graphicFrameMkLst>
            <pc:docMk/>
            <pc:sldMk cId="4065932867" sldId="2141411874"/>
            <ac:graphicFrameMk id="8" creationId="{11C71FB7-6190-D37C-7A7A-E89A4AEC505F}"/>
          </ac:graphicFrameMkLst>
        </pc:graphicFrameChg>
        <pc:extLst>
          <p:ext xmlns:p="http://schemas.openxmlformats.org/presentationml/2006/main" uri="{D6D511B9-2390-475A-947B-AFAB55BFBCF1}">
            <pc226:cmChg xmlns:pc226="http://schemas.microsoft.com/office/powerpoint/2022/06/main/command" chg="add">
              <pc226:chgData name="Maddelynne Parker" userId="bbd98e11-5b29-4651-a360-03f415633d41" providerId="ADAL" clId="{EF2F0B17-4A45-4538-9B74-FC6161B32C0C}" dt="2024-06-05T19:37:16.846" v="4765"/>
              <pc2:cmMkLst xmlns:pc2="http://schemas.microsoft.com/office/powerpoint/2019/9/main/command">
                <pc:docMk/>
                <pc:sldMk cId="4065932867" sldId="2141411874"/>
                <pc2:cmMk id="{24523ED3-BBF0-4530-9636-772653038016}"/>
              </pc2:cmMkLst>
            </pc226:cmChg>
          </p:ext>
        </pc:extLst>
      </pc:sldChg>
    </pc:docChg>
  </pc:docChgLst>
  <pc:docChgLst>
    <pc:chgData name="Timothy Quill" userId="b1dc6efb-2995-45e7-a306-57a2c67aa886" providerId="ADAL" clId="{6A796378-CB57-44BF-B89F-82A1D1A69379}"/>
    <pc:docChg chg="undo custSel modSld">
      <pc:chgData name="Timothy Quill" userId="b1dc6efb-2995-45e7-a306-57a2c67aa886" providerId="ADAL" clId="{6A796378-CB57-44BF-B89F-82A1D1A69379}" dt="2024-06-06T23:12:16.592" v="27"/>
      <pc:docMkLst>
        <pc:docMk/>
      </pc:docMkLst>
      <pc:sldChg chg="modSp mod">
        <pc:chgData name="Timothy Quill" userId="b1dc6efb-2995-45e7-a306-57a2c67aa886" providerId="ADAL" clId="{6A796378-CB57-44BF-B89F-82A1D1A69379}" dt="2024-06-06T23:12:16.592" v="27"/>
        <pc:sldMkLst>
          <pc:docMk/>
          <pc:sldMk cId="2627868447" sldId="552"/>
        </pc:sldMkLst>
        <pc:spChg chg="mod">
          <ac:chgData name="Timothy Quill" userId="b1dc6efb-2995-45e7-a306-57a2c67aa886" providerId="ADAL" clId="{6A796378-CB57-44BF-B89F-82A1D1A69379}" dt="2024-06-06T23:12:16.592" v="27"/>
          <ac:spMkLst>
            <pc:docMk/>
            <pc:sldMk cId="2627868447" sldId="552"/>
            <ac:spMk id="9219" creationId="{D25C30B9-DB9B-4F0D-825F-3ADFC7E0F72C}"/>
          </ac:spMkLst>
        </pc:spChg>
      </pc:sldChg>
      <pc:sldChg chg="modSp mod">
        <pc:chgData name="Timothy Quill" userId="b1dc6efb-2995-45e7-a306-57a2c67aa886" providerId="ADAL" clId="{6A796378-CB57-44BF-B89F-82A1D1A69379}" dt="2024-06-06T22:54:23.058" v="8" actId="20577"/>
        <pc:sldMkLst>
          <pc:docMk/>
          <pc:sldMk cId="2327294075" sldId="2141411850"/>
        </pc:sldMkLst>
        <pc:spChg chg="mod">
          <ac:chgData name="Timothy Quill" userId="b1dc6efb-2995-45e7-a306-57a2c67aa886" providerId="ADAL" clId="{6A796378-CB57-44BF-B89F-82A1D1A69379}" dt="2024-06-06T22:54:23.058" v="8" actId="20577"/>
          <ac:spMkLst>
            <pc:docMk/>
            <pc:sldMk cId="2327294075" sldId="2141411850"/>
            <ac:spMk id="6" creationId="{A567231F-240A-85F6-2BA3-684B0B74F130}"/>
          </ac:spMkLst>
        </pc:spChg>
      </pc:sldChg>
      <pc:sldChg chg="modCm">
        <pc:chgData name="Timothy Quill" userId="b1dc6efb-2995-45e7-a306-57a2c67aa886" providerId="ADAL" clId="{6A796378-CB57-44BF-B89F-82A1D1A69379}" dt="2024-06-06T23:01:05.825" v="12"/>
        <pc:sldMkLst>
          <pc:docMk/>
          <pc:sldMk cId="2539570605" sldId="2141411866"/>
        </pc:sldMkLst>
        <pc:extLst>
          <p:ext xmlns:p="http://schemas.openxmlformats.org/presentationml/2006/main" uri="{D6D511B9-2390-475A-947B-AFAB55BFBCF1}">
            <pc226:cmChg xmlns:pc226="http://schemas.microsoft.com/office/powerpoint/2022/06/main/command" chg="">
              <pc226:chgData name="Timothy Quill" userId="b1dc6efb-2995-45e7-a306-57a2c67aa886" providerId="ADAL" clId="{6A796378-CB57-44BF-B89F-82A1D1A69379}" dt="2024-06-06T23:01:05.825" v="12"/>
              <pc2:cmMkLst xmlns:pc2="http://schemas.microsoft.com/office/powerpoint/2019/9/main/command">
                <pc:docMk/>
                <pc:sldMk cId="2539570605" sldId="2141411866"/>
                <pc2:cmMk id="{01627460-D686-4B62-8008-42A414F3CB8D}"/>
              </pc2:cmMkLst>
              <pc226:cmRplyChg chg="add">
                <pc226:chgData name="Timothy Quill" userId="b1dc6efb-2995-45e7-a306-57a2c67aa886" providerId="ADAL" clId="{6A796378-CB57-44BF-B89F-82A1D1A69379}" dt="2024-06-06T23:01:05.825" v="12"/>
                <pc2:cmRplyMkLst xmlns:pc2="http://schemas.microsoft.com/office/powerpoint/2019/9/main/command">
                  <pc:docMk/>
                  <pc:sldMk cId="2539570605" sldId="2141411866"/>
                  <pc2:cmMk id="{01627460-D686-4B62-8008-42A414F3CB8D}"/>
                  <pc2:cmRplyMk id="{284BAB1B-8709-4AEC-B7B6-668A1CE10E44}"/>
                </pc2:cmRplyMkLst>
              </pc226:cmRplyChg>
            </pc226:cmChg>
            <pc226:cmChg xmlns:pc226="http://schemas.microsoft.com/office/powerpoint/2022/06/main/command" chg="">
              <pc226:chgData name="Timothy Quill" userId="b1dc6efb-2995-45e7-a306-57a2c67aa886" providerId="ADAL" clId="{6A796378-CB57-44BF-B89F-82A1D1A69379}" dt="2024-06-06T22:59:00.209" v="10"/>
              <pc2:cmMkLst xmlns:pc2="http://schemas.microsoft.com/office/powerpoint/2019/9/main/command">
                <pc:docMk/>
                <pc:sldMk cId="2539570605" sldId="2141411866"/>
                <pc2:cmMk id="{930553EC-2E87-BB4A-8413-71A0833BCEA7}"/>
              </pc2:cmMkLst>
              <pc226:cmRplyChg chg="add">
                <pc226:chgData name="Timothy Quill" userId="b1dc6efb-2995-45e7-a306-57a2c67aa886" providerId="ADAL" clId="{6A796378-CB57-44BF-B89F-82A1D1A69379}" dt="2024-06-06T22:56:38.376" v="9"/>
                <pc2:cmRplyMkLst xmlns:pc2="http://schemas.microsoft.com/office/powerpoint/2019/9/main/command">
                  <pc:docMk/>
                  <pc:sldMk cId="2539570605" sldId="2141411866"/>
                  <pc2:cmMk id="{930553EC-2E87-BB4A-8413-71A0833BCEA7}"/>
                  <pc2:cmRplyMk id="{070F9832-E606-4D32-9CBC-0BE186F316E7}"/>
                </pc2:cmRplyMkLst>
              </pc226:cmRplyChg>
              <pc226:cmRplyChg chg="add">
                <pc226:chgData name="Timothy Quill" userId="b1dc6efb-2995-45e7-a306-57a2c67aa886" providerId="ADAL" clId="{6A796378-CB57-44BF-B89F-82A1D1A69379}" dt="2024-06-06T22:59:00.209" v="10"/>
                <pc2:cmRplyMkLst xmlns:pc2="http://schemas.microsoft.com/office/powerpoint/2019/9/main/command">
                  <pc:docMk/>
                  <pc:sldMk cId="2539570605" sldId="2141411866"/>
                  <pc2:cmMk id="{930553EC-2E87-BB4A-8413-71A0833BCEA7}"/>
                  <pc2:cmRplyMk id="{00E9E56D-0AB9-41C6-B647-FA43E188330E}"/>
                </pc2:cmRplyMkLst>
              </pc226:cmRplyChg>
            </pc226:cmChg>
          </p:ext>
        </pc:extLst>
      </pc:sldChg>
      <pc:sldChg chg="modSp mod addCm">
        <pc:chgData name="Timothy Quill" userId="b1dc6efb-2995-45e7-a306-57a2c67aa886" providerId="ADAL" clId="{6A796378-CB57-44BF-B89F-82A1D1A69379}" dt="2024-06-06T23:03:49.334" v="14"/>
        <pc:sldMkLst>
          <pc:docMk/>
          <pc:sldMk cId="2008120746" sldId="2141411868"/>
        </pc:sldMkLst>
        <pc:picChg chg="mod">
          <ac:chgData name="Timothy Quill" userId="b1dc6efb-2995-45e7-a306-57a2c67aa886" providerId="ADAL" clId="{6A796378-CB57-44BF-B89F-82A1D1A69379}" dt="2024-06-06T23:03:27.901" v="13" actId="1076"/>
          <ac:picMkLst>
            <pc:docMk/>
            <pc:sldMk cId="2008120746" sldId="2141411868"/>
            <ac:picMk id="5" creationId="{A57714CF-54EF-D47C-31B4-0445A4B4A753}"/>
          </ac:picMkLst>
        </pc:picChg>
        <pc:extLst>
          <p:ext xmlns:p="http://schemas.openxmlformats.org/presentationml/2006/main" uri="{D6D511B9-2390-475A-947B-AFAB55BFBCF1}">
            <pc226:cmChg xmlns:pc226="http://schemas.microsoft.com/office/powerpoint/2022/06/main/command" chg="add">
              <pc226:chgData name="Timothy Quill" userId="b1dc6efb-2995-45e7-a306-57a2c67aa886" providerId="ADAL" clId="{6A796378-CB57-44BF-B89F-82A1D1A69379}" dt="2024-06-06T23:03:49.334" v="14"/>
              <pc2:cmMkLst xmlns:pc2="http://schemas.microsoft.com/office/powerpoint/2019/9/main/command">
                <pc:docMk/>
                <pc:sldMk cId="2008120746" sldId="2141411868"/>
                <pc2:cmMk id="{C88C49EB-A650-4FD1-B840-F1B45CC53634}"/>
              </pc2:cmMkLst>
            </pc226:cmChg>
          </p:ext>
        </pc:extLst>
      </pc:sldChg>
      <pc:sldChg chg="modSp mod">
        <pc:chgData name="Timothy Quill" userId="b1dc6efb-2995-45e7-a306-57a2c67aa886" providerId="ADAL" clId="{6A796378-CB57-44BF-B89F-82A1D1A69379}" dt="2024-06-06T23:07:32.980" v="19" actId="20577"/>
        <pc:sldMkLst>
          <pc:docMk/>
          <pc:sldMk cId="2611241930" sldId="2141411871"/>
        </pc:sldMkLst>
        <pc:graphicFrameChg chg="modGraphic">
          <ac:chgData name="Timothy Quill" userId="b1dc6efb-2995-45e7-a306-57a2c67aa886" providerId="ADAL" clId="{6A796378-CB57-44BF-B89F-82A1D1A69379}" dt="2024-06-06T23:07:32.980" v="19" actId="20577"/>
          <ac:graphicFrameMkLst>
            <pc:docMk/>
            <pc:sldMk cId="2611241930" sldId="2141411871"/>
            <ac:graphicFrameMk id="2" creationId="{E52C8362-80A7-AF30-C90F-97005D785985}"/>
          </ac:graphicFrameMkLst>
        </pc:graphicFrameChg>
      </pc:sldChg>
      <pc:sldChg chg="modSp mod">
        <pc:chgData name="Timothy Quill" userId="b1dc6efb-2995-45e7-a306-57a2c67aa886" providerId="ADAL" clId="{6A796378-CB57-44BF-B89F-82A1D1A69379}" dt="2024-06-06T23:09:13.571" v="22" actId="20577"/>
        <pc:sldMkLst>
          <pc:docMk/>
          <pc:sldMk cId="2818184453" sldId="2141411872"/>
        </pc:sldMkLst>
        <pc:graphicFrameChg chg="modGraphic">
          <ac:chgData name="Timothy Quill" userId="b1dc6efb-2995-45e7-a306-57a2c67aa886" providerId="ADAL" clId="{6A796378-CB57-44BF-B89F-82A1D1A69379}" dt="2024-06-06T23:09:13.571" v="22" actId="20577"/>
          <ac:graphicFrameMkLst>
            <pc:docMk/>
            <pc:sldMk cId="2818184453" sldId="2141411872"/>
            <ac:graphicFrameMk id="2" creationId="{B3944168-B4FC-C716-39E8-F6CB30B095CB}"/>
          </ac:graphicFrameMkLst>
        </pc:graphicFrameChg>
      </pc:sldChg>
      <pc:sldChg chg="modCm">
        <pc:chgData name="Timothy Quill" userId="b1dc6efb-2995-45e7-a306-57a2c67aa886" providerId="ADAL" clId="{6A796378-CB57-44BF-B89F-82A1D1A69379}" dt="2024-06-06T22:59:26.861" v="11"/>
        <pc:sldMkLst>
          <pc:docMk/>
          <pc:sldMk cId="1401083177" sldId="2141411873"/>
        </pc:sldMkLst>
        <pc:extLst>
          <p:ext xmlns:p="http://schemas.openxmlformats.org/presentationml/2006/main" uri="{D6D511B9-2390-475A-947B-AFAB55BFBCF1}">
            <pc226:cmChg xmlns:pc226="http://schemas.microsoft.com/office/powerpoint/2022/06/main/command" chg="">
              <pc226:chgData name="Timothy Quill" userId="b1dc6efb-2995-45e7-a306-57a2c67aa886" providerId="ADAL" clId="{6A796378-CB57-44BF-B89F-82A1D1A69379}" dt="2024-06-06T22:59:26.861" v="11"/>
              <pc2:cmMkLst xmlns:pc2="http://schemas.microsoft.com/office/powerpoint/2019/9/main/command">
                <pc:docMk/>
                <pc:sldMk cId="1401083177" sldId="2141411873"/>
                <pc2:cmMk id="{BE240264-912B-EB44-918E-62A1C17D2B4A}"/>
              </pc2:cmMkLst>
              <pc226:cmRplyChg chg="add">
                <pc226:chgData name="Timothy Quill" userId="b1dc6efb-2995-45e7-a306-57a2c67aa886" providerId="ADAL" clId="{6A796378-CB57-44BF-B89F-82A1D1A69379}" dt="2024-06-06T22:59:26.861" v="11"/>
                <pc2:cmRplyMkLst xmlns:pc2="http://schemas.microsoft.com/office/powerpoint/2019/9/main/command">
                  <pc:docMk/>
                  <pc:sldMk cId="1401083177" sldId="2141411873"/>
                  <pc2:cmMk id="{BE240264-912B-EB44-918E-62A1C17D2B4A}"/>
                  <pc2:cmRplyMk id="{603D7388-545A-4AEE-82E6-E5A7BD3B9568}"/>
                </pc2:cmRplyMkLst>
              </pc226:cmRplyChg>
            </pc226:cmChg>
          </p:ext>
        </pc:extLst>
      </pc:sldChg>
      <pc:sldChg chg="addSp modSp mod">
        <pc:chgData name="Timothy Quill" userId="b1dc6efb-2995-45e7-a306-57a2c67aa886" providerId="ADAL" clId="{6A796378-CB57-44BF-B89F-82A1D1A69379}" dt="2024-06-06T22:50:56.195" v="7" actId="14100"/>
        <pc:sldMkLst>
          <pc:docMk/>
          <pc:sldMk cId="4024005420" sldId="2141411875"/>
        </pc:sldMkLst>
        <pc:spChg chg="add mod">
          <ac:chgData name="Timothy Quill" userId="b1dc6efb-2995-45e7-a306-57a2c67aa886" providerId="ADAL" clId="{6A796378-CB57-44BF-B89F-82A1D1A69379}" dt="2024-06-06T22:50:25.155" v="3" actId="1076"/>
          <ac:spMkLst>
            <pc:docMk/>
            <pc:sldMk cId="4024005420" sldId="2141411875"/>
            <ac:spMk id="5" creationId="{A40BE588-0646-F676-1CFB-322C494E7651}"/>
          </ac:spMkLst>
        </pc:spChg>
        <pc:spChg chg="mod">
          <ac:chgData name="Timothy Quill" userId="b1dc6efb-2995-45e7-a306-57a2c67aa886" providerId="ADAL" clId="{6A796378-CB57-44BF-B89F-82A1D1A69379}" dt="2024-06-06T22:50:34.628" v="4" actId="1076"/>
          <ac:spMkLst>
            <pc:docMk/>
            <pc:sldMk cId="4024005420" sldId="2141411875"/>
            <ac:spMk id="7" creationId="{6681DDEB-430D-0BB9-6C2B-2049844C7FAD}"/>
          </ac:spMkLst>
        </pc:spChg>
        <pc:cxnChg chg="add mod">
          <ac:chgData name="Timothy Quill" userId="b1dc6efb-2995-45e7-a306-57a2c67aa886" providerId="ADAL" clId="{6A796378-CB57-44BF-B89F-82A1D1A69379}" dt="2024-06-06T22:50:56.195" v="7" actId="14100"/>
          <ac:cxnSpMkLst>
            <pc:docMk/>
            <pc:sldMk cId="4024005420" sldId="2141411875"/>
            <ac:cxnSpMk id="9" creationId="{E6AF3BE6-6FC6-1C88-C298-6A256E0C9AFB}"/>
          </ac:cxnSpMkLst>
        </pc:cxnChg>
      </pc:sldChg>
      <pc:sldChg chg="modCm">
        <pc:chgData name="Timothy Quill" userId="b1dc6efb-2995-45e7-a306-57a2c67aa886" providerId="ADAL" clId="{6A796378-CB57-44BF-B89F-82A1D1A69379}" dt="2024-06-06T22:48:44.367" v="0"/>
        <pc:sldMkLst>
          <pc:docMk/>
          <pc:sldMk cId="0" sldId="2141411877"/>
        </pc:sldMkLst>
        <pc:extLst>
          <p:ext xmlns:p="http://schemas.openxmlformats.org/presentationml/2006/main" uri="{D6D511B9-2390-475A-947B-AFAB55BFBCF1}">
            <pc226:cmChg xmlns:pc226="http://schemas.microsoft.com/office/powerpoint/2022/06/main/command" chg="">
              <pc226:chgData name="Timothy Quill" userId="b1dc6efb-2995-45e7-a306-57a2c67aa886" providerId="ADAL" clId="{6A796378-CB57-44BF-B89F-82A1D1A69379}" dt="2024-06-06T22:48:44.367" v="0"/>
              <pc2:cmMkLst xmlns:pc2="http://schemas.microsoft.com/office/powerpoint/2019/9/main/command">
                <pc:docMk/>
                <pc:sldMk cId="0" sldId="2141411877"/>
                <pc2:cmMk id="{751C2460-B1DC-4BBC-9D72-42795CA23E5D}"/>
              </pc2:cmMkLst>
              <pc226:cmRplyChg chg="add">
                <pc226:chgData name="Timothy Quill" userId="b1dc6efb-2995-45e7-a306-57a2c67aa886" providerId="ADAL" clId="{6A796378-CB57-44BF-B89F-82A1D1A69379}" dt="2024-06-06T22:48:44.367" v="0"/>
                <pc2:cmRplyMkLst xmlns:pc2="http://schemas.microsoft.com/office/powerpoint/2019/9/main/command">
                  <pc:docMk/>
                  <pc:sldMk cId="0" sldId="2141411877"/>
                  <pc2:cmMk id="{751C2460-B1DC-4BBC-9D72-42795CA23E5D}"/>
                  <pc2:cmRplyMk id="{E25B1924-0A3E-49C4-81D7-7E7F522C398D}"/>
                </pc2:cmRplyMkLst>
              </pc226:cmRplyChg>
            </pc226:cmChg>
          </p:ext>
        </pc:extLst>
      </pc:sldChg>
    </pc:docChg>
  </pc:docChgLst>
  <pc:docChgLst>
    <pc:chgData name="Liz Donohue" userId="1dd2b9cf-45e8-40ae-9123-4564d15e2785" providerId="ADAL" clId="{E906E59B-8D0D-482D-89EE-77281A9E54FB}"/>
    <pc:docChg chg="undo custSel modSld">
      <pc:chgData name="Liz Donohue" userId="1dd2b9cf-45e8-40ae-9123-4564d15e2785" providerId="ADAL" clId="{E906E59B-8D0D-482D-89EE-77281A9E54FB}" dt="2024-06-07T14:52:42.571" v="1078" actId="6549"/>
      <pc:docMkLst>
        <pc:docMk/>
      </pc:docMkLst>
      <pc:sldChg chg="modSp mod modNotesTx">
        <pc:chgData name="Liz Donohue" userId="1dd2b9cf-45e8-40ae-9123-4564d15e2785" providerId="ADAL" clId="{E906E59B-8D0D-482D-89EE-77281A9E54FB}" dt="2024-06-07T14:38:27.871" v="1033" actId="20577"/>
        <pc:sldMkLst>
          <pc:docMk/>
          <pc:sldMk cId="2627868447" sldId="552"/>
        </pc:sldMkLst>
        <pc:spChg chg="mod">
          <ac:chgData name="Liz Donohue" userId="1dd2b9cf-45e8-40ae-9123-4564d15e2785" providerId="ADAL" clId="{E906E59B-8D0D-482D-89EE-77281A9E54FB}" dt="2024-06-07T14:31:33.554" v="926" actId="6549"/>
          <ac:spMkLst>
            <pc:docMk/>
            <pc:sldMk cId="2627868447" sldId="552"/>
            <ac:spMk id="3" creationId="{7EC31079-E503-A508-5E01-1E274F9F2AB9}"/>
          </ac:spMkLst>
        </pc:spChg>
        <pc:spChg chg="mod">
          <ac:chgData name="Liz Donohue" userId="1dd2b9cf-45e8-40ae-9123-4564d15e2785" providerId="ADAL" clId="{E906E59B-8D0D-482D-89EE-77281A9E54FB}" dt="2024-06-07T14:38:27.871" v="1033" actId="20577"/>
          <ac:spMkLst>
            <pc:docMk/>
            <pc:sldMk cId="2627868447" sldId="552"/>
            <ac:spMk id="9219" creationId="{D25C30B9-DB9B-4F0D-825F-3ADFC7E0F72C}"/>
          </ac:spMkLst>
        </pc:spChg>
      </pc:sldChg>
      <pc:sldChg chg="modSp mod modNotesTx">
        <pc:chgData name="Liz Donohue" userId="1dd2b9cf-45e8-40ae-9123-4564d15e2785" providerId="ADAL" clId="{E906E59B-8D0D-482D-89EE-77281A9E54FB}" dt="2024-06-07T14:39:34.304" v="1048" actId="6549"/>
        <pc:sldMkLst>
          <pc:docMk/>
          <pc:sldMk cId="0" sldId="559"/>
        </pc:sldMkLst>
        <pc:spChg chg="mod">
          <ac:chgData name="Liz Donohue" userId="1dd2b9cf-45e8-40ae-9123-4564d15e2785" providerId="ADAL" clId="{E906E59B-8D0D-482D-89EE-77281A9E54FB}" dt="2024-06-07T14:38:13.120" v="1029" actId="20577"/>
          <ac:spMkLst>
            <pc:docMk/>
            <pc:sldMk cId="0" sldId="559"/>
            <ac:spMk id="9219" creationId="{D25C30B9-DB9B-4F0D-825F-3ADFC7E0F72C}"/>
          </ac:spMkLst>
        </pc:spChg>
        <pc:spChg chg="mod">
          <ac:chgData name="Liz Donohue" userId="1dd2b9cf-45e8-40ae-9123-4564d15e2785" providerId="ADAL" clId="{E906E59B-8D0D-482D-89EE-77281A9E54FB}" dt="2024-06-07T14:39:34.304" v="1048" actId="6549"/>
          <ac:spMkLst>
            <pc:docMk/>
            <pc:sldMk cId="0" sldId="559"/>
            <ac:spMk id="9221" creationId="{0B865CED-4EF9-403A-B72A-0302F40DC9B0}"/>
          </ac:spMkLst>
        </pc:spChg>
      </pc:sldChg>
      <pc:sldChg chg="modSp mod modNotesTx">
        <pc:chgData name="Liz Donohue" userId="1dd2b9cf-45e8-40ae-9123-4564d15e2785" providerId="ADAL" clId="{E906E59B-8D0D-482D-89EE-77281A9E54FB}" dt="2024-06-07T14:31:58.262" v="941" actId="6549"/>
        <pc:sldMkLst>
          <pc:docMk/>
          <pc:sldMk cId="2327294075" sldId="2141411850"/>
        </pc:sldMkLst>
        <pc:spChg chg="mod">
          <ac:chgData name="Liz Donohue" userId="1dd2b9cf-45e8-40ae-9123-4564d15e2785" providerId="ADAL" clId="{E906E59B-8D0D-482D-89EE-77281A9E54FB}" dt="2024-06-07T14:31:58.262" v="941" actId="6549"/>
          <ac:spMkLst>
            <pc:docMk/>
            <pc:sldMk cId="2327294075" sldId="2141411850"/>
            <ac:spMk id="4" creationId="{32F57ADA-546B-1671-EB10-5E634824F24B}"/>
          </ac:spMkLst>
        </pc:spChg>
      </pc:sldChg>
      <pc:sldChg chg="modSp mod addCm modNotesTx">
        <pc:chgData name="Liz Donohue" userId="1dd2b9cf-45e8-40ae-9123-4564d15e2785" providerId="ADAL" clId="{E906E59B-8D0D-482D-89EE-77281A9E54FB}" dt="2024-06-07T14:42:42.570" v="1052"/>
        <pc:sldMkLst>
          <pc:docMk/>
          <pc:sldMk cId="2539570605" sldId="2141411866"/>
        </pc:sldMkLst>
        <pc:spChg chg="mod">
          <ac:chgData name="Liz Donohue" userId="1dd2b9cf-45e8-40ae-9123-4564d15e2785" providerId="ADAL" clId="{E906E59B-8D0D-482D-89EE-77281A9E54FB}" dt="2024-06-07T14:32:27.737" v="956" actId="6549"/>
          <ac:spMkLst>
            <pc:docMk/>
            <pc:sldMk cId="2539570605" sldId="2141411866"/>
            <ac:spMk id="4" creationId="{32F57ADA-546B-1671-EB10-5E634824F24B}"/>
          </ac:spMkLst>
        </pc:spChg>
        <pc:spChg chg="mod">
          <ac:chgData name="Liz Donohue" userId="1dd2b9cf-45e8-40ae-9123-4564d15e2785" providerId="ADAL" clId="{E906E59B-8D0D-482D-89EE-77281A9E54FB}" dt="2024-06-07T14:04:48.287" v="310" actId="1076"/>
          <ac:spMkLst>
            <pc:docMk/>
            <pc:sldMk cId="2539570605" sldId="2141411866"/>
            <ac:spMk id="22" creationId="{F75DD36D-BB0E-5C05-5099-7F98F9D3C9E0}"/>
          </ac:spMkLst>
        </pc:spChg>
        <pc:picChg chg="mod">
          <ac:chgData name="Liz Donohue" userId="1dd2b9cf-45e8-40ae-9123-4564d15e2785" providerId="ADAL" clId="{E906E59B-8D0D-482D-89EE-77281A9E54FB}" dt="2024-06-07T14:05:22.637" v="332" actId="1036"/>
          <ac:picMkLst>
            <pc:docMk/>
            <pc:sldMk cId="2539570605" sldId="2141411866"/>
            <ac:picMk id="7" creationId="{1A6CB07B-E862-9817-9964-B67D6EA3DC83}"/>
          </ac:picMkLst>
        </pc:picChg>
        <pc:extLst>
          <p:ext xmlns:p="http://schemas.openxmlformats.org/presentationml/2006/main" uri="{D6D511B9-2390-475A-947B-AFAB55BFBCF1}">
            <pc226:cmChg xmlns:pc226="http://schemas.microsoft.com/office/powerpoint/2022/06/main/command" chg="add">
              <pc226:chgData name="Liz Donohue" userId="1dd2b9cf-45e8-40ae-9123-4564d15e2785" providerId="ADAL" clId="{E906E59B-8D0D-482D-89EE-77281A9E54FB}" dt="2024-06-07T14:42:42.570" v="1052"/>
              <pc2:cmMkLst xmlns:pc2="http://schemas.microsoft.com/office/powerpoint/2019/9/main/command">
                <pc:docMk/>
                <pc:sldMk cId="2539570605" sldId="2141411866"/>
                <pc2:cmMk id="{5A8E6065-9547-4756-80AF-2E9E991ED0F3}"/>
              </pc2:cmMkLst>
            </pc226:cmChg>
          </p:ext>
        </pc:extLst>
      </pc:sldChg>
      <pc:sldChg chg="modSp mod modNotesTx">
        <pc:chgData name="Liz Donohue" userId="1dd2b9cf-45e8-40ae-9123-4564d15e2785" providerId="ADAL" clId="{E906E59B-8D0D-482D-89EE-77281A9E54FB}" dt="2024-06-07T14:32:37.620" v="971" actId="6549"/>
        <pc:sldMkLst>
          <pc:docMk/>
          <pc:sldMk cId="2008120746" sldId="2141411868"/>
        </pc:sldMkLst>
        <pc:spChg chg="mod">
          <ac:chgData name="Liz Donohue" userId="1dd2b9cf-45e8-40ae-9123-4564d15e2785" providerId="ADAL" clId="{E906E59B-8D0D-482D-89EE-77281A9E54FB}" dt="2024-06-07T14:32:37.620" v="971" actId="6549"/>
          <ac:spMkLst>
            <pc:docMk/>
            <pc:sldMk cId="2008120746" sldId="2141411868"/>
            <ac:spMk id="4" creationId="{32F57ADA-546B-1671-EB10-5E634824F24B}"/>
          </ac:spMkLst>
        </pc:spChg>
      </pc:sldChg>
      <pc:sldChg chg="modSp mod modNotesTx">
        <pc:chgData name="Liz Donohue" userId="1dd2b9cf-45e8-40ae-9123-4564d15e2785" providerId="ADAL" clId="{E906E59B-8D0D-482D-89EE-77281A9E54FB}" dt="2024-06-07T14:52:42.571" v="1078" actId="6549"/>
        <pc:sldMkLst>
          <pc:docMk/>
          <pc:sldMk cId="2611241930" sldId="2141411871"/>
        </pc:sldMkLst>
        <pc:graphicFrameChg chg="modGraphic">
          <ac:chgData name="Liz Donohue" userId="1dd2b9cf-45e8-40ae-9123-4564d15e2785" providerId="ADAL" clId="{E906E59B-8D0D-482D-89EE-77281A9E54FB}" dt="2024-06-07T14:52:42.571" v="1078" actId="6549"/>
          <ac:graphicFrameMkLst>
            <pc:docMk/>
            <pc:sldMk cId="2611241930" sldId="2141411871"/>
            <ac:graphicFrameMk id="2" creationId="{E52C8362-80A7-AF30-C90F-97005D785985}"/>
          </ac:graphicFrameMkLst>
        </pc:graphicFrameChg>
        <pc:graphicFrameChg chg="modGraphic">
          <ac:chgData name="Liz Donohue" userId="1dd2b9cf-45e8-40ae-9123-4564d15e2785" providerId="ADAL" clId="{E906E59B-8D0D-482D-89EE-77281A9E54FB}" dt="2024-06-07T14:49:47.487" v="1076" actId="20577"/>
          <ac:graphicFrameMkLst>
            <pc:docMk/>
            <pc:sldMk cId="2611241930" sldId="2141411871"/>
            <ac:graphicFrameMk id="5" creationId="{7D7A621B-C27E-1863-C117-F0A10860D130}"/>
          </ac:graphicFrameMkLst>
        </pc:graphicFrameChg>
      </pc:sldChg>
      <pc:sldChg chg="modSp mod modNotesTx">
        <pc:chgData name="Liz Donohue" userId="1dd2b9cf-45e8-40ae-9123-4564d15e2785" providerId="ADAL" clId="{E906E59B-8D0D-482D-89EE-77281A9E54FB}" dt="2024-06-07T14:32:58.737" v="1003" actId="6549"/>
        <pc:sldMkLst>
          <pc:docMk/>
          <pc:sldMk cId="2818184453" sldId="2141411872"/>
        </pc:sldMkLst>
        <pc:spChg chg="mod">
          <ac:chgData name="Liz Donohue" userId="1dd2b9cf-45e8-40ae-9123-4564d15e2785" providerId="ADAL" clId="{E906E59B-8D0D-482D-89EE-77281A9E54FB}" dt="2024-06-07T14:32:58.737" v="1003" actId="6549"/>
          <ac:spMkLst>
            <pc:docMk/>
            <pc:sldMk cId="2818184453" sldId="2141411872"/>
            <ac:spMk id="4" creationId="{32F57ADA-546B-1671-EB10-5E634824F24B}"/>
          </ac:spMkLst>
        </pc:spChg>
        <pc:spChg chg="mod">
          <ac:chgData name="Liz Donohue" userId="1dd2b9cf-45e8-40ae-9123-4564d15e2785" providerId="ADAL" clId="{E906E59B-8D0D-482D-89EE-77281A9E54FB}" dt="2024-06-07T14:29:06.270" v="847" actId="20577"/>
          <ac:spMkLst>
            <pc:docMk/>
            <pc:sldMk cId="2818184453" sldId="2141411872"/>
            <ac:spMk id="9218" creationId="{8546831A-73CD-4F8E-9FF8-D931364866CE}"/>
          </ac:spMkLst>
        </pc:spChg>
      </pc:sldChg>
      <pc:sldChg chg="modSp mod addCm modNotesTx">
        <pc:chgData name="Liz Donohue" userId="1dd2b9cf-45e8-40ae-9123-4564d15e2785" providerId="ADAL" clId="{E906E59B-8D0D-482D-89EE-77281A9E54FB}" dt="2024-06-07T14:43:20.904" v="1054" actId="1076"/>
        <pc:sldMkLst>
          <pc:docMk/>
          <pc:sldMk cId="1401083177" sldId="2141411873"/>
        </pc:sldMkLst>
        <pc:spChg chg="mod">
          <ac:chgData name="Liz Donohue" userId="1dd2b9cf-45e8-40ae-9123-4564d15e2785" providerId="ADAL" clId="{E906E59B-8D0D-482D-89EE-77281A9E54FB}" dt="2024-06-07T14:08:01.196" v="365" actId="6549"/>
          <ac:spMkLst>
            <pc:docMk/>
            <pc:sldMk cId="1401083177" sldId="2141411873"/>
            <ac:spMk id="4" creationId="{32F57ADA-546B-1671-EB10-5E634824F24B}"/>
          </ac:spMkLst>
        </pc:spChg>
        <pc:picChg chg="mod">
          <ac:chgData name="Liz Donohue" userId="1dd2b9cf-45e8-40ae-9123-4564d15e2785" providerId="ADAL" clId="{E906E59B-8D0D-482D-89EE-77281A9E54FB}" dt="2024-06-07T14:43:20.904" v="1054" actId="1076"/>
          <ac:picMkLst>
            <pc:docMk/>
            <pc:sldMk cId="1401083177" sldId="2141411873"/>
            <ac:picMk id="3" creationId="{D63BD7F0-A5DA-6F93-4847-CBE26F97E544}"/>
          </ac:picMkLst>
        </pc:picChg>
        <pc:extLst>
          <p:ext xmlns:p="http://schemas.openxmlformats.org/presentationml/2006/main" uri="{D6D511B9-2390-475A-947B-AFAB55BFBCF1}">
            <pc226:cmChg xmlns:pc226="http://schemas.microsoft.com/office/powerpoint/2022/06/main/command" chg="add">
              <pc226:chgData name="Liz Donohue" userId="1dd2b9cf-45e8-40ae-9123-4564d15e2785" providerId="ADAL" clId="{E906E59B-8D0D-482D-89EE-77281A9E54FB}" dt="2024-06-07T14:43:07.704" v="1053"/>
              <pc2:cmMkLst xmlns:pc2="http://schemas.microsoft.com/office/powerpoint/2019/9/main/command">
                <pc:docMk/>
                <pc:sldMk cId="1401083177" sldId="2141411873"/>
                <pc2:cmMk id="{8C6D23BD-2054-4127-9945-ACD898FBF4D2}"/>
              </pc2:cmMkLst>
            </pc226:cmChg>
          </p:ext>
        </pc:extLst>
      </pc:sldChg>
      <pc:sldChg chg="modSp mod modNotesTx">
        <pc:chgData name="Liz Donohue" userId="1dd2b9cf-45e8-40ae-9123-4564d15e2785" providerId="ADAL" clId="{E906E59B-8D0D-482D-89EE-77281A9E54FB}" dt="2024-06-07T14:49:02.221" v="1070" actId="20577"/>
        <pc:sldMkLst>
          <pc:docMk/>
          <pc:sldMk cId="4065932867" sldId="2141411874"/>
        </pc:sldMkLst>
        <pc:spChg chg="mod">
          <ac:chgData name="Liz Donohue" userId="1dd2b9cf-45e8-40ae-9123-4564d15e2785" providerId="ADAL" clId="{E906E59B-8D0D-482D-89EE-77281A9E54FB}" dt="2024-06-07T14:27:38.004" v="832" actId="6549"/>
          <ac:spMkLst>
            <pc:docMk/>
            <pc:sldMk cId="4065932867" sldId="2141411874"/>
            <ac:spMk id="5" creationId="{7F0013A5-CFCF-618B-F51D-3E4D2307668C}"/>
          </ac:spMkLst>
        </pc:spChg>
        <pc:graphicFrameChg chg="modGraphic">
          <ac:chgData name="Liz Donohue" userId="1dd2b9cf-45e8-40ae-9123-4564d15e2785" providerId="ADAL" clId="{E906E59B-8D0D-482D-89EE-77281A9E54FB}" dt="2024-06-07T14:49:02.221" v="1070" actId="20577"/>
          <ac:graphicFrameMkLst>
            <pc:docMk/>
            <pc:sldMk cId="4065932867" sldId="2141411874"/>
            <ac:graphicFrameMk id="4" creationId="{9E7402CB-169F-243D-0028-D73C86BB0809}"/>
          </ac:graphicFrameMkLst>
        </pc:graphicFrameChg>
      </pc:sldChg>
      <pc:sldChg chg="modSp mod modNotesTx">
        <pc:chgData name="Liz Donohue" userId="1dd2b9cf-45e8-40ae-9123-4564d15e2785" providerId="ADAL" clId="{E906E59B-8D0D-482D-89EE-77281A9E54FB}" dt="2024-06-07T14:40:51.454" v="1051" actId="20577"/>
        <pc:sldMkLst>
          <pc:docMk/>
          <pc:sldMk cId="4024005420" sldId="2141411875"/>
        </pc:sldMkLst>
        <pc:spChg chg="mod">
          <ac:chgData name="Liz Donohue" userId="1dd2b9cf-45e8-40ae-9123-4564d15e2785" providerId="ADAL" clId="{E906E59B-8D0D-482D-89EE-77281A9E54FB}" dt="2024-06-07T13:50:02.054" v="16" actId="20577"/>
          <ac:spMkLst>
            <pc:docMk/>
            <pc:sldMk cId="4024005420" sldId="2141411875"/>
            <ac:spMk id="3" creationId="{FF58901D-7A40-413D-A6B0-5C76C61E198C}"/>
          </ac:spMkLst>
        </pc:spChg>
        <pc:spChg chg="mod">
          <ac:chgData name="Liz Donohue" userId="1dd2b9cf-45e8-40ae-9123-4564d15e2785" providerId="ADAL" clId="{E906E59B-8D0D-482D-89EE-77281A9E54FB}" dt="2024-06-07T13:59:59.154" v="214" actId="6549"/>
          <ac:spMkLst>
            <pc:docMk/>
            <pc:sldMk cId="4024005420" sldId="2141411875"/>
            <ac:spMk id="4" creationId="{41113DF2-907A-EF0C-17DE-D496143A8915}"/>
          </ac:spMkLst>
        </pc:spChg>
        <pc:spChg chg="mod">
          <ac:chgData name="Liz Donohue" userId="1dd2b9cf-45e8-40ae-9123-4564d15e2785" providerId="ADAL" clId="{E906E59B-8D0D-482D-89EE-77281A9E54FB}" dt="2024-06-07T13:59:27.653" v="179" actId="1037"/>
          <ac:spMkLst>
            <pc:docMk/>
            <pc:sldMk cId="4024005420" sldId="2141411875"/>
            <ac:spMk id="5" creationId="{A40BE588-0646-F676-1CFB-322C494E7651}"/>
          </ac:spMkLst>
        </pc:spChg>
        <pc:spChg chg="mod">
          <ac:chgData name="Liz Donohue" userId="1dd2b9cf-45e8-40ae-9123-4564d15e2785" providerId="ADAL" clId="{E906E59B-8D0D-482D-89EE-77281A9E54FB}" dt="2024-06-07T14:40:51.454" v="1051" actId="20577"/>
          <ac:spMkLst>
            <pc:docMk/>
            <pc:sldMk cId="4024005420" sldId="2141411875"/>
            <ac:spMk id="6" creationId="{5A3703FF-431A-7C51-96A9-783BEB7F9881}"/>
          </ac:spMkLst>
        </pc:spChg>
        <pc:spChg chg="mod">
          <ac:chgData name="Liz Donohue" userId="1dd2b9cf-45e8-40ae-9123-4564d15e2785" providerId="ADAL" clId="{E906E59B-8D0D-482D-89EE-77281A9E54FB}" dt="2024-06-07T14:40:14.517" v="1049" actId="6549"/>
          <ac:spMkLst>
            <pc:docMk/>
            <pc:sldMk cId="4024005420" sldId="2141411875"/>
            <ac:spMk id="16" creationId="{62B0CFF7-7B81-4A97-A1B2-4CEBFB63F8DC}"/>
          </ac:spMkLst>
        </pc:spChg>
        <pc:spChg chg="mod">
          <ac:chgData name="Liz Donohue" userId="1dd2b9cf-45e8-40ae-9123-4564d15e2785" providerId="ADAL" clId="{E906E59B-8D0D-482D-89EE-77281A9E54FB}" dt="2024-06-07T13:59:22.087" v="169" actId="1037"/>
          <ac:spMkLst>
            <pc:docMk/>
            <pc:sldMk cId="4024005420" sldId="2141411875"/>
            <ac:spMk id="18" creationId="{B4D5AFB6-6A7D-4408-9EC1-6F5B3B49A451}"/>
          </ac:spMkLst>
        </pc:spChg>
        <pc:spChg chg="mod">
          <ac:chgData name="Liz Donohue" userId="1dd2b9cf-45e8-40ae-9123-4564d15e2785" providerId="ADAL" clId="{E906E59B-8D0D-482D-89EE-77281A9E54FB}" dt="2024-06-07T14:40:40.337" v="1050" actId="20577"/>
          <ac:spMkLst>
            <pc:docMk/>
            <pc:sldMk cId="4024005420" sldId="2141411875"/>
            <ac:spMk id="27" creationId="{7490E01D-3107-B29B-EBFA-5B71FA9BB700}"/>
          </ac:spMkLst>
        </pc:spChg>
      </pc:sldChg>
      <pc:sldChg chg="modSp mod modNotesTx">
        <pc:chgData name="Liz Donohue" userId="1dd2b9cf-45e8-40ae-9123-4564d15e2785" providerId="ADAL" clId="{E906E59B-8D0D-482D-89EE-77281A9E54FB}" dt="2024-06-07T14:48:33.565" v="1069"/>
        <pc:sldMkLst>
          <pc:docMk/>
          <pc:sldMk cId="3963014283" sldId="2141411876"/>
        </pc:sldMkLst>
        <pc:spChg chg="mod">
          <ac:chgData name="Liz Donohue" userId="1dd2b9cf-45e8-40ae-9123-4564d15e2785" providerId="ADAL" clId="{E906E59B-8D0D-482D-89EE-77281A9E54FB}" dt="2024-06-07T14:32:46.804" v="988" actId="20577"/>
          <ac:spMkLst>
            <pc:docMk/>
            <pc:sldMk cId="3963014283" sldId="2141411876"/>
            <ac:spMk id="5" creationId="{7F0013A5-CFCF-618B-F51D-3E4D2307668C}"/>
          </ac:spMkLst>
        </pc:spChg>
        <pc:graphicFrameChg chg="modGraphic">
          <ac:chgData name="Liz Donohue" userId="1dd2b9cf-45e8-40ae-9123-4564d15e2785" providerId="ADAL" clId="{E906E59B-8D0D-482D-89EE-77281A9E54FB}" dt="2024-06-07T14:47:58.137" v="1068" actId="20577"/>
          <ac:graphicFrameMkLst>
            <pc:docMk/>
            <pc:sldMk cId="3963014283" sldId="2141411876"/>
            <ac:graphicFrameMk id="3" creationId="{8B18CB8A-97FF-BBB7-3BC4-268567DB6F08}"/>
          </ac:graphicFrameMkLst>
        </pc:graphicFrameChg>
        <pc:graphicFrameChg chg="modGraphic">
          <ac:chgData name="Liz Donohue" userId="1dd2b9cf-45e8-40ae-9123-4564d15e2785" providerId="ADAL" clId="{E906E59B-8D0D-482D-89EE-77281A9E54FB}" dt="2024-06-07T14:47:29.568" v="1058" actId="20577"/>
          <ac:graphicFrameMkLst>
            <pc:docMk/>
            <pc:sldMk cId="3963014283" sldId="2141411876"/>
            <ac:graphicFrameMk id="4" creationId="{9E7402CB-169F-243D-0028-D73C86BB0809}"/>
          </ac:graphicFrameMkLst>
        </pc:graphicFrameChg>
      </pc:sldChg>
      <pc:sldChg chg="modSp mod">
        <pc:chgData name="Liz Donohue" userId="1dd2b9cf-45e8-40ae-9123-4564d15e2785" providerId="ADAL" clId="{E906E59B-8D0D-482D-89EE-77281A9E54FB}" dt="2024-06-07T14:34:11.836" v="1007" actId="20577"/>
        <pc:sldMkLst>
          <pc:docMk/>
          <pc:sldMk cId="0" sldId="2141411877"/>
        </pc:sldMkLst>
        <pc:spChg chg="mod">
          <ac:chgData name="Liz Donohue" userId="1dd2b9cf-45e8-40ae-9123-4564d15e2785" providerId="ADAL" clId="{E906E59B-8D0D-482D-89EE-77281A9E54FB}" dt="2024-06-07T14:34:11.836" v="1007" actId="20577"/>
          <ac:spMkLst>
            <pc:docMk/>
            <pc:sldMk cId="0" sldId="2141411877"/>
            <ac:spMk id="8" creationId="{328D7AB2-A3C4-7A9B-99B6-4DD66A38D85A}"/>
          </ac:spMkLst>
        </pc:spChg>
        <pc:spChg chg="mod">
          <ac:chgData name="Liz Donohue" userId="1dd2b9cf-45e8-40ae-9123-4564d15e2785" providerId="ADAL" clId="{E906E59B-8D0D-482D-89EE-77281A9E54FB}" dt="2024-06-07T14:33:59.871" v="1005" actId="20577"/>
          <ac:spMkLst>
            <pc:docMk/>
            <pc:sldMk cId="0" sldId="2141411877"/>
            <ac:spMk id="7171" creationId="{4D67E167-2F37-481F-AB26-A6E236679EF3}"/>
          </ac:spMkLst>
        </pc:spChg>
      </pc:sldChg>
    </pc:docChg>
  </pc:docChgLst>
  <pc:docChgLst>
    <pc:chgData name="Jennifer Eimers" userId="e496f3f7-6a48-4339-9b0c-9f426a43f948" providerId="ADAL" clId="{A8AA79D9-00BC-42BE-B8FD-2F1071360397}"/>
    <pc:docChg chg="undo custSel modSld">
      <pc:chgData name="Jennifer Eimers" userId="e496f3f7-6a48-4339-9b0c-9f426a43f948" providerId="ADAL" clId="{A8AA79D9-00BC-42BE-B8FD-2F1071360397}" dt="2024-06-07T15:36:15.953" v="732"/>
      <pc:docMkLst>
        <pc:docMk/>
      </pc:docMkLst>
      <pc:sldChg chg="modSp mod">
        <pc:chgData name="Jennifer Eimers" userId="e496f3f7-6a48-4339-9b0c-9f426a43f948" providerId="ADAL" clId="{A8AA79D9-00BC-42BE-B8FD-2F1071360397}" dt="2024-06-07T15:12:47.786" v="0" actId="12"/>
        <pc:sldMkLst>
          <pc:docMk/>
          <pc:sldMk cId="0" sldId="559"/>
        </pc:sldMkLst>
        <pc:spChg chg="mod">
          <ac:chgData name="Jennifer Eimers" userId="e496f3f7-6a48-4339-9b0c-9f426a43f948" providerId="ADAL" clId="{A8AA79D9-00BC-42BE-B8FD-2F1071360397}" dt="2024-06-07T15:12:47.786" v="0" actId="12"/>
          <ac:spMkLst>
            <pc:docMk/>
            <pc:sldMk cId="0" sldId="559"/>
            <ac:spMk id="9219" creationId="{D25C30B9-DB9B-4F0D-825F-3ADFC7E0F72C}"/>
          </ac:spMkLst>
        </pc:spChg>
      </pc:sldChg>
      <pc:sldChg chg="modSp mod">
        <pc:chgData name="Jennifer Eimers" userId="e496f3f7-6a48-4339-9b0c-9f426a43f948" providerId="ADAL" clId="{A8AA79D9-00BC-42BE-B8FD-2F1071360397}" dt="2024-06-07T15:13:12.474" v="47" actId="14100"/>
        <pc:sldMkLst>
          <pc:docMk/>
          <pc:sldMk cId="2327294075" sldId="2141411850"/>
        </pc:sldMkLst>
        <pc:spChg chg="mod">
          <ac:chgData name="Jennifer Eimers" userId="e496f3f7-6a48-4339-9b0c-9f426a43f948" providerId="ADAL" clId="{A8AA79D9-00BC-42BE-B8FD-2F1071360397}" dt="2024-06-07T15:13:05.686" v="37" actId="1036"/>
          <ac:spMkLst>
            <pc:docMk/>
            <pc:sldMk cId="2327294075" sldId="2141411850"/>
            <ac:spMk id="6" creationId="{A567231F-240A-85F6-2BA3-684B0B74F130}"/>
          </ac:spMkLst>
        </pc:spChg>
        <pc:graphicFrameChg chg="mod">
          <ac:chgData name="Jennifer Eimers" userId="e496f3f7-6a48-4339-9b0c-9f426a43f948" providerId="ADAL" clId="{A8AA79D9-00BC-42BE-B8FD-2F1071360397}" dt="2024-06-07T15:13:09.676" v="46" actId="1038"/>
          <ac:graphicFrameMkLst>
            <pc:docMk/>
            <pc:sldMk cId="2327294075" sldId="2141411850"/>
            <ac:graphicFrameMk id="2" creationId="{1E635FA1-43F6-47CA-E671-F10FC378C5B3}"/>
          </ac:graphicFrameMkLst>
        </pc:graphicFrameChg>
        <pc:graphicFrameChg chg="mod modGraphic">
          <ac:chgData name="Jennifer Eimers" userId="e496f3f7-6a48-4339-9b0c-9f426a43f948" providerId="ADAL" clId="{A8AA79D9-00BC-42BE-B8FD-2F1071360397}" dt="2024-06-07T15:13:12.474" v="47" actId="14100"/>
          <ac:graphicFrameMkLst>
            <pc:docMk/>
            <pc:sldMk cId="2327294075" sldId="2141411850"/>
            <ac:graphicFrameMk id="5" creationId="{B811A594-8563-DAF8-F0A8-2253A320F7DC}"/>
          </ac:graphicFrameMkLst>
        </pc:graphicFrameChg>
      </pc:sldChg>
      <pc:sldChg chg="addSp delSp modSp mod modCm">
        <pc:chgData name="Jennifer Eimers" userId="e496f3f7-6a48-4339-9b0c-9f426a43f948" providerId="ADAL" clId="{A8AA79D9-00BC-42BE-B8FD-2F1071360397}" dt="2024-06-07T15:36:09.610" v="731"/>
        <pc:sldMkLst>
          <pc:docMk/>
          <pc:sldMk cId="2539570605" sldId="2141411866"/>
        </pc:sldMkLst>
        <pc:spChg chg="mod">
          <ac:chgData name="Jennifer Eimers" userId="e496f3f7-6a48-4339-9b0c-9f426a43f948" providerId="ADAL" clId="{A8AA79D9-00BC-42BE-B8FD-2F1071360397}" dt="2024-06-07T15:24:08.424" v="387" actId="1035"/>
          <ac:spMkLst>
            <pc:docMk/>
            <pc:sldMk cId="2539570605" sldId="2141411866"/>
            <ac:spMk id="2" creationId="{A6FD9226-C699-EE76-1F77-869166DA4CE7}"/>
          </ac:spMkLst>
        </pc:spChg>
        <pc:spChg chg="mod">
          <ac:chgData name="Jennifer Eimers" userId="e496f3f7-6a48-4339-9b0c-9f426a43f948" providerId="ADAL" clId="{A8AA79D9-00BC-42BE-B8FD-2F1071360397}" dt="2024-06-07T15:24:08.424" v="387" actId="1035"/>
          <ac:spMkLst>
            <pc:docMk/>
            <pc:sldMk cId="2539570605" sldId="2141411866"/>
            <ac:spMk id="3" creationId="{CF0289FD-68F8-2CB8-1D13-B1B9714E8823}"/>
          </ac:spMkLst>
        </pc:spChg>
        <pc:spChg chg="mod">
          <ac:chgData name="Jennifer Eimers" userId="e496f3f7-6a48-4339-9b0c-9f426a43f948" providerId="ADAL" clId="{A8AA79D9-00BC-42BE-B8FD-2F1071360397}" dt="2024-06-07T15:24:08.424" v="387" actId="1035"/>
          <ac:spMkLst>
            <pc:docMk/>
            <pc:sldMk cId="2539570605" sldId="2141411866"/>
            <ac:spMk id="5" creationId="{BF79D30E-F7D8-8C15-AE49-EC7515ABAE0D}"/>
          </ac:spMkLst>
        </pc:spChg>
        <pc:spChg chg="mod">
          <ac:chgData name="Jennifer Eimers" userId="e496f3f7-6a48-4339-9b0c-9f426a43f948" providerId="ADAL" clId="{A8AA79D9-00BC-42BE-B8FD-2F1071360397}" dt="2024-06-07T15:35:26.303" v="727" actId="554"/>
          <ac:spMkLst>
            <pc:docMk/>
            <pc:sldMk cId="2539570605" sldId="2141411866"/>
            <ac:spMk id="6" creationId="{5F874282-13D0-D1B0-09F0-915160A77535}"/>
          </ac:spMkLst>
        </pc:spChg>
        <pc:spChg chg="mod">
          <ac:chgData name="Jennifer Eimers" userId="e496f3f7-6a48-4339-9b0c-9f426a43f948" providerId="ADAL" clId="{A8AA79D9-00BC-42BE-B8FD-2F1071360397}" dt="2024-06-07T15:28:30.882" v="448" actId="1076"/>
          <ac:spMkLst>
            <pc:docMk/>
            <pc:sldMk cId="2539570605" sldId="2141411866"/>
            <ac:spMk id="8" creationId="{778D1F8C-6314-77F6-0BFF-9DAEFFDE3C0C}"/>
          </ac:spMkLst>
        </pc:spChg>
        <pc:spChg chg="mod">
          <ac:chgData name="Jennifer Eimers" userId="e496f3f7-6a48-4339-9b0c-9f426a43f948" providerId="ADAL" clId="{A8AA79D9-00BC-42BE-B8FD-2F1071360397}" dt="2024-06-07T15:28:42.027" v="455" actId="1038"/>
          <ac:spMkLst>
            <pc:docMk/>
            <pc:sldMk cId="2539570605" sldId="2141411866"/>
            <ac:spMk id="9" creationId="{C05EDA38-D110-E65C-EBEE-0AA5E2418320}"/>
          </ac:spMkLst>
        </pc:spChg>
        <pc:spChg chg="mod">
          <ac:chgData name="Jennifer Eimers" userId="e496f3f7-6a48-4339-9b0c-9f426a43f948" providerId="ADAL" clId="{A8AA79D9-00BC-42BE-B8FD-2F1071360397}" dt="2024-06-07T15:28:50.359" v="465" actId="1038"/>
          <ac:spMkLst>
            <pc:docMk/>
            <pc:sldMk cId="2539570605" sldId="2141411866"/>
            <ac:spMk id="10" creationId="{2B1784AC-E960-2456-AFD8-84CBB95BABE0}"/>
          </ac:spMkLst>
        </pc:spChg>
        <pc:spChg chg="mod">
          <ac:chgData name="Jennifer Eimers" userId="e496f3f7-6a48-4339-9b0c-9f426a43f948" providerId="ADAL" clId="{A8AA79D9-00BC-42BE-B8FD-2F1071360397}" dt="2024-06-07T15:29:05.852" v="486" actId="1035"/>
          <ac:spMkLst>
            <pc:docMk/>
            <pc:sldMk cId="2539570605" sldId="2141411866"/>
            <ac:spMk id="11" creationId="{EF26E3CE-FC68-C954-65E9-AE4984229FD1}"/>
          </ac:spMkLst>
        </pc:spChg>
        <pc:spChg chg="mod">
          <ac:chgData name="Jennifer Eimers" userId="e496f3f7-6a48-4339-9b0c-9f426a43f948" providerId="ADAL" clId="{A8AA79D9-00BC-42BE-B8FD-2F1071360397}" dt="2024-06-07T15:35:26.303" v="727" actId="554"/>
          <ac:spMkLst>
            <pc:docMk/>
            <pc:sldMk cId="2539570605" sldId="2141411866"/>
            <ac:spMk id="12" creationId="{E39DF5F7-7902-F9C1-2F9C-1E0D3A7DBDAB}"/>
          </ac:spMkLst>
        </pc:spChg>
        <pc:spChg chg="mod">
          <ac:chgData name="Jennifer Eimers" userId="e496f3f7-6a48-4339-9b0c-9f426a43f948" providerId="ADAL" clId="{A8AA79D9-00BC-42BE-B8FD-2F1071360397}" dt="2024-06-07T15:35:26.303" v="727" actId="554"/>
          <ac:spMkLst>
            <pc:docMk/>
            <pc:sldMk cId="2539570605" sldId="2141411866"/>
            <ac:spMk id="13" creationId="{952BDAD2-E250-3837-2E63-E32094A1FF51}"/>
          </ac:spMkLst>
        </pc:spChg>
        <pc:spChg chg="mod">
          <ac:chgData name="Jennifer Eimers" userId="e496f3f7-6a48-4339-9b0c-9f426a43f948" providerId="ADAL" clId="{A8AA79D9-00BC-42BE-B8FD-2F1071360397}" dt="2024-06-07T15:35:26.303" v="727" actId="554"/>
          <ac:spMkLst>
            <pc:docMk/>
            <pc:sldMk cId="2539570605" sldId="2141411866"/>
            <ac:spMk id="14" creationId="{9A86AF62-0A50-8439-2CCB-18CB7F24D0B7}"/>
          </ac:spMkLst>
        </pc:spChg>
        <pc:spChg chg="mod">
          <ac:chgData name="Jennifer Eimers" userId="e496f3f7-6a48-4339-9b0c-9f426a43f948" providerId="ADAL" clId="{A8AA79D9-00BC-42BE-B8FD-2F1071360397}" dt="2024-06-07T15:24:32.660" v="419" actId="1037"/>
          <ac:spMkLst>
            <pc:docMk/>
            <pc:sldMk cId="2539570605" sldId="2141411866"/>
            <ac:spMk id="15" creationId="{E551EA0D-129F-56EB-0287-98F3FA4F17C9}"/>
          </ac:spMkLst>
        </pc:spChg>
        <pc:spChg chg="mod">
          <ac:chgData name="Jennifer Eimers" userId="e496f3f7-6a48-4339-9b0c-9f426a43f948" providerId="ADAL" clId="{A8AA79D9-00BC-42BE-B8FD-2F1071360397}" dt="2024-06-07T15:24:34.859" v="422" actId="1038"/>
          <ac:spMkLst>
            <pc:docMk/>
            <pc:sldMk cId="2539570605" sldId="2141411866"/>
            <ac:spMk id="16" creationId="{BD402E3E-8746-AAC0-C287-6205F8523EE4}"/>
          </ac:spMkLst>
        </pc:spChg>
        <pc:spChg chg="mod">
          <ac:chgData name="Jennifer Eimers" userId="e496f3f7-6a48-4339-9b0c-9f426a43f948" providerId="ADAL" clId="{A8AA79D9-00BC-42BE-B8FD-2F1071360397}" dt="2024-06-07T15:24:18.444" v="394" actId="1036"/>
          <ac:spMkLst>
            <pc:docMk/>
            <pc:sldMk cId="2539570605" sldId="2141411866"/>
            <ac:spMk id="17" creationId="{4EA0A18E-1BBF-E529-BB0F-E5DB658E0171}"/>
          </ac:spMkLst>
        </pc:spChg>
        <pc:spChg chg="mod">
          <ac:chgData name="Jennifer Eimers" userId="e496f3f7-6a48-4339-9b0c-9f426a43f948" providerId="ADAL" clId="{A8AA79D9-00BC-42BE-B8FD-2F1071360397}" dt="2024-06-07T15:24:18.444" v="394" actId="1036"/>
          <ac:spMkLst>
            <pc:docMk/>
            <pc:sldMk cId="2539570605" sldId="2141411866"/>
            <ac:spMk id="18" creationId="{94AD5714-548B-7F32-C837-2A5E03C69D93}"/>
          </ac:spMkLst>
        </pc:spChg>
        <pc:spChg chg="mod">
          <ac:chgData name="Jennifer Eimers" userId="e496f3f7-6a48-4339-9b0c-9f426a43f948" providerId="ADAL" clId="{A8AA79D9-00BC-42BE-B8FD-2F1071360397}" dt="2024-06-07T15:24:29.059" v="414" actId="1036"/>
          <ac:spMkLst>
            <pc:docMk/>
            <pc:sldMk cId="2539570605" sldId="2141411866"/>
            <ac:spMk id="19" creationId="{0D85DFC1-5EA0-56D6-536B-702B13E821BD}"/>
          </ac:spMkLst>
        </pc:spChg>
        <pc:spChg chg="mod">
          <ac:chgData name="Jennifer Eimers" userId="e496f3f7-6a48-4339-9b0c-9f426a43f948" providerId="ADAL" clId="{A8AA79D9-00BC-42BE-B8FD-2F1071360397}" dt="2024-06-07T15:24:18.444" v="394" actId="1036"/>
          <ac:spMkLst>
            <pc:docMk/>
            <pc:sldMk cId="2539570605" sldId="2141411866"/>
            <ac:spMk id="20" creationId="{61C9DEB2-93E8-9D38-3BE9-FF1479C167D4}"/>
          </ac:spMkLst>
        </pc:spChg>
        <pc:spChg chg="mod">
          <ac:chgData name="Jennifer Eimers" userId="e496f3f7-6a48-4339-9b0c-9f426a43f948" providerId="ADAL" clId="{A8AA79D9-00BC-42BE-B8FD-2F1071360397}" dt="2024-06-07T15:24:27.418" v="411" actId="1036"/>
          <ac:spMkLst>
            <pc:docMk/>
            <pc:sldMk cId="2539570605" sldId="2141411866"/>
            <ac:spMk id="21" creationId="{A8064DA3-F0D7-892B-F962-C99C1CAF932C}"/>
          </ac:spMkLst>
        </pc:spChg>
        <pc:spChg chg="mod">
          <ac:chgData name="Jennifer Eimers" userId="e496f3f7-6a48-4339-9b0c-9f426a43f948" providerId="ADAL" clId="{A8AA79D9-00BC-42BE-B8FD-2F1071360397}" dt="2024-06-07T15:24:30.416" v="416" actId="1036"/>
          <ac:spMkLst>
            <pc:docMk/>
            <pc:sldMk cId="2539570605" sldId="2141411866"/>
            <ac:spMk id="22" creationId="{F75DD36D-BB0E-5C05-5099-7F98F9D3C9E0}"/>
          </ac:spMkLst>
        </pc:spChg>
        <pc:spChg chg="add mod">
          <ac:chgData name="Jennifer Eimers" userId="e496f3f7-6a48-4339-9b0c-9f426a43f948" providerId="ADAL" clId="{A8AA79D9-00BC-42BE-B8FD-2F1071360397}" dt="2024-06-07T15:24:08.424" v="387" actId="1035"/>
          <ac:spMkLst>
            <pc:docMk/>
            <pc:sldMk cId="2539570605" sldId="2141411866"/>
            <ac:spMk id="23" creationId="{36C97D22-1BD6-7F78-2BF7-05B31339A614}"/>
          </ac:spMkLst>
        </pc:spChg>
        <pc:spChg chg="mod">
          <ac:chgData name="Jennifer Eimers" userId="e496f3f7-6a48-4339-9b0c-9f426a43f948" providerId="ADAL" clId="{A8AA79D9-00BC-42BE-B8FD-2F1071360397}" dt="2024-06-07T15:24:41.466" v="435" actId="1035"/>
          <ac:spMkLst>
            <pc:docMk/>
            <pc:sldMk cId="2539570605" sldId="2141411866"/>
            <ac:spMk id="24" creationId="{96A9A36C-95BC-8507-C4C4-C13F78160551}"/>
          </ac:spMkLst>
        </pc:spChg>
        <pc:spChg chg="mod">
          <ac:chgData name="Jennifer Eimers" userId="e496f3f7-6a48-4339-9b0c-9f426a43f948" providerId="ADAL" clId="{A8AA79D9-00BC-42BE-B8FD-2F1071360397}" dt="2024-06-07T15:24:08.424" v="387" actId="1035"/>
          <ac:spMkLst>
            <pc:docMk/>
            <pc:sldMk cId="2539570605" sldId="2141411866"/>
            <ac:spMk id="25" creationId="{0AFD5F1B-48FB-D442-BE26-4FA69DB01B99}"/>
          </ac:spMkLst>
        </pc:spChg>
        <pc:spChg chg="add mod">
          <ac:chgData name="Jennifer Eimers" userId="e496f3f7-6a48-4339-9b0c-9f426a43f948" providerId="ADAL" clId="{A8AA79D9-00BC-42BE-B8FD-2F1071360397}" dt="2024-06-07T15:24:08.424" v="387" actId="1035"/>
          <ac:spMkLst>
            <pc:docMk/>
            <pc:sldMk cId="2539570605" sldId="2141411866"/>
            <ac:spMk id="26" creationId="{8F429559-5F1F-3F11-6FE2-C0EB9BF4939A}"/>
          </ac:spMkLst>
        </pc:spChg>
        <pc:spChg chg="add mod ord">
          <ac:chgData name="Jennifer Eimers" userId="e496f3f7-6a48-4339-9b0c-9f426a43f948" providerId="ADAL" clId="{A8AA79D9-00BC-42BE-B8FD-2F1071360397}" dt="2024-06-07T15:24:08.424" v="387" actId="1035"/>
          <ac:spMkLst>
            <pc:docMk/>
            <pc:sldMk cId="2539570605" sldId="2141411866"/>
            <ac:spMk id="27" creationId="{874036CC-04A5-26BD-0B9C-F0C5B9F64641}"/>
          </ac:spMkLst>
        </pc:spChg>
        <pc:spChg chg="add mod">
          <ac:chgData name="Jennifer Eimers" userId="e496f3f7-6a48-4339-9b0c-9f426a43f948" providerId="ADAL" clId="{A8AA79D9-00BC-42BE-B8FD-2F1071360397}" dt="2024-06-07T15:24:08.424" v="387" actId="1035"/>
          <ac:spMkLst>
            <pc:docMk/>
            <pc:sldMk cId="2539570605" sldId="2141411866"/>
            <ac:spMk id="46" creationId="{C7BFD766-2708-7BD2-3E5F-CCF27B91DE35}"/>
          </ac:spMkLst>
        </pc:spChg>
        <pc:spChg chg="add mod">
          <ac:chgData name="Jennifer Eimers" userId="e496f3f7-6a48-4339-9b0c-9f426a43f948" providerId="ADAL" clId="{A8AA79D9-00BC-42BE-B8FD-2F1071360397}" dt="2024-06-07T15:24:08.424" v="387" actId="1035"/>
          <ac:spMkLst>
            <pc:docMk/>
            <pc:sldMk cId="2539570605" sldId="2141411866"/>
            <ac:spMk id="47" creationId="{8FB724AE-9590-9108-3EA5-FA0A2C3362DF}"/>
          </ac:spMkLst>
        </pc:spChg>
        <pc:spChg chg="add mod">
          <ac:chgData name="Jennifer Eimers" userId="e496f3f7-6a48-4339-9b0c-9f426a43f948" providerId="ADAL" clId="{A8AA79D9-00BC-42BE-B8FD-2F1071360397}" dt="2024-06-07T15:24:08.424" v="387" actId="1035"/>
          <ac:spMkLst>
            <pc:docMk/>
            <pc:sldMk cId="2539570605" sldId="2141411866"/>
            <ac:spMk id="48" creationId="{AB8D9F38-FCAF-3C5B-F953-F3AD76923FC9}"/>
          </ac:spMkLst>
        </pc:spChg>
        <pc:spChg chg="add mod">
          <ac:chgData name="Jennifer Eimers" userId="e496f3f7-6a48-4339-9b0c-9f426a43f948" providerId="ADAL" clId="{A8AA79D9-00BC-42BE-B8FD-2F1071360397}" dt="2024-06-07T15:24:08.424" v="387" actId="1035"/>
          <ac:spMkLst>
            <pc:docMk/>
            <pc:sldMk cId="2539570605" sldId="2141411866"/>
            <ac:spMk id="49" creationId="{77474DC5-0418-F381-1177-314A6613D815}"/>
          </ac:spMkLst>
        </pc:spChg>
        <pc:spChg chg="add mod">
          <ac:chgData name="Jennifer Eimers" userId="e496f3f7-6a48-4339-9b0c-9f426a43f948" providerId="ADAL" clId="{A8AA79D9-00BC-42BE-B8FD-2F1071360397}" dt="2024-06-07T15:24:08.424" v="387" actId="1035"/>
          <ac:spMkLst>
            <pc:docMk/>
            <pc:sldMk cId="2539570605" sldId="2141411866"/>
            <ac:spMk id="50" creationId="{35F42AAD-88E5-FDB6-9182-DAA291A9FD5D}"/>
          </ac:spMkLst>
        </pc:spChg>
        <pc:spChg chg="add mod">
          <ac:chgData name="Jennifer Eimers" userId="e496f3f7-6a48-4339-9b0c-9f426a43f948" providerId="ADAL" clId="{A8AA79D9-00BC-42BE-B8FD-2F1071360397}" dt="2024-06-07T15:24:08.424" v="387" actId="1035"/>
          <ac:spMkLst>
            <pc:docMk/>
            <pc:sldMk cId="2539570605" sldId="2141411866"/>
            <ac:spMk id="51" creationId="{F952FD8E-DF5A-6167-127E-D1280E004682}"/>
          </ac:spMkLst>
        </pc:spChg>
        <pc:spChg chg="add mod">
          <ac:chgData name="Jennifer Eimers" userId="e496f3f7-6a48-4339-9b0c-9f426a43f948" providerId="ADAL" clId="{A8AA79D9-00BC-42BE-B8FD-2F1071360397}" dt="2024-06-07T15:24:08.424" v="387" actId="1035"/>
          <ac:spMkLst>
            <pc:docMk/>
            <pc:sldMk cId="2539570605" sldId="2141411866"/>
            <ac:spMk id="52" creationId="{E40E4A32-02E5-AA78-8DCF-623D019AF53C}"/>
          </ac:spMkLst>
        </pc:spChg>
        <pc:spChg chg="add mod">
          <ac:chgData name="Jennifer Eimers" userId="e496f3f7-6a48-4339-9b0c-9f426a43f948" providerId="ADAL" clId="{A8AA79D9-00BC-42BE-B8FD-2F1071360397}" dt="2024-06-07T15:24:08.424" v="387" actId="1035"/>
          <ac:spMkLst>
            <pc:docMk/>
            <pc:sldMk cId="2539570605" sldId="2141411866"/>
            <ac:spMk id="53" creationId="{54A50B1D-B1CF-A103-A0B3-7F7B9BC95104}"/>
          </ac:spMkLst>
        </pc:spChg>
        <pc:spChg chg="add mod">
          <ac:chgData name="Jennifer Eimers" userId="e496f3f7-6a48-4339-9b0c-9f426a43f948" providerId="ADAL" clId="{A8AA79D9-00BC-42BE-B8FD-2F1071360397}" dt="2024-06-07T15:24:08.424" v="387" actId="1035"/>
          <ac:spMkLst>
            <pc:docMk/>
            <pc:sldMk cId="2539570605" sldId="2141411866"/>
            <ac:spMk id="54" creationId="{DC92F72C-77B1-7279-9722-55126BE17F0A}"/>
          </ac:spMkLst>
        </pc:spChg>
        <pc:spChg chg="add mod">
          <ac:chgData name="Jennifer Eimers" userId="e496f3f7-6a48-4339-9b0c-9f426a43f948" providerId="ADAL" clId="{A8AA79D9-00BC-42BE-B8FD-2F1071360397}" dt="2024-06-07T15:20:23.983" v="287"/>
          <ac:spMkLst>
            <pc:docMk/>
            <pc:sldMk cId="2539570605" sldId="2141411866"/>
            <ac:spMk id="56" creationId="{5549D08B-15D6-B0D2-5E2D-810468A88A06}"/>
          </ac:spMkLst>
        </pc:spChg>
        <pc:spChg chg="mod">
          <ac:chgData name="Jennifer Eimers" userId="e496f3f7-6a48-4339-9b0c-9f426a43f948" providerId="ADAL" clId="{A8AA79D9-00BC-42BE-B8FD-2F1071360397}" dt="2024-06-07T15:24:08.424" v="387" actId="1035"/>
          <ac:spMkLst>
            <pc:docMk/>
            <pc:sldMk cId="2539570605" sldId="2141411866"/>
            <ac:spMk id="58" creationId="{ECD9780E-8D6B-2F7C-6FE5-54F77D045481}"/>
          </ac:spMkLst>
        </pc:spChg>
        <pc:spChg chg="mod">
          <ac:chgData name="Jennifer Eimers" userId="e496f3f7-6a48-4339-9b0c-9f426a43f948" providerId="ADAL" clId="{A8AA79D9-00BC-42BE-B8FD-2F1071360397}" dt="2024-06-07T15:24:08.424" v="387" actId="1035"/>
          <ac:spMkLst>
            <pc:docMk/>
            <pc:sldMk cId="2539570605" sldId="2141411866"/>
            <ac:spMk id="59" creationId="{4A5DC7F3-024C-C77F-968C-74965DD5E6DE}"/>
          </ac:spMkLst>
        </pc:spChg>
        <pc:spChg chg="mod">
          <ac:chgData name="Jennifer Eimers" userId="e496f3f7-6a48-4339-9b0c-9f426a43f948" providerId="ADAL" clId="{A8AA79D9-00BC-42BE-B8FD-2F1071360397}" dt="2024-06-07T15:24:08.424" v="387" actId="1035"/>
          <ac:spMkLst>
            <pc:docMk/>
            <pc:sldMk cId="2539570605" sldId="2141411866"/>
            <ac:spMk id="61" creationId="{B5B11C14-4495-6BB2-C3D8-D7D653F22859}"/>
          </ac:spMkLst>
        </pc:spChg>
        <pc:spChg chg="mod">
          <ac:chgData name="Jennifer Eimers" userId="e496f3f7-6a48-4339-9b0c-9f426a43f948" providerId="ADAL" clId="{A8AA79D9-00BC-42BE-B8FD-2F1071360397}" dt="2024-06-07T15:24:08.424" v="387" actId="1035"/>
          <ac:spMkLst>
            <pc:docMk/>
            <pc:sldMk cId="2539570605" sldId="2141411866"/>
            <ac:spMk id="62" creationId="{94CC92A9-3353-A35A-107C-9A9F8AD094FB}"/>
          </ac:spMkLst>
        </pc:spChg>
        <pc:spChg chg="mod">
          <ac:chgData name="Jennifer Eimers" userId="e496f3f7-6a48-4339-9b0c-9f426a43f948" providerId="ADAL" clId="{A8AA79D9-00BC-42BE-B8FD-2F1071360397}" dt="2024-06-07T15:24:08.424" v="387" actId="1035"/>
          <ac:spMkLst>
            <pc:docMk/>
            <pc:sldMk cId="2539570605" sldId="2141411866"/>
            <ac:spMk id="9216" creationId="{CF411188-E515-C7EC-BDEF-A2C20C38AB10}"/>
          </ac:spMkLst>
        </pc:spChg>
        <pc:spChg chg="mod">
          <ac:chgData name="Jennifer Eimers" userId="e496f3f7-6a48-4339-9b0c-9f426a43f948" providerId="ADAL" clId="{A8AA79D9-00BC-42BE-B8FD-2F1071360397}" dt="2024-06-07T15:24:08.424" v="387" actId="1035"/>
          <ac:spMkLst>
            <pc:docMk/>
            <pc:sldMk cId="2539570605" sldId="2141411866"/>
            <ac:spMk id="9217" creationId="{6F063948-7771-0600-D04A-224D12BFCA01}"/>
          </ac:spMkLst>
        </pc:spChg>
        <pc:grpChg chg="add mod">
          <ac:chgData name="Jennifer Eimers" userId="e496f3f7-6a48-4339-9b0c-9f426a43f948" providerId="ADAL" clId="{A8AA79D9-00BC-42BE-B8FD-2F1071360397}" dt="2024-06-07T15:24:08.424" v="387" actId="1035"/>
          <ac:grpSpMkLst>
            <pc:docMk/>
            <pc:sldMk cId="2539570605" sldId="2141411866"/>
            <ac:grpSpMk id="37" creationId="{75568AA0-7375-1A54-0E11-D9B3B4F4462B}"/>
          </ac:grpSpMkLst>
        </pc:grpChg>
        <pc:grpChg chg="add mod">
          <ac:chgData name="Jennifer Eimers" userId="e496f3f7-6a48-4339-9b0c-9f426a43f948" providerId="ADAL" clId="{A8AA79D9-00BC-42BE-B8FD-2F1071360397}" dt="2024-06-07T15:24:08.424" v="387" actId="1035"/>
          <ac:grpSpMkLst>
            <pc:docMk/>
            <pc:sldMk cId="2539570605" sldId="2141411866"/>
            <ac:grpSpMk id="38" creationId="{D96FC1D7-4053-091A-7A81-B760DCA1820A}"/>
          </ac:grpSpMkLst>
        </pc:grpChg>
        <pc:grpChg chg="add mod ord">
          <ac:chgData name="Jennifer Eimers" userId="e496f3f7-6a48-4339-9b0c-9f426a43f948" providerId="ADAL" clId="{A8AA79D9-00BC-42BE-B8FD-2F1071360397}" dt="2024-06-07T15:24:08.424" v="387" actId="1035"/>
          <ac:grpSpMkLst>
            <pc:docMk/>
            <pc:sldMk cId="2539570605" sldId="2141411866"/>
            <ac:grpSpMk id="55" creationId="{20DF9A04-0F1E-1830-3895-7042A13B1E76}"/>
          </ac:grpSpMkLst>
        </pc:grpChg>
        <pc:grpChg chg="add mod">
          <ac:chgData name="Jennifer Eimers" userId="e496f3f7-6a48-4339-9b0c-9f426a43f948" providerId="ADAL" clId="{A8AA79D9-00BC-42BE-B8FD-2F1071360397}" dt="2024-06-07T15:24:08.424" v="387" actId="1035"/>
          <ac:grpSpMkLst>
            <pc:docMk/>
            <pc:sldMk cId="2539570605" sldId="2141411866"/>
            <ac:grpSpMk id="57" creationId="{1E322035-64F2-A5DF-731E-14ECD337E889}"/>
          </ac:grpSpMkLst>
        </pc:grpChg>
        <pc:grpChg chg="add mod">
          <ac:chgData name="Jennifer Eimers" userId="e496f3f7-6a48-4339-9b0c-9f426a43f948" providerId="ADAL" clId="{A8AA79D9-00BC-42BE-B8FD-2F1071360397}" dt="2024-06-07T15:24:08.424" v="387" actId="1035"/>
          <ac:grpSpMkLst>
            <pc:docMk/>
            <pc:sldMk cId="2539570605" sldId="2141411866"/>
            <ac:grpSpMk id="60" creationId="{416D96BE-D8C7-2369-84BB-E217AFD92585}"/>
          </ac:grpSpMkLst>
        </pc:grpChg>
        <pc:grpChg chg="add mod">
          <ac:chgData name="Jennifer Eimers" userId="e496f3f7-6a48-4339-9b0c-9f426a43f948" providerId="ADAL" clId="{A8AA79D9-00BC-42BE-B8FD-2F1071360397}" dt="2024-06-07T15:24:08.424" v="387" actId="1035"/>
          <ac:grpSpMkLst>
            <pc:docMk/>
            <pc:sldMk cId="2539570605" sldId="2141411866"/>
            <ac:grpSpMk id="63" creationId="{940E6570-D254-91BD-8242-EEA508361F88}"/>
          </ac:grpSpMkLst>
        </pc:grpChg>
        <pc:grpChg chg="add mod">
          <ac:chgData name="Jennifer Eimers" userId="e496f3f7-6a48-4339-9b0c-9f426a43f948" providerId="ADAL" clId="{A8AA79D9-00BC-42BE-B8FD-2F1071360397}" dt="2024-06-07T15:24:08.424" v="387" actId="1035"/>
          <ac:grpSpMkLst>
            <pc:docMk/>
            <pc:sldMk cId="2539570605" sldId="2141411866"/>
            <ac:grpSpMk id="9222" creationId="{8902F9E7-BF7C-709B-7B54-717264764892}"/>
          </ac:grpSpMkLst>
        </pc:grpChg>
        <pc:picChg chg="mod ord">
          <ac:chgData name="Jennifer Eimers" userId="e496f3f7-6a48-4339-9b0c-9f426a43f948" providerId="ADAL" clId="{A8AA79D9-00BC-42BE-B8FD-2F1071360397}" dt="2024-06-07T15:22:19.015" v="343" actId="1076"/>
          <ac:picMkLst>
            <pc:docMk/>
            <pc:sldMk cId="2539570605" sldId="2141411866"/>
            <ac:picMk id="7" creationId="{1A6CB07B-E862-9817-9964-B67D6EA3DC83}"/>
          </ac:picMkLst>
        </pc:picChg>
        <pc:cxnChg chg="add mod">
          <ac:chgData name="Jennifer Eimers" userId="e496f3f7-6a48-4339-9b0c-9f426a43f948" providerId="ADAL" clId="{A8AA79D9-00BC-42BE-B8FD-2F1071360397}" dt="2024-06-07T15:24:08.424" v="387" actId="1035"/>
          <ac:cxnSpMkLst>
            <pc:docMk/>
            <pc:sldMk cId="2539570605" sldId="2141411866"/>
            <ac:cxnSpMk id="29" creationId="{7332985F-03DF-AE70-F751-554E32A111D4}"/>
          </ac:cxnSpMkLst>
        </pc:cxnChg>
        <pc:cxnChg chg="add mod">
          <ac:chgData name="Jennifer Eimers" userId="e496f3f7-6a48-4339-9b0c-9f426a43f948" providerId="ADAL" clId="{A8AA79D9-00BC-42BE-B8FD-2F1071360397}" dt="2024-06-07T15:24:08.424" v="387" actId="1035"/>
          <ac:cxnSpMkLst>
            <pc:docMk/>
            <pc:sldMk cId="2539570605" sldId="2141411866"/>
            <ac:cxnSpMk id="31" creationId="{6F5F8EFC-2828-7F63-FB8F-7627FB04E0E3}"/>
          </ac:cxnSpMkLst>
        </pc:cxnChg>
        <pc:cxnChg chg="add mod">
          <ac:chgData name="Jennifer Eimers" userId="e496f3f7-6a48-4339-9b0c-9f426a43f948" providerId="ADAL" clId="{A8AA79D9-00BC-42BE-B8FD-2F1071360397}" dt="2024-06-07T15:24:08.424" v="387" actId="1035"/>
          <ac:cxnSpMkLst>
            <pc:docMk/>
            <pc:sldMk cId="2539570605" sldId="2141411866"/>
            <ac:cxnSpMk id="32" creationId="{0B5E1355-AE31-C249-D349-AD47E87EAEBB}"/>
          </ac:cxnSpMkLst>
        </pc:cxnChg>
        <pc:cxnChg chg="add mod">
          <ac:chgData name="Jennifer Eimers" userId="e496f3f7-6a48-4339-9b0c-9f426a43f948" providerId="ADAL" clId="{A8AA79D9-00BC-42BE-B8FD-2F1071360397}" dt="2024-06-07T15:24:08.424" v="387" actId="1035"/>
          <ac:cxnSpMkLst>
            <pc:docMk/>
            <pc:sldMk cId="2539570605" sldId="2141411866"/>
            <ac:cxnSpMk id="33" creationId="{F875449C-BC49-319A-489D-936BC0D9D1CC}"/>
          </ac:cxnSpMkLst>
        </pc:cxnChg>
        <pc:cxnChg chg="add mod">
          <ac:chgData name="Jennifer Eimers" userId="e496f3f7-6a48-4339-9b0c-9f426a43f948" providerId="ADAL" clId="{A8AA79D9-00BC-42BE-B8FD-2F1071360397}" dt="2024-06-07T15:24:08.424" v="387" actId="1035"/>
          <ac:cxnSpMkLst>
            <pc:docMk/>
            <pc:sldMk cId="2539570605" sldId="2141411866"/>
            <ac:cxnSpMk id="34" creationId="{03A9D0AE-99E8-5CD6-26E5-ADAD915A1818}"/>
          </ac:cxnSpMkLst>
        </pc:cxnChg>
        <pc:cxnChg chg="add mod">
          <ac:chgData name="Jennifer Eimers" userId="e496f3f7-6a48-4339-9b0c-9f426a43f948" providerId="ADAL" clId="{A8AA79D9-00BC-42BE-B8FD-2F1071360397}" dt="2024-06-07T15:24:08.424" v="387" actId="1035"/>
          <ac:cxnSpMkLst>
            <pc:docMk/>
            <pc:sldMk cId="2539570605" sldId="2141411866"/>
            <ac:cxnSpMk id="35" creationId="{82BAD870-1F5F-B922-21EB-9A409561AD0C}"/>
          </ac:cxnSpMkLst>
        </pc:cxnChg>
        <pc:cxnChg chg="add mod">
          <ac:chgData name="Jennifer Eimers" userId="e496f3f7-6a48-4339-9b0c-9f426a43f948" providerId="ADAL" clId="{A8AA79D9-00BC-42BE-B8FD-2F1071360397}" dt="2024-06-07T15:24:08.424" v="387" actId="1035"/>
          <ac:cxnSpMkLst>
            <pc:docMk/>
            <pc:sldMk cId="2539570605" sldId="2141411866"/>
            <ac:cxnSpMk id="36" creationId="{3DF35068-6265-3D84-1746-04A551B7D6B6}"/>
          </ac:cxnSpMkLst>
        </pc:cxnChg>
        <pc:cxnChg chg="del mod">
          <ac:chgData name="Jennifer Eimers" userId="e496f3f7-6a48-4339-9b0c-9f426a43f948" providerId="ADAL" clId="{A8AA79D9-00BC-42BE-B8FD-2F1071360397}" dt="2024-06-07T15:17:58.275" v="196" actId="478"/>
          <ac:cxnSpMkLst>
            <pc:docMk/>
            <pc:sldMk cId="2539570605" sldId="2141411866"/>
            <ac:cxnSpMk id="39" creationId="{D3042141-FFEE-A711-F2DF-3024447561C5}"/>
          </ac:cxnSpMkLst>
        </pc:cxnChg>
        <pc:cxnChg chg="del mod">
          <ac:chgData name="Jennifer Eimers" userId="e496f3f7-6a48-4339-9b0c-9f426a43f948" providerId="ADAL" clId="{A8AA79D9-00BC-42BE-B8FD-2F1071360397}" dt="2024-06-07T15:17:58.275" v="196" actId="478"/>
          <ac:cxnSpMkLst>
            <pc:docMk/>
            <pc:sldMk cId="2539570605" sldId="2141411866"/>
            <ac:cxnSpMk id="40" creationId="{4BB11BD6-5428-E3B1-971B-ADF135711322}"/>
          </ac:cxnSpMkLst>
        </pc:cxnChg>
        <pc:cxnChg chg="mod">
          <ac:chgData name="Jennifer Eimers" userId="e496f3f7-6a48-4339-9b0c-9f426a43f948" providerId="ADAL" clId="{A8AA79D9-00BC-42BE-B8FD-2F1071360397}" dt="2024-06-07T15:24:08.424" v="387" actId="1035"/>
          <ac:cxnSpMkLst>
            <pc:docMk/>
            <pc:sldMk cId="2539570605" sldId="2141411866"/>
            <ac:cxnSpMk id="41" creationId="{142483E3-1BD3-5EDC-6A21-87DFC258C042}"/>
          </ac:cxnSpMkLst>
        </pc:cxnChg>
        <pc:cxnChg chg="mod">
          <ac:chgData name="Jennifer Eimers" userId="e496f3f7-6a48-4339-9b0c-9f426a43f948" providerId="ADAL" clId="{A8AA79D9-00BC-42BE-B8FD-2F1071360397}" dt="2024-06-07T15:24:08.424" v="387" actId="1035"/>
          <ac:cxnSpMkLst>
            <pc:docMk/>
            <pc:sldMk cId="2539570605" sldId="2141411866"/>
            <ac:cxnSpMk id="42" creationId="{F0A86D9F-EB30-48DB-EFDF-F29D00C89F44}"/>
          </ac:cxnSpMkLst>
        </pc:cxnChg>
        <pc:cxnChg chg="mod">
          <ac:chgData name="Jennifer Eimers" userId="e496f3f7-6a48-4339-9b0c-9f426a43f948" providerId="ADAL" clId="{A8AA79D9-00BC-42BE-B8FD-2F1071360397}" dt="2024-06-07T15:24:08.424" v="387" actId="1035"/>
          <ac:cxnSpMkLst>
            <pc:docMk/>
            <pc:sldMk cId="2539570605" sldId="2141411866"/>
            <ac:cxnSpMk id="43" creationId="{9D5315C7-B17F-0C45-BC1F-4B09C0A86B1D}"/>
          </ac:cxnSpMkLst>
        </pc:cxnChg>
        <pc:cxnChg chg="mod">
          <ac:chgData name="Jennifer Eimers" userId="e496f3f7-6a48-4339-9b0c-9f426a43f948" providerId="ADAL" clId="{A8AA79D9-00BC-42BE-B8FD-2F1071360397}" dt="2024-06-07T15:24:08.424" v="387" actId="1035"/>
          <ac:cxnSpMkLst>
            <pc:docMk/>
            <pc:sldMk cId="2539570605" sldId="2141411866"/>
            <ac:cxnSpMk id="44" creationId="{A318E685-36CF-56DE-EEF1-DD65624079BF}"/>
          </ac:cxnSpMkLst>
        </pc:cxnChg>
        <pc:cxnChg chg="mod">
          <ac:chgData name="Jennifer Eimers" userId="e496f3f7-6a48-4339-9b0c-9f426a43f948" providerId="ADAL" clId="{A8AA79D9-00BC-42BE-B8FD-2F1071360397}" dt="2024-06-07T15:24:08.424" v="387" actId="1035"/>
          <ac:cxnSpMkLst>
            <pc:docMk/>
            <pc:sldMk cId="2539570605" sldId="2141411866"/>
            <ac:cxnSpMk id="45" creationId="{D3DE5FBD-668C-D2A9-77B1-BE1BCD292221}"/>
          </ac:cxnSpMkLst>
        </pc:cxnChg>
        <pc:cxnChg chg="add mod">
          <ac:chgData name="Jennifer Eimers" userId="e496f3f7-6a48-4339-9b0c-9f426a43f948" providerId="ADAL" clId="{A8AA79D9-00BC-42BE-B8FD-2F1071360397}" dt="2024-06-07T15:24:08.424" v="387" actId="1035"/>
          <ac:cxnSpMkLst>
            <pc:docMk/>
            <pc:sldMk cId="2539570605" sldId="2141411866"/>
            <ac:cxnSpMk id="9220" creationId="{2817E598-67E2-64EC-AD7D-46ABD150B14B}"/>
          </ac:cxnSpMkLst>
        </pc:cxnChg>
        <pc:cxnChg chg="add mod">
          <ac:chgData name="Jennifer Eimers" userId="e496f3f7-6a48-4339-9b0c-9f426a43f948" providerId="ADAL" clId="{A8AA79D9-00BC-42BE-B8FD-2F1071360397}" dt="2024-06-07T15:24:08.424" v="387" actId="1035"/>
          <ac:cxnSpMkLst>
            <pc:docMk/>
            <pc:sldMk cId="2539570605" sldId="2141411866"/>
            <ac:cxnSpMk id="9221" creationId="{727B02BD-F37C-505A-86FF-F723ECD30BD8}"/>
          </ac:cxnSpMkLst>
        </pc:cxnChg>
        <pc:cxnChg chg="add mod">
          <ac:chgData name="Jennifer Eimers" userId="e496f3f7-6a48-4339-9b0c-9f426a43f948" providerId="ADAL" clId="{A8AA79D9-00BC-42BE-B8FD-2F1071360397}" dt="2024-06-07T15:29:07.523" v="488" actId="1036"/>
          <ac:cxnSpMkLst>
            <pc:docMk/>
            <pc:sldMk cId="2539570605" sldId="2141411866"/>
            <ac:cxnSpMk id="9223" creationId="{3F85153D-6251-7951-ABA7-7080F177D89B}"/>
          </ac:cxnSpMkLst>
        </pc:cxnChg>
        <pc:cxnChg chg="add mod">
          <ac:chgData name="Jennifer Eimers" userId="e496f3f7-6a48-4339-9b0c-9f426a43f948" providerId="ADAL" clId="{A8AA79D9-00BC-42BE-B8FD-2F1071360397}" dt="2024-06-07T15:28:38.651" v="450" actId="1076"/>
          <ac:cxnSpMkLst>
            <pc:docMk/>
            <pc:sldMk cId="2539570605" sldId="2141411866"/>
            <ac:cxnSpMk id="9226" creationId="{EAAD2762-BDD3-3B28-F3FF-83A4868F513F}"/>
          </ac:cxnSpMkLst>
        </pc:cxnChg>
        <pc:cxnChg chg="add mod">
          <ac:chgData name="Jennifer Eimers" userId="e496f3f7-6a48-4339-9b0c-9f426a43f948" providerId="ADAL" clId="{A8AA79D9-00BC-42BE-B8FD-2F1071360397}" dt="2024-06-07T15:28:47.331" v="457" actId="1076"/>
          <ac:cxnSpMkLst>
            <pc:docMk/>
            <pc:sldMk cId="2539570605" sldId="2141411866"/>
            <ac:cxnSpMk id="9227" creationId="{B3E01ACE-DC13-5935-B627-082C0ADF7289}"/>
          </ac:cxnSpMkLst>
        </pc:cxnChg>
        <pc:cxnChg chg="add mod">
          <ac:chgData name="Jennifer Eimers" userId="e496f3f7-6a48-4339-9b0c-9f426a43f948" providerId="ADAL" clId="{A8AA79D9-00BC-42BE-B8FD-2F1071360397}" dt="2024-06-07T15:29:05.852" v="486" actId="1035"/>
          <ac:cxnSpMkLst>
            <pc:docMk/>
            <pc:sldMk cId="2539570605" sldId="2141411866"/>
            <ac:cxnSpMk id="9228" creationId="{20EC861A-4320-F2E3-5DDD-19BF1ED3B891}"/>
          </ac:cxnSpMkLst>
        </pc:cxnChg>
        <pc:extLst>
          <p:ext xmlns:p="http://schemas.openxmlformats.org/presentationml/2006/main" uri="{D6D511B9-2390-475A-947B-AFAB55BFBCF1}">
            <pc226:cmChg xmlns:pc226="http://schemas.microsoft.com/office/powerpoint/2022/06/main/command" chg="">
              <pc226:chgData name="Jennifer Eimers" userId="e496f3f7-6a48-4339-9b0c-9f426a43f948" providerId="ADAL" clId="{A8AA79D9-00BC-42BE-B8FD-2F1071360397}" dt="2024-06-07T15:36:09.610" v="731"/>
              <pc2:cmMkLst xmlns:pc2="http://schemas.microsoft.com/office/powerpoint/2019/9/main/command">
                <pc:docMk/>
                <pc:sldMk cId="2539570605" sldId="2141411866"/>
                <pc2:cmMk id="{930553EC-2E87-BB4A-8413-71A0833BCEA7}"/>
              </pc2:cmMkLst>
              <pc226:cmRplyChg chg="add">
                <pc226:chgData name="Jennifer Eimers" userId="e496f3f7-6a48-4339-9b0c-9f426a43f948" providerId="ADAL" clId="{A8AA79D9-00BC-42BE-B8FD-2F1071360397}" dt="2024-06-07T15:36:09.610" v="731"/>
                <pc2:cmRplyMkLst xmlns:pc2="http://schemas.microsoft.com/office/powerpoint/2019/9/main/command">
                  <pc:docMk/>
                  <pc:sldMk cId="2539570605" sldId="2141411866"/>
                  <pc2:cmMk id="{930553EC-2E87-BB4A-8413-71A0833BCEA7}"/>
                  <pc2:cmRplyMk id="{449D0CDB-CB17-402E-A2C8-7A0B07B044E2}"/>
                </pc2:cmRplyMkLst>
              </pc226:cmRplyChg>
            </pc226:cmChg>
          </p:ext>
        </pc:extLst>
      </pc:sldChg>
      <pc:sldChg chg="modSp mod">
        <pc:chgData name="Jennifer Eimers" userId="e496f3f7-6a48-4339-9b0c-9f426a43f948" providerId="ADAL" clId="{A8AA79D9-00BC-42BE-B8FD-2F1071360397}" dt="2024-06-07T15:13:28.932" v="54" actId="1036"/>
        <pc:sldMkLst>
          <pc:docMk/>
          <pc:sldMk cId="2008120746" sldId="2141411868"/>
        </pc:sldMkLst>
        <pc:graphicFrameChg chg="mod modGraphic">
          <ac:chgData name="Jennifer Eimers" userId="e496f3f7-6a48-4339-9b0c-9f426a43f948" providerId="ADAL" clId="{A8AA79D9-00BC-42BE-B8FD-2F1071360397}" dt="2024-06-07T15:13:28.932" v="54" actId="1036"/>
          <ac:graphicFrameMkLst>
            <pc:docMk/>
            <pc:sldMk cId="2008120746" sldId="2141411868"/>
            <ac:graphicFrameMk id="2" creationId="{BC66C5F8-4955-912E-F046-221E72DDB55E}"/>
          </ac:graphicFrameMkLst>
        </pc:graphicFrameChg>
      </pc:sldChg>
      <pc:sldChg chg="modSp mod">
        <pc:chgData name="Jennifer Eimers" userId="e496f3f7-6a48-4339-9b0c-9f426a43f948" providerId="ADAL" clId="{A8AA79D9-00BC-42BE-B8FD-2F1071360397}" dt="2024-06-07T15:13:57.294" v="109" actId="1035"/>
        <pc:sldMkLst>
          <pc:docMk/>
          <pc:sldMk cId="2611241930" sldId="2141411871"/>
        </pc:sldMkLst>
        <pc:spChg chg="mod">
          <ac:chgData name="Jennifer Eimers" userId="e496f3f7-6a48-4339-9b0c-9f426a43f948" providerId="ADAL" clId="{A8AA79D9-00BC-42BE-B8FD-2F1071360397}" dt="2024-06-07T15:13:57.294" v="109" actId="1035"/>
          <ac:spMkLst>
            <pc:docMk/>
            <pc:sldMk cId="2611241930" sldId="2141411871"/>
            <ac:spMk id="6" creationId="{9B710E8A-6597-B15D-46BE-A80534FC850C}"/>
          </ac:spMkLst>
        </pc:spChg>
        <pc:graphicFrameChg chg="mod modGraphic">
          <ac:chgData name="Jennifer Eimers" userId="e496f3f7-6a48-4339-9b0c-9f426a43f948" providerId="ADAL" clId="{A8AA79D9-00BC-42BE-B8FD-2F1071360397}" dt="2024-06-07T15:13:55.051" v="98" actId="14100"/>
          <ac:graphicFrameMkLst>
            <pc:docMk/>
            <pc:sldMk cId="2611241930" sldId="2141411871"/>
            <ac:graphicFrameMk id="2" creationId="{E52C8362-80A7-AF30-C90F-97005D785985}"/>
          </ac:graphicFrameMkLst>
        </pc:graphicFrameChg>
        <pc:graphicFrameChg chg="mod modGraphic">
          <ac:chgData name="Jennifer Eimers" userId="e496f3f7-6a48-4339-9b0c-9f426a43f948" providerId="ADAL" clId="{A8AA79D9-00BC-42BE-B8FD-2F1071360397}" dt="2024-06-07T15:13:52.158" v="97" actId="14100"/>
          <ac:graphicFrameMkLst>
            <pc:docMk/>
            <pc:sldMk cId="2611241930" sldId="2141411871"/>
            <ac:graphicFrameMk id="5" creationId="{7D7A621B-C27E-1863-C117-F0A10860D130}"/>
          </ac:graphicFrameMkLst>
        </pc:graphicFrameChg>
      </pc:sldChg>
      <pc:sldChg chg="modSp mod">
        <pc:chgData name="Jennifer Eimers" userId="e496f3f7-6a48-4339-9b0c-9f426a43f948" providerId="ADAL" clId="{A8AA79D9-00BC-42BE-B8FD-2F1071360397}" dt="2024-06-07T15:14:09.186" v="129" actId="14100"/>
        <pc:sldMkLst>
          <pc:docMk/>
          <pc:sldMk cId="2818184453" sldId="2141411872"/>
        </pc:sldMkLst>
        <pc:graphicFrameChg chg="mod">
          <ac:chgData name="Jennifer Eimers" userId="e496f3f7-6a48-4339-9b0c-9f426a43f948" providerId="ADAL" clId="{A8AA79D9-00BC-42BE-B8FD-2F1071360397}" dt="2024-06-07T15:14:02.375" v="127" actId="1036"/>
          <ac:graphicFrameMkLst>
            <pc:docMk/>
            <pc:sldMk cId="2818184453" sldId="2141411872"/>
            <ac:graphicFrameMk id="2" creationId="{B3944168-B4FC-C716-39E8-F6CB30B095CB}"/>
          </ac:graphicFrameMkLst>
        </pc:graphicFrameChg>
        <pc:graphicFrameChg chg="mod modGraphic">
          <ac:chgData name="Jennifer Eimers" userId="e496f3f7-6a48-4339-9b0c-9f426a43f948" providerId="ADAL" clId="{A8AA79D9-00BC-42BE-B8FD-2F1071360397}" dt="2024-06-07T15:14:09.186" v="129" actId="14100"/>
          <ac:graphicFrameMkLst>
            <pc:docMk/>
            <pc:sldMk cId="2818184453" sldId="2141411872"/>
            <ac:graphicFrameMk id="3" creationId="{C3183A0A-52E9-8D72-8734-B71497867159}"/>
          </ac:graphicFrameMkLst>
        </pc:graphicFrameChg>
      </pc:sldChg>
      <pc:sldChg chg="addSp delSp modSp mod modCm">
        <pc:chgData name="Jennifer Eimers" userId="e496f3f7-6a48-4339-9b0c-9f426a43f948" providerId="ADAL" clId="{A8AA79D9-00BC-42BE-B8FD-2F1071360397}" dt="2024-06-07T15:36:15.953" v="732"/>
        <pc:sldMkLst>
          <pc:docMk/>
          <pc:sldMk cId="1401083177" sldId="2141411873"/>
        </pc:sldMkLst>
        <pc:spChg chg="del">
          <ac:chgData name="Jennifer Eimers" userId="e496f3f7-6a48-4339-9b0c-9f426a43f948" providerId="ADAL" clId="{A8AA79D9-00BC-42BE-B8FD-2F1071360397}" dt="2024-06-07T15:33:25.538" v="668" actId="478"/>
          <ac:spMkLst>
            <pc:docMk/>
            <pc:sldMk cId="1401083177" sldId="2141411873"/>
            <ac:spMk id="2" creationId="{F947704C-F2DA-0B98-85A2-F37E0D34B5D8}"/>
          </ac:spMkLst>
        </pc:spChg>
        <pc:spChg chg="mod">
          <ac:chgData name="Jennifer Eimers" userId="e496f3f7-6a48-4339-9b0c-9f426a43f948" providerId="ADAL" clId="{A8AA79D9-00BC-42BE-B8FD-2F1071360397}" dt="2024-06-07T15:34:11.941" v="706" actId="1076"/>
          <ac:spMkLst>
            <pc:docMk/>
            <pc:sldMk cId="1401083177" sldId="2141411873"/>
            <ac:spMk id="5" creationId="{B67AC048-3A5A-A2F2-CB07-4FB6BB590F0E}"/>
          </ac:spMkLst>
        </pc:spChg>
        <pc:spChg chg="mod">
          <ac:chgData name="Jennifer Eimers" userId="e496f3f7-6a48-4339-9b0c-9f426a43f948" providerId="ADAL" clId="{A8AA79D9-00BC-42BE-B8FD-2F1071360397}" dt="2024-06-07T15:34:15.001" v="707" actId="1076"/>
          <ac:spMkLst>
            <pc:docMk/>
            <pc:sldMk cId="1401083177" sldId="2141411873"/>
            <ac:spMk id="6" creationId="{E57FE5A9-6607-5B80-E178-5D8C63EC96D6}"/>
          </ac:spMkLst>
        </pc:spChg>
        <pc:spChg chg="del mod">
          <ac:chgData name="Jennifer Eimers" userId="e496f3f7-6a48-4339-9b0c-9f426a43f948" providerId="ADAL" clId="{A8AA79D9-00BC-42BE-B8FD-2F1071360397}" dt="2024-06-07T15:35:49.117" v="729" actId="478"/>
          <ac:spMkLst>
            <pc:docMk/>
            <pc:sldMk cId="1401083177" sldId="2141411873"/>
            <ac:spMk id="7" creationId="{07EC3AEC-DE02-77D8-8FD3-0094B7B085F1}"/>
          </ac:spMkLst>
        </pc:spChg>
        <pc:spChg chg="del mod">
          <ac:chgData name="Jennifer Eimers" userId="e496f3f7-6a48-4339-9b0c-9f426a43f948" providerId="ADAL" clId="{A8AA79D9-00BC-42BE-B8FD-2F1071360397}" dt="2024-06-07T15:35:49.117" v="729" actId="478"/>
          <ac:spMkLst>
            <pc:docMk/>
            <pc:sldMk cId="1401083177" sldId="2141411873"/>
            <ac:spMk id="8" creationId="{2CBE243B-470E-AEA5-C0FE-78CCB4268E1B}"/>
          </ac:spMkLst>
        </pc:spChg>
        <pc:spChg chg="del mod">
          <ac:chgData name="Jennifer Eimers" userId="e496f3f7-6a48-4339-9b0c-9f426a43f948" providerId="ADAL" clId="{A8AA79D9-00BC-42BE-B8FD-2F1071360397}" dt="2024-06-07T15:35:49.117" v="729" actId="478"/>
          <ac:spMkLst>
            <pc:docMk/>
            <pc:sldMk cId="1401083177" sldId="2141411873"/>
            <ac:spMk id="9" creationId="{1E6EFE66-F90A-6C77-8245-883BC0ED1DD6}"/>
          </ac:spMkLst>
        </pc:spChg>
        <pc:spChg chg="del mod">
          <ac:chgData name="Jennifer Eimers" userId="e496f3f7-6a48-4339-9b0c-9f426a43f948" providerId="ADAL" clId="{A8AA79D9-00BC-42BE-B8FD-2F1071360397}" dt="2024-06-07T15:35:49.117" v="729" actId="478"/>
          <ac:spMkLst>
            <pc:docMk/>
            <pc:sldMk cId="1401083177" sldId="2141411873"/>
            <ac:spMk id="10" creationId="{1916045A-B9FA-E09A-D910-6547289D0DCB}"/>
          </ac:spMkLst>
        </pc:spChg>
        <pc:spChg chg="mod">
          <ac:chgData name="Jennifer Eimers" userId="e496f3f7-6a48-4339-9b0c-9f426a43f948" providerId="ADAL" clId="{A8AA79D9-00BC-42BE-B8FD-2F1071360397}" dt="2024-06-07T15:31:30.836" v="558" actId="1076"/>
          <ac:spMkLst>
            <pc:docMk/>
            <pc:sldMk cId="1401083177" sldId="2141411873"/>
            <ac:spMk id="12" creationId="{AA0B5741-0E41-05AD-1972-949DC418BDC1}"/>
          </ac:spMkLst>
        </pc:spChg>
        <pc:spChg chg="mod">
          <ac:chgData name="Jennifer Eimers" userId="e496f3f7-6a48-4339-9b0c-9f426a43f948" providerId="ADAL" clId="{A8AA79D9-00BC-42BE-B8FD-2F1071360397}" dt="2024-06-07T15:31:29.036" v="557" actId="1037"/>
          <ac:spMkLst>
            <pc:docMk/>
            <pc:sldMk cId="1401083177" sldId="2141411873"/>
            <ac:spMk id="13" creationId="{6B98A4C4-E3A1-B8D5-47DC-EE77F84E0868}"/>
          </ac:spMkLst>
        </pc:spChg>
        <pc:spChg chg="mod">
          <ac:chgData name="Jennifer Eimers" userId="e496f3f7-6a48-4339-9b0c-9f426a43f948" providerId="ADAL" clId="{A8AA79D9-00BC-42BE-B8FD-2F1071360397}" dt="2024-06-07T15:32:07.584" v="580" actId="1076"/>
          <ac:spMkLst>
            <pc:docMk/>
            <pc:sldMk cId="1401083177" sldId="2141411873"/>
            <ac:spMk id="14" creationId="{0F59527A-D173-A3BB-D6DF-1A2E02C548C8}"/>
          </ac:spMkLst>
        </pc:spChg>
        <pc:spChg chg="mod">
          <ac:chgData name="Jennifer Eimers" userId="e496f3f7-6a48-4339-9b0c-9f426a43f948" providerId="ADAL" clId="{A8AA79D9-00BC-42BE-B8FD-2F1071360397}" dt="2024-06-07T15:32:10.647" v="581" actId="1076"/>
          <ac:spMkLst>
            <pc:docMk/>
            <pc:sldMk cId="1401083177" sldId="2141411873"/>
            <ac:spMk id="15" creationId="{E425650E-5EA4-ABDA-8146-1486BB9FCD71}"/>
          </ac:spMkLst>
        </pc:spChg>
        <pc:spChg chg="mod">
          <ac:chgData name="Jennifer Eimers" userId="e496f3f7-6a48-4339-9b0c-9f426a43f948" providerId="ADAL" clId="{A8AA79D9-00BC-42BE-B8FD-2F1071360397}" dt="2024-06-07T15:32:38.323" v="608" actId="1036"/>
          <ac:spMkLst>
            <pc:docMk/>
            <pc:sldMk cId="1401083177" sldId="2141411873"/>
            <ac:spMk id="16" creationId="{AC3FF0C8-E4CF-F448-492D-3D2A3B20C50E}"/>
          </ac:spMkLst>
        </pc:spChg>
        <pc:spChg chg="mod">
          <ac:chgData name="Jennifer Eimers" userId="e496f3f7-6a48-4339-9b0c-9f426a43f948" providerId="ADAL" clId="{A8AA79D9-00BC-42BE-B8FD-2F1071360397}" dt="2024-06-07T15:32:35.911" v="604" actId="1037"/>
          <ac:spMkLst>
            <pc:docMk/>
            <pc:sldMk cId="1401083177" sldId="2141411873"/>
            <ac:spMk id="17" creationId="{B5F4BFE1-8DD9-C29E-87AE-53EE8038EF02}"/>
          </ac:spMkLst>
        </pc:spChg>
        <pc:spChg chg="mod">
          <ac:chgData name="Jennifer Eimers" userId="e496f3f7-6a48-4339-9b0c-9f426a43f948" providerId="ADAL" clId="{A8AA79D9-00BC-42BE-B8FD-2F1071360397}" dt="2024-06-07T15:33:14.892" v="661" actId="1037"/>
          <ac:spMkLst>
            <pc:docMk/>
            <pc:sldMk cId="1401083177" sldId="2141411873"/>
            <ac:spMk id="18" creationId="{6A696CB3-1306-42BD-A325-23460178B1F4}"/>
          </ac:spMkLst>
        </pc:spChg>
        <pc:spChg chg="mod">
          <ac:chgData name="Jennifer Eimers" userId="e496f3f7-6a48-4339-9b0c-9f426a43f948" providerId="ADAL" clId="{A8AA79D9-00BC-42BE-B8FD-2F1071360397}" dt="2024-06-07T15:33:02.601" v="628" actId="1038"/>
          <ac:spMkLst>
            <pc:docMk/>
            <pc:sldMk cId="1401083177" sldId="2141411873"/>
            <ac:spMk id="19" creationId="{A5BF89AD-3CA6-3872-C644-543093F42FC4}"/>
          </ac:spMkLst>
        </pc:spChg>
        <pc:spChg chg="mod">
          <ac:chgData name="Jennifer Eimers" userId="e496f3f7-6a48-4339-9b0c-9f426a43f948" providerId="ADAL" clId="{A8AA79D9-00BC-42BE-B8FD-2F1071360397}" dt="2024-06-07T15:31:50.261" v="572" actId="1038"/>
          <ac:spMkLst>
            <pc:docMk/>
            <pc:sldMk cId="1401083177" sldId="2141411873"/>
            <ac:spMk id="20" creationId="{C8F4E98D-1499-9E98-2B20-64261C2163DC}"/>
          </ac:spMkLst>
        </pc:spChg>
        <pc:spChg chg="mod">
          <ac:chgData name="Jennifer Eimers" userId="e496f3f7-6a48-4339-9b0c-9f426a43f948" providerId="ADAL" clId="{A8AA79D9-00BC-42BE-B8FD-2F1071360397}" dt="2024-06-07T15:32:48.495" v="621" actId="1036"/>
          <ac:spMkLst>
            <pc:docMk/>
            <pc:sldMk cId="1401083177" sldId="2141411873"/>
            <ac:spMk id="21" creationId="{CB50B97D-A073-FD03-1B7E-EF473CD01480}"/>
          </ac:spMkLst>
        </pc:spChg>
        <pc:spChg chg="mod">
          <ac:chgData name="Jennifer Eimers" userId="e496f3f7-6a48-4339-9b0c-9f426a43f948" providerId="ADAL" clId="{A8AA79D9-00BC-42BE-B8FD-2F1071360397}" dt="2024-06-07T15:32:46.286" v="618" actId="1036"/>
          <ac:spMkLst>
            <pc:docMk/>
            <pc:sldMk cId="1401083177" sldId="2141411873"/>
            <ac:spMk id="22" creationId="{52390386-0977-5A63-8F07-231BA85AA02B}"/>
          </ac:spMkLst>
        </pc:spChg>
        <pc:spChg chg="mod">
          <ac:chgData name="Jennifer Eimers" userId="e496f3f7-6a48-4339-9b0c-9f426a43f948" providerId="ADAL" clId="{A8AA79D9-00BC-42BE-B8FD-2F1071360397}" dt="2024-06-07T15:33:22.252" v="667" actId="1038"/>
          <ac:spMkLst>
            <pc:docMk/>
            <pc:sldMk cId="1401083177" sldId="2141411873"/>
            <ac:spMk id="23" creationId="{B7EA6590-DA14-26C2-3941-E8CEC73B32AF}"/>
          </ac:spMkLst>
        </pc:spChg>
        <pc:spChg chg="mod">
          <ac:chgData name="Jennifer Eimers" userId="e496f3f7-6a48-4339-9b0c-9f426a43f948" providerId="ADAL" clId="{A8AA79D9-00BC-42BE-B8FD-2F1071360397}" dt="2024-06-07T15:34:58.458" v="720" actId="1036"/>
          <ac:spMkLst>
            <pc:docMk/>
            <pc:sldMk cId="1401083177" sldId="2141411873"/>
            <ac:spMk id="24" creationId="{67E37D0F-051F-38D5-4CCF-CAA34522587C}"/>
          </ac:spMkLst>
        </pc:spChg>
        <pc:spChg chg="mod">
          <ac:chgData name="Jennifer Eimers" userId="e496f3f7-6a48-4339-9b0c-9f426a43f948" providerId="ADAL" clId="{A8AA79D9-00BC-42BE-B8FD-2F1071360397}" dt="2024-06-07T15:31:23.309" v="551" actId="14100"/>
          <ac:spMkLst>
            <pc:docMk/>
            <pc:sldMk cId="1401083177" sldId="2141411873"/>
            <ac:spMk id="26" creationId="{9DE91243-89F1-4FF4-A236-803A1F9DDA05}"/>
          </ac:spMkLst>
        </pc:spChg>
        <pc:spChg chg="mod">
          <ac:chgData name="Jennifer Eimers" userId="e496f3f7-6a48-4339-9b0c-9f426a43f948" providerId="ADAL" clId="{A8AA79D9-00BC-42BE-B8FD-2F1071360397}" dt="2024-06-07T15:31:26.010" v="552" actId="14100"/>
          <ac:spMkLst>
            <pc:docMk/>
            <pc:sldMk cId="1401083177" sldId="2141411873"/>
            <ac:spMk id="27" creationId="{98D2B422-CEB8-9A46-2E08-FE339902878F}"/>
          </ac:spMkLst>
        </pc:spChg>
        <pc:spChg chg="mod">
          <ac:chgData name="Jennifer Eimers" userId="e496f3f7-6a48-4339-9b0c-9f426a43f948" providerId="ADAL" clId="{A8AA79D9-00BC-42BE-B8FD-2F1071360397}" dt="2024-06-07T15:25:20.807" v="436"/>
          <ac:spMkLst>
            <pc:docMk/>
            <pc:sldMk cId="1401083177" sldId="2141411873"/>
            <ac:spMk id="29" creationId="{294E95CB-6115-ABA6-7941-7EF973CC62B3}"/>
          </ac:spMkLst>
        </pc:spChg>
        <pc:spChg chg="mod">
          <ac:chgData name="Jennifer Eimers" userId="e496f3f7-6a48-4339-9b0c-9f426a43f948" providerId="ADAL" clId="{A8AA79D9-00BC-42BE-B8FD-2F1071360397}" dt="2024-06-07T15:25:20.807" v="436"/>
          <ac:spMkLst>
            <pc:docMk/>
            <pc:sldMk cId="1401083177" sldId="2141411873"/>
            <ac:spMk id="30" creationId="{C4555D00-F8A8-9ECC-7EE9-0341D5C09F25}"/>
          </ac:spMkLst>
        </pc:spChg>
        <pc:spChg chg="mod">
          <ac:chgData name="Jennifer Eimers" userId="e496f3f7-6a48-4339-9b0c-9f426a43f948" providerId="ADAL" clId="{A8AA79D9-00BC-42BE-B8FD-2F1071360397}" dt="2024-06-07T15:25:20.807" v="436"/>
          <ac:spMkLst>
            <pc:docMk/>
            <pc:sldMk cId="1401083177" sldId="2141411873"/>
            <ac:spMk id="31" creationId="{E83EC6E5-8B36-2326-98D2-39F4F85A46F0}"/>
          </ac:spMkLst>
        </pc:spChg>
        <pc:spChg chg="add mod">
          <ac:chgData name="Jennifer Eimers" userId="e496f3f7-6a48-4339-9b0c-9f426a43f948" providerId="ADAL" clId="{A8AA79D9-00BC-42BE-B8FD-2F1071360397}" dt="2024-06-07T15:30:04.953" v="505" actId="20577"/>
          <ac:spMkLst>
            <pc:docMk/>
            <pc:sldMk cId="1401083177" sldId="2141411873"/>
            <ac:spMk id="46" creationId="{F00A16FB-82BF-C81F-6810-E8BF531897B9}"/>
          </ac:spMkLst>
        </pc:spChg>
        <pc:spChg chg="add mod">
          <ac:chgData name="Jennifer Eimers" userId="e496f3f7-6a48-4339-9b0c-9f426a43f948" providerId="ADAL" clId="{A8AA79D9-00BC-42BE-B8FD-2F1071360397}" dt="2024-06-07T15:30:12.673" v="510" actId="20577"/>
          <ac:spMkLst>
            <pc:docMk/>
            <pc:sldMk cId="1401083177" sldId="2141411873"/>
            <ac:spMk id="47" creationId="{0C06060B-AD83-9174-9536-41AAD0606724}"/>
          </ac:spMkLst>
        </pc:spChg>
        <pc:spChg chg="add mod">
          <ac:chgData name="Jennifer Eimers" userId="e496f3f7-6a48-4339-9b0c-9f426a43f948" providerId="ADAL" clId="{A8AA79D9-00BC-42BE-B8FD-2F1071360397}" dt="2024-06-07T15:30:24.850" v="516" actId="1035"/>
          <ac:spMkLst>
            <pc:docMk/>
            <pc:sldMk cId="1401083177" sldId="2141411873"/>
            <ac:spMk id="48" creationId="{3CEFB201-3633-C42A-2C17-D298CBFA1F86}"/>
          </ac:spMkLst>
        </pc:spChg>
        <pc:spChg chg="add mod">
          <ac:chgData name="Jennifer Eimers" userId="e496f3f7-6a48-4339-9b0c-9f426a43f948" providerId="ADAL" clId="{A8AA79D9-00BC-42BE-B8FD-2F1071360397}" dt="2024-06-07T15:30:34.960" v="521" actId="20577"/>
          <ac:spMkLst>
            <pc:docMk/>
            <pc:sldMk cId="1401083177" sldId="2141411873"/>
            <ac:spMk id="49" creationId="{1DB8F28C-415B-DDA9-D147-3EC58CBA9A47}"/>
          </ac:spMkLst>
        </pc:spChg>
        <pc:spChg chg="add mod">
          <ac:chgData name="Jennifer Eimers" userId="e496f3f7-6a48-4339-9b0c-9f426a43f948" providerId="ADAL" clId="{A8AA79D9-00BC-42BE-B8FD-2F1071360397}" dt="2024-06-07T15:30:47.908" v="535" actId="1036"/>
          <ac:spMkLst>
            <pc:docMk/>
            <pc:sldMk cId="1401083177" sldId="2141411873"/>
            <ac:spMk id="50" creationId="{FA216ABA-6972-3AA7-2AFE-2F48BCE097D8}"/>
          </ac:spMkLst>
        </pc:spChg>
        <pc:spChg chg="add mod">
          <ac:chgData name="Jennifer Eimers" userId="e496f3f7-6a48-4339-9b0c-9f426a43f948" providerId="ADAL" clId="{A8AA79D9-00BC-42BE-B8FD-2F1071360397}" dt="2024-06-07T15:30:51.614" v="539" actId="1035"/>
          <ac:spMkLst>
            <pc:docMk/>
            <pc:sldMk cId="1401083177" sldId="2141411873"/>
            <ac:spMk id="51" creationId="{F30C06D4-A0DD-1D4F-BB09-667727376847}"/>
          </ac:spMkLst>
        </pc:spChg>
        <pc:spChg chg="add mod">
          <ac:chgData name="Jennifer Eimers" userId="e496f3f7-6a48-4339-9b0c-9f426a43f948" providerId="ADAL" clId="{A8AA79D9-00BC-42BE-B8FD-2F1071360397}" dt="2024-06-07T15:25:20.807" v="436"/>
          <ac:spMkLst>
            <pc:docMk/>
            <pc:sldMk cId="1401083177" sldId="2141411873"/>
            <ac:spMk id="52" creationId="{8FB6479F-EAEF-A14C-76B2-C62996AD5A07}"/>
          </ac:spMkLst>
        </pc:spChg>
        <pc:spChg chg="mod">
          <ac:chgData name="Jennifer Eimers" userId="e496f3f7-6a48-4339-9b0c-9f426a43f948" providerId="ADAL" clId="{A8AA79D9-00BC-42BE-B8FD-2F1071360397}" dt="2024-06-07T15:32:04.790" v="579" actId="14100"/>
          <ac:spMkLst>
            <pc:docMk/>
            <pc:sldMk cId="1401083177" sldId="2141411873"/>
            <ac:spMk id="54" creationId="{A653898A-037A-9F7F-6AFD-0D525600A764}"/>
          </ac:spMkLst>
        </pc:spChg>
        <pc:spChg chg="mod">
          <ac:chgData name="Jennifer Eimers" userId="e496f3f7-6a48-4339-9b0c-9f426a43f948" providerId="ADAL" clId="{A8AA79D9-00BC-42BE-B8FD-2F1071360397}" dt="2024-06-07T15:32:00.620" v="578" actId="1035"/>
          <ac:spMkLst>
            <pc:docMk/>
            <pc:sldMk cId="1401083177" sldId="2141411873"/>
            <ac:spMk id="55" creationId="{ABBF5759-6849-B2BA-4EE6-D1B5B04009FB}"/>
          </ac:spMkLst>
        </pc:spChg>
        <pc:spChg chg="mod">
          <ac:chgData name="Jennifer Eimers" userId="e496f3f7-6a48-4339-9b0c-9f426a43f948" providerId="ADAL" clId="{A8AA79D9-00BC-42BE-B8FD-2F1071360397}" dt="2024-06-07T15:32:27.257" v="590" actId="14100"/>
          <ac:spMkLst>
            <pc:docMk/>
            <pc:sldMk cId="1401083177" sldId="2141411873"/>
            <ac:spMk id="57" creationId="{49E19AED-7336-D310-3D07-8B7B02FDE51D}"/>
          </ac:spMkLst>
        </pc:spChg>
        <pc:spChg chg="mod">
          <ac:chgData name="Jennifer Eimers" userId="e496f3f7-6a48-4339-9b0c-9f426a43f948" providerId="ADAL" clId="{A8AA79D9-00BC-42BE-B8FD-2F1071360397}" dt="2024-06-07T15:32:32.667" v="598" actId="14100"/>
          <ac:spMkLst>
            <pc:docMk/>
            <pc:sldMk cId="1401083177" sldId="2141411873"/>
            <ac:spMk id="58" creationId="{7BA93FE9-15C7-CB86-D9F3-B8911319F696}"/>
          </ac:spMkLst>
        </pc:spChg>
        <pc:spChg chg="mod">
          <ac:chgData name="Jennifer Eimers" userId="e496f3f7-6a48-4339-9b0c-9f426a43f948" providerId="ADAL" clId="{A8AA79D9-00BC-42BE-B8FD-2F1071360397}" dt="2024-06-07T15:32:55.028" v="623" actId="14100"/>
          <ac:spMkLst>
            <pc:docMk/>
            <pc:sldMk cId="1401083177" sldId="2141411873"/>
            <ac:spMk id="60" creationId="{3C3E1918-21E8-C3B4-A892-06CED7B97DB2}"/>
          </ac:spMkLst>
        </pc:spChg>
        <pc:spChg chg="mod">
          <ac:chgData name="Jennifer Eimers" userId="e496f3f7-6a48-4339-9b0c-9f426a43f948" providerId="ADAL" clId="{A8AA79D9-00BC-42BE-B8FD-2F1071360397}" dt="2024-06-07T15:32:57.995" v="624" actId="14100"/>
          <ac:spMkLst>
            <pc:docMk/>
            <pc:sldMk cId="1401083177" sldId="2141411873"/>
            <ac:spMk id="61" creationId="{D3DE4FAC-38DE-8EDD-D169-9BEB06377E8A}"/>
          </ac:spMkLst>
        </pc:spChg>
        <pc:spChg chg="add mod">
          <ac:chgData name="Jennifer Eimers" userId="e496f3f7-6a48-4339-9b0c-9f426a43f948" providerId="ADAL" clId="{A8AA79D9-00BC-42BE-B8FD-2F1071360397}" dt="2024-06-07T15:25:20.807" v="436"/>
          <ac:spMkLst>
            <pc:docMk/>
            <pc:sldMk cId="1401083177" sldId="2141411873"/>
            <ac:spMk id="62" creationId="{3A6DCCA6-3D50-04A9-F696-72D269B65C34}"/>
          </ac:spMkLst>
        </pc:spChg>
        <pc:spChg chg="add mod">
          <ac:chgData name="Jennifer Eimers" userId="e496f3f7-6a48-4339-9b0c-9f426a43f948" providerId="ADAL" clId="{A8AA79D9-00BC-42BE-B8FD-2F1071360397}" dt="2024-06-07T15:30:39.254" v="527" actId="1035"/>
          <ac:spMkLst>
            <pc:docMk/>
            <pc:sldMk cId="1401083177" sldId="2141411873"/>
            <ac:spMk id="9226" creationId="{3C563854-3BCB-5DDB-1627-089E1015B2BF}"/>
          </ac:spMkLst>
        </pc:spChg>
        <pc:spChg chg="add mod">
          <ac:chgData name="Jennifer Eimers" userId="e496f3f7-6a48-4339-9b0c-9f426a43f948" providerId="ADAL" clId="{A8AA79D9-00BC-42BE-B8FD-2F1071360397}" dt="2024-06-07T15:30:56.984" v="542" actId="20577"/>
          <ac:spMkLst>
            <pc:docMk/>
            <pc:sldMk cId="1401083177" sldId="2141411873"/>
            <ac:spMk id="9227" creationId="{B5881923-765B-3764-3B29-1A7114E554C7}"/>
          </ac:spMkLst>
        </pc:spChg>
        <pc:spChg chg="add mod">
          <ac:chgData name="Jennifer Eimers" userId="e496f3f7-6a48-4339-9b0c-9f426a43f948" providerId="ADAL" clId="{A8AA79D9-00BC-42BE-B8FD-2F1071360397}" dt="2024-06-07T15:35:49.512" v="730"/>
          <ac:spMkLst>
            <pc:docMk/>
            <pc:sldMk cId="1401083177" sldId="2141411873"/>
            <ac:spMk id="9228" creationId="{EE0F029B-ABE1-D93B-259A-43DE319741E6}"/>
          </ac:spMkLst>
        </pc:spChg>
        <pc:spChg chg="add mod">
          <ac:chgData name="Jennifer Eimers" userId="e496f3f7-6a48-4339-9b0c-9f426a43f948" providerId="ADAL" clId="{A8AA79D9-00BC-42BE-B8FD-2F1071360397}" dt="2024-06-07T15:35:49.512" v="730"/>
          <ac:spMkLst>
            <pc:docMk/>
            <pc:sldMk cId="1401083177" sldId="2141411873"/>
            <ac:spMk id="9229" creationId="{D66F4534-95D5-03CD-04E4-46B53BDD0138}"/>
          </ac:spMkLst>
        </pc:spChg>
        <pc:spChg chg="add mod">
          <ac:chgData name="Jennifer Eimers" userId="e496f3f7-6a48-4339-9b0c-9f426a43f948" providerId="ADAL" clId="{A8AA79D9-00BC-42BE-B8FD-2F1071360397}" dt="2024-06-07T15:35:49.512" v="730"/>
          <ac:spMkLst>
            <pc:docMk/>
            <pc:sldMk cId="1401083177" sldId="2141411873"/>
            <ac:spMk id="9230" creationId="{2B008EBD-E661-655B-9F31-658928BF0BC6}"/>
          </ac:spMkLst>
        </pc:spChg>
        <pc:spChg chg="add mod">
          <ac:chgData name="Jennifer Eimers" userId="e496f3f7-6a48-4339-9b0c-9f426a43f948" providerId="ADAL" clId="{A8AA79D9-00BC-42BE-B8FD-2F1071360397}" dt="2024-06-07T15:35:49.512" v="730"/>
          <ac:spMkLst>
            <pc:docMk/>
            <pc:sldMk cId="1401083177" sldId="2141411873"/>
            <ac:spMk id="9231" creationId="{BF59D532-B494-6FDE-6C69-58EA518D8613}"/>
          </ac:spMkLst>
        </pc:spChg>
        <pc:grpChg chg="add mod">
          <ac:chgData name="Jennifer Eimers" userId="e496f3f7-6a48-4339-9b0c-9f426a43f948" providerId="ADAL" clId="{A8AA79D9-00BC-42BE-B8FD-2F1071360397}" dt="2024-06-07T15:31:11.111" v="544" actId="1076"/>
          <ac:grpSpMkLst>
            <pc:docMk/>
            <pc:sldMk cId="1401083177" sldId="2141411873"/>
            <ac:grpSpMk id="25" creationId="{5F47250F-C870-E3FF-7C8C-C4D3BE97976E}"/>
          </ac:grpSpMkLst>
        </pc:grpChg>
        <pc:grpChg chg="add mod">
          <ac:chgData name="Jennifer Eimers" userId="e496f3f7-6a48-4339-9b0c-9f426a43f948" providerId="ADAL" clId="{A8AA79D9-00BC-42BE-B8FD-2F1071360397}" dt="2024-06-07T15:25:20.807" v="436"/>
          <ac:grpSpMkLst>
            <pc:docMk/>
            <pc:sldMk cId="1401083177" sldId="2141411873"/>
            <ac:grpSpMk id="28" creationId="{311BC4D0-8148-62C8-A036-E1BDA94F7E4E}"/>
          </ac:grpSpMkLst>
        </pc:grpChg>
        <pc:grpChg chg="add mod">
          <ac:chgData name="Jennifer Eimers" userId="e496f3f7-6a48-4339-9b0c-9f426a43f948" providerId="ADAL" clId="{A8AA79D9-00BC-42BE-B8FD-2F1071360397}" dt="2024-06-07T15:30:02.618" v="504" actId="164"/>
          <ac:grpSpMkLst>
            <pc:docMk/>
            <pc:sldMk cId="1401083177" sldId="2141411873"/>
            <ac:grpSpMk id="32" creationId="{4F6A09A8-F6DC-943A-2A61-5593B3F2F32A}"/>
          </ac:grpSpMkLst>
        </pc:grpChg>
        <pc:grpChg chg="add mod">
          <ac:chgData name="Jennifer Eimers" userId="e496f3f7-6a48-4339-9b0c-9f426a43f948" providerId="ADAL" clId="{A8AA79D9-00BC-42BE-B8FD-2F1071360397}" dt="2024-06-07T15:25:20.807" v="436"/>
          <ac:grpSpMkLst>
            <pc:docMk/>
            <pc:sldMk cId="1401083177" sldId="2141411873"/>
            <ac:grpSpMk id="40" creationId="{237BFE52-2076-3AA9-FA61-D42FC0AA8D76}"/>
          </ac:grpSpMkLst>
        </pc:grpChg>
        <pc:grpChg chg="add mod">
          <ac:chgData name="Jennifer Eimers" userId="e496f3f7-6a48-4339-9b0c-9f426a43f948" providerId="ADAL" clId="{A8AA79D9-00BC-42BE-B8FD-2F1071360397}" dt="2024-06-07T15:25:20.807" v="436"/>
          <ac:grpSpMkLst>
            <pc:docMk/>
            <pc:sldMk cId="1401083177" sldId="2141411873"/>
            <ac:grpSpMk id="53" creationId="{F244F8B1-61AA-0958-E013-D253992DEE6F}"/>
          </ac:grpSpMkLst>
        </pc:grpChg>
        <pc:grpChg chg="add mod">
          <ac:chgData name="Jennifer Eimers" userId="e496f3f7-6a48-4339-9b0c-9f426a43f948" providerId="ADAL" clId="{A8AA79D9-00BC-42BE-B8FD-2F1071360397}" dt="2024-06-07T15:25:20.807" v="436"/>
          <ac:grpSpMkLst>
            <pc:docMk/>
            <pc:sldMk cId="1401083177" sldId="2141411873"/>
            <ac:grpSpMk id="56" creationId="{60354776-DFC3-7D85-0D3D-F20BADF9E143}"/>
          </ac:grpSpMkLst>
        </pc:grpChg>
        <pc:grpChg chg="add mod">
          <ac:chgData name="Jennifer Eimers" userId="e496f3f7-6a48-4339-9b0c-9f426a43f948" providerId="ADAL" clId="{A8AA79D9-00BC-42BE-B8FD-2F1071360397}" dt="2024-06-07T15:33:05.728" v="630" actId="1076"/>
          <ac:grpSpMkLst>
            <pc:docMk/>
            <pc:sldMk cId="1401083177" sldId="2141411873"/>
            <ac:grpSpMk id="59" creationId="{A43A536F-64B7-C1FC-9CDB-D69ADF20A0A5}"/>
          </ac:grpSpMkLst>
        </pc:grpChg>
        <pc:grpChg chg="add mod">
          <ac:chgData name="Jennifer Eimers" userId="e496f3f7-6a48-4339-9b0c-9f426a43f948" providerId="ADAL" clId="{A8AA79D9-00BC-42BE-B8FD-2F1071360397}" dt="2024-06-07T15:30:02.618" v="504" actId="164"/>
          <ac:grpSpMkLst>
            <pc:docMk/>
            <pc:sldMk cId="1401083177" sldId="2141411873"/>
            <ac:grpSpMk id="9224" creationId="{A4A02484-41B9-1CD6-8C90-5859C88019C6}"/>
          </ac:grpSpMkLst>
        </pc:grpChg>
        <pc:grpChg chg="add mod">
          <ac:chgData name="Jennifer Eimers" userId="e496f3f7-6a48-4339-9b0c-9f426a43f948" providerId="ADAL" clId="{A8AA79D9-00BC-42BE-B8FD-2F1071360397}" dt="2024-06-07T15:30:02.618" v="504" actId="164"/>
          <ac:grpSpMkLst>
            <pc:docMk/>
            <pc:sldMk cId="1401083177" sldId="2141411873"/>
            <ac:grpSpMk id="9225" creationId="{79A1BF6F-C464-F57B-18EF-3DB24526D8F1}"/>
          </ac:grpSpMkLst>
        </pc:grpChg>
        <pc:picChg chg="mod">
          <ac:chgData name="Jennifer Eimers" userId="e496f3f7-6a48-4339-9b0c-9f426a43f948" providerId="ADAL" clId="{A8AA79D9-00BC-42BE-B8FD-2F1071360397}" dt="2024-06-07T15:34:27.683" v="709" actId="1076"/>
          <ac:picMkLst>
            <pc:docMk/>
            <pc:sldMk cId="1401083177" sldId="2141411873"/>
            <ac:picMk id="3" creationId="{D63BD7F0-A5DA-6F93-4847-CBE26F97E544}"/>
          </ac:picMkLst>
        </pc:picChg>
        <pc:cxnChg chg="mod">
          <ac:chgData name="Jennifer Eimers" userId="e496f3f7-6a48-4339-9b0c-9f426a43f948" providerId="ADAL" clId="{A8AA79D9-00BC-42BE-B8FD-2F1071360397}" dt="2024-06-07T15:25:20.807" v="436"/>
          <ac:cxnSpMkLst>
            <pc:docMk/>
            <pc:sldMk cId="1401083177" sldId="2141411873"/>
            <ac:cxnSpMk id="33" creationId="{052AC618-00C0-BBB6-4E0E-6B7BC1401501}"/>
          </ac:cxnSpMkLst>
        </pc:cxnChg>
        <pc:cxnChg chg="mod">
          <ac:chgData name="Jennifer Eimers" userId="e496f3f7-6a48-4339-9b0c-9f426a43f948" providerId="ADAL" clId="{A8AA79D9-00BC-42BE-B8FD-2F1071360397}" dt="2024-06-07T15:25:20.807" v="436"/>
          <ac:cxnSpMkLst>
            <pc:docMk/>
            <pc:sldMk cId="1401083177" sldId="2141411873"/>
            <ac:cxnSpMk id="34" creationId="{45ED43CE-A53F-85EB-B975-1E520DFECA95}"/>
          </ac:cxnSpMkLst>
        </pc:cxnChg>
        <pc:cxnChg chg="mod">
          <ac:chgData name="Jennifer Eimers" userId="e496f3f7-6a48-4339-9b0c-9f426a43f948" providerId="ADAL" clId="{A8AA79D9-00BC-42BE-B8FD-2F1071360397}" dt="2024-06-07T15:25:20.807" v="436"/>
          <ac:cxnSpMkLst>
            <pc:docMk/>
            <pc:sldMk cId="1401083177" sldId="2141411873"/>
            <ac:cxnSpMk id="35" creationId="{264EE6CB-AD92-93B0-1A8A-8E8F0024A395}"/>
          </ac:cxnSpMkLst>
        </pc:cxnChg>
        <pc:cxnChg chg="mod">
          <ac:chgData name="Jennifer Eimers" userId="e496f3f7-6a48-4339-9b0c-9f426a43f948" providerId="ADAL" clId="{A8AA79D9-00BC-42BE-B8FD-2F1071360397}" dt="2024-06-07T15:25:20.807" v="436"/>
          <ac:cxnSpMkLst>
            <pc:docMk/>
            <pc:sldMk cId="1401083177" sldId="2141411873"/>
            <ac:cxnSpMk id="36" creationId="{2F22DAE6-54F6-6F34-E578-FCEB7BD44F78}"/>
          </ac:cxnSpMkLst>
        </pc:cxnChg>
        <pc:cxnChg chg="mod">
          <ac:chgData name="Jennifer Eimers" userId="e496f3f7-6a48-4339-9b0c-9f426a43f948" providerId="ADAL" clId="{A8AA79D9-00BC-42BE-B8FD-2F1071360397}" dt="2024-06-07T15:25:20.807" v="436"/>
          <ac:cxnSpMkLst>
            <pc:docMk/>
            <pc:sldMk cId="1401083177" sldId="2141411873"/>
            <ac:cxnSpMk id="37" creationId="{4C3EDCD2-0C38-78C5-F389-72754A7BCC7A}"/>
          </ac:cxnSpMkLst>
        </pc:cxnChg>
        <pc:cxnChg chg="mod">
          <ac:chgData name="Jennifer Eimers" userId="e496f3f7-6a48-4339-9b0c-9f426a43f948" providerId="ADAL" clId="{A8AA79D9-00BC-42BE-B8FD-2F1071360397}" dt="2024-06-07T15:25:20.807" v="436"/>
          <ac:cxnSpMkLst>
            <pc:docMk/>
            <pc:sldMk cId="1401083177" sldId="2141411873"/>
            <ac:cxnSpMk id="38" creationId="{95D849A5-CAE0-DA90-68C5-DFF9B303BB30}"/>
          </ac:cxnSpMkLst>
        </pc:cxnChg>
        <pc:cxnChg chg="mod">
          <ac:chgData name="Jennifer Eimers" userId="e496f3f7-6a48-4339-9b0c-9f426a43f948" providerId="ADAL" clId="{A8AA79D9-00BC-42BE-B8FD-2F1071360397}" dt="2024-06-07T15:25:20.807" v="436"/>
          <ac:cxnSpMkLst>
            <pc:docMk/>
            <pc:sldMk cId="1401083177" sldId="2141411873"/>
            <ac:cxnSpMk id="39" creationId="{A65FA184-D47B-94B7-7281-FECFE7D7B4DB}"/>
          </ac:cxnSpMkLst>
        </pc:cxnChg>
        <pc:cxnChg chg="mod">
          <ac:chgData name="Jennifer Eimers" userId="e496f3f7-6a48-4339-9b0c-9f426a43f948" providerId="ADAL" clId="{A8AA79D9-00BC-42BE-B8FD-2F1071360397}" dt="2024-06-07T15:25:20.807" v="436"/>
          <ac:cxnSpMkLst>
            <pc:docMk/>
            <pc:sldMk cId="1401083177" sldId="2141411873"/>
            <ac:cxnSpMk id="41" creationId="{507D3F54-3425-ABA1-6FB5-9BE6C3DC3EE9}"/>
          </ac:cxnSpMkLst>
        </pc:cxnChg>
        <pc:cxnChg chg="mod">
          <ac:chgData name="Jennifer Eimers" userId="e496f3f7-6a48-4339-9b0c-9f426a43f948" providerId="ADAL" clId="{A8AA79D9-00BC-42BE-B8FD-2F1071360397}" dt="2024-06-07T15:25:20.807" v="436"/>
          <ac:cxnSpMkLst>
            <pc:docMk/>
            <pc:sldMk cId="1401083177" sldId="2141411873"/>
            <ac:cxnSpMk id="42" creationId="{6C884673-27DF-EB9D-AF49-796CC6BEBA44}"/>
          </ac:cxnSpMkLst>
        </pc:cxnChg>
        <pc:cxnChg chg="mod">
          <ac:chgData name="Jennifer Eimers" userId="e496f3f7-6a48-4339-9b0c-9f426a43f948" providerId="ADAL" clId="{A8AA79D9-00BC-42BE-B8FD-2F1071360397}" dt="2024-06-07T15:25:20.807" v="436"/>
          <ac:cxnSpMkLst>
            <pc:docMk/>
            <pc:sldMk cId="1401083177" sldId="2141411873"/>
            <ac:cxnSpMk id="43" creationId="{B70173A7-6128-5D3C-A831-D71911A3C5F5}"/>
          </ac:cxnSpMkLst>
        </pc:cxnChg>
        <pc:cxnChg chg="mod">
          <ac:chgData name="Jennifer Eimers" userId="e496f3f7-6a48-4339-9b0c-9f426a43f948" providerId="ADAL" clId="{A8AA79D9-00BC-42BE-B8FD-2F1071360397}" dt="2024-06-07T15:25:20.807" v="436"/>
          <ac:cxnSpMkLst>
            <pc:docMk/>
            <pc:sldMk cId="1401083177" sldId="2141411873"/>
            <ac:cxnSpMk id="44" creationId="{B2B14A54-DC86-89A5-139E-35308F5C73D2}"/>
          </ac:cxnSpMkLst>
        </pc:cxnChg>
        <pc:cxnChg chg="mod">
          <ac:chgData name="Jennifer Eimers" userId="e496f3f7-6a48-4339-9b0c-9f426a43f948" providerId="ADAL" clId="{A8AA79D9-00BC-42BE-B8FD-2F1071360397}" dt="2024-06-07T15:25:20.807" v="436"/>
          <ac:cxnSpMkLst>
            <pc:docMk/>
            <pc:sldMk cId="1401083177" sldId="2141411873"/>
            <ac:cxnSpMk id="45" creationId="{E83DC15B-ACAB-87B0-D09C-0171390F1C55}"/>
          </ac:cxnSpMkLst>
        </pc:cxnChg>
        <pc:cxnChg chg="add mod">
          <ac:chgData name="Jennifer Eimers" userId="e496f3f7-6a48-4339-9b0c-9f426a43f948" providerId="ADAL" clId="{A8AA79D9-00BC-42BE-B8FD-2F1071360397}" dt="2024-06-07T15:25:20.807" v="436"/>
          <ac:cxnSpMkLst>
            <pc:docMk/>
            <pc:sldMk cId="1401083177" sldId="2141411873"/>
            <ac:cxnSpMk id="63" creationId="{05AAD9F4-F482-922D-9515-5842E1184761}"/>
          </ac:cxnSpMkLst>
        </pc:cxnChg>
        <pc:cxnChg chg="add mod">
          <ac:chgData name="Jennifer Eimers" userId="e496f3f7-6a48-4339-9b0c-9f426a43f948" providerId="ADAL" clId="{A8AA79D9-00BC-42BE-B8FD-2F1071360397}" dt="2024-06-07T15:25:20.807" v="436"/>
          <ac:cxnSpMkLst>
            <pc:docMk/>
            <pc:sldMk cId="1401083177" sldId="2141411873"/>
            <ac:cxnSpMk id="9216" creationId="{5B37F5A0-FB82-200D-8AB3-E365D33B79F4}"/>
          </ac:cxnSpMkLst>
        </pc:cxnChg>
        <pc:cxnChg chg="add mod">
          <ac:chgData name="Jennifer Eimers" userId="e496f3f7-6a48-4339-9b0c-9f426a43f948" providerId="ADAL" clId="{A8AA79D9-00BC-42BE-B8FD-2F1071360397}" dt="2024-06-07T15:31:38.192" v="564" actId="1035"/>
          <ac:cxnSpMkLst>
            <pc:docMk/>
            <pc:sldMk cId="1401083177" sldId="2141411873"/>
            <ac:cxnSpMk id="9217" creationId="{F248AD10-EB38-40EB-5169-1924C9554890}"/>
          </ac:cxnSpMkLst>
        </pc:cxnChg>
        <pc:cxnChg chg="add mod">
          <ac:chgData name="Jennifer Eimers" userId="e496f3f7-6a48-4339-9b0c-9f426a43f948" providerId="ADAL" clId="{A8AA79D9-00BC-42BE-B8FD-2F1071360397}" dt="2024-06-07T15:32:13.519" v="585" actId="1038"/>
          <ac:cxnSpMkLst>
            <pc:docMk/>
            <pc:sldMk cId="1401083177" sldId="2141411873"/>
            <ac:cxnSpMk id="9219" creationId="{74D533E5-6BA2-CDA6-6F35-79DCAB662581}"/>
          </ac:cxnSpMkLst>
        </pc:cxnChg>
        <pc:cxnChg chg="add mod">
          <ac:chgData name="Jennifer Eimers" userId="e496f3f7-6a48-4339-9b0c-9f426a43f948" providerId="ADAL" clId="{A8AA79D9-00BC-42BE-B8FD-2F1071360397}" dt="2024-06-07T15:32:22.604" v="588" actId="1076"/>
          <ac:cxnSpMkLst>
            <pc:docMk/>
            <pc:sldMk cId="1401083177" sldId="2141411873"/>
            <ac:cxnSpMk id="9220" creationId="{9DE01A44-1D4B-856C-9290-8FF57E9A553A}"/>
          </ac:cxnSpMkLst>
        </pc:cxnChg>
        <pc:cxnChg chg="add mod">
          <ac:chgData name="Jennifer Eimers" userId="e496f3f7-6a48-4339-9b0c-9f426a43f948" providerId="ADAL" clId="{A8AA79D9-00BC-42BE-B8FD-2F1071360397}" dt="2024-06-07T15:32:50.643" v="622" actId="1076"/>
          <ac:cxnSpMkLst>
            <pc:docMk/>
            <pc:sldMk cId="1401083177" sldId="2141411873"/>
            <ac:cxnSpMk id="9221" creationId="{03839422-5523-C832-0BF1-565C97478AD7}"/>
          </ac:cxnSpMkLst>
        </pc:cxnChg>
        <pc:cxnChg chg="add mod">
          <ac:chgData name="Jennifer Eimers" userId="e496f3f7-6a48-4339-9b0c-9f426a43f948" providerId="ADAL" clId="{A8AA79D9-00BC-42BE-B8FD-2F1071360397}" dt="2024-06-07T15:29:50.300" v="494" actId="164"/>
          <ac:cxnSpMkLst>
            <pc:docMk/>
            <pc:sldMk cId="1401083177" sldId="2141411873"/>
            <ac:cxnSpMk id="9222" creationId="{63071EE7-7DA8-11B8-CFD0-C6317EF895B2}"/>
          </ac:cxnSpMkLst>
        </pc:cxnChg>
        <pc:cxnChg chg="add mod">
          <ac:chgData name="Jennifer Eimers" userId="e496f3f7-6a48-4339-9b0c-9f426a43f948" providerId="ADAL" clId="{A8AA79D9-00BC-42BE-B8FD-2F1071360397}" dt="2024-06-07T15:29:50.300" v="494" actId="164"/>
          <ac:cxnSpMkLst>
            <pc:docMk/>
            <pc:sldMk cId="1401083177" sldId="2141411873"/>
            <ac:cxnSpMk id="9223" creationId="{474B27A5-61E2-FCAA-7B4B-30AC319557F3}"/>
          </ac:cxnSpMkLst>
        </pc:cxnChg>
        <pc:extLst>
          <p:ext xmlns:p="http://schemas.openxmlformats.org/presentationml/2006/main" uri="{D6D511B9-2390-475A-947B-AFAB55BFBCF1}">
            <pc226:cmChg xmlns:pc226="http://schemas.microsoft.com/office/powerpoint/2022/06/main/command" chg="">
              <pc226:chgData name="Jennifer Eimers" userId="e496f3f7-6a48-4339-9b0c-9f426a43f948" providerId="ADAL" clId="{A8AA79D9-00BC-42BE-B8FD-2F1071360397}" dt="2024-06-07T15:36:15.953" v="732"/>
              <pc2:cmMkLst xmlns:pc2="http://schemas.microsoft.com/office/powerpoint/2019/9/main/command">
                <pc:docMk/>
                <pc:sldMk cId="1401083177" sldId="2141411873"/>
                <pc2:cmMk id="{1ADA2253-781E-4B26-B238-1F43B5666E06}"/>
              </pc2:cmMkLst>
              <pc226:cmRplyChg chg="add">
                <pc226:chgData name="Jennifer Eimers" userId="e496f3f7-6a48-4339-9b0c-9f426a43f948" providerId="ADAL" clId="{A8AA79D9-00BC-42BE-B8FD-2F1071360397}" dt="2024-06-07T15:36:15.953" v="732"/>
                <pc2:cmRplyMkLst xmlns:pc2="http://schemas.microsoft.com/office/powerpoint/2019/9/main/command">
                  <pc:docMk/>
                  <pc:sldMk cId="1401083177" sldId="2141411873"/>
                  <pc2:cmMk id="{1ADA2253-781E-4B26-B238-1F43B5666E06}"/>
                  <pc2:cmRplyMk id="{CD5618E9-3791-4CAA-97C9-7D71803535CF}"/>
                </pc2:cmRplyMkLst>
              </pc226:cmRplyChg>
            </pc226:cmChg>
          </p:ext>
        </pc:extLst>
      </pc:sldChg>
      <pc:sldChg chg="modSp">
        <pc:chgData name="Jennifer Eimers" userId="e496f3f7-6a48-4339-9b0c-9f426a43f948" providerId="ADAL" clId="{A8AA79D9-00BC-42BE-B8FD-2F1071360397}" dt="2024-06-07T15:12:59.544" v="20" actId="1035"/>
        <pc:sldMkLst>
          <pc:docMk/>
          <pc:sldMk cId="4024005420" sldId="2141411875"/>
        </pc:sldMkLst>
        <pc:spChg chg="mod">
          <ac:chgData name="Jennifer Eimers" userId="e496f3f7-6a48-4339-9b0c-9f426a43f948" providerId="ADAL" clId="{A8AA79D9-00BC-42BE-B8FD-2F1071360397}" dt="2024-06-07T15:12:59.544" v="20" actId="1035"/>
          <ac:spMkLst>
            <pc:docMk/>
            <pc:sldMk cId="4024005420" sldId="2141411875"/>
            <ac:spMk id="3" creationId="{FF58901D-7A40-413D-A6B0-5C76C61E198C}"/>
          </ac:spMkLst>
        </pc:spChg>
        <pc:spChg chg="mod">
          <ac:chgData name="Jennifer Eimers" userId="e496f3f7-6a48-4339-9b0c-9f426a43f948" providerId="ADAL" clId="{A8AA79D9-00BC-42BE-B8FD-2F1071360397}" dt="2024-06-07T15:12:59.544" v="20" actId="1035"/>
          <ac:spMkLst>
            <pc:docMk/>
            <pc:sldMk cId="4024005420" sldId="2141411875"/>
            <ac:spMk id="5" creationId="{A40BE588-0646-F676-1CFB-322C494E7651}"/>
          </ac:spMkLst>
        </pc:spChg>
        <pc:spChg chg="mod">
          <ac:chgData name="Jennifer Eimers" userId="e496f3f7-6a48-4339-9b0c-9f426a43f948" providerId="ADAL" clId="{A8AA79D9-00BC-42BE-B8FD-2F1071360397}" dt="2024-06-07T15:12:59.544" v="20" actId="1035"/>
          <ac:spMkLst>
            <pc:docMk/>
            <pc:sldMk cId="4024005420" sldId="2141411875"/>
            <ac:spMk id="6" creationId="{5A3703FF-431A-7C51-96A9-783BEB7F9881}"/>
          </ac:spMkLst>
        </pc:spChg>
        <pc:spChg chg="mod">
          <ac:chgData name="Jennifer Eimers" userId="e496f3f7-6a48-4339-9b0c-9f426a43f948" providerId="ADAL" clId="{A8AA79D9-00BC-42BE-B8FD-2F1071360397}" dt="2024-06-07T15:12:59.544" v="20" actId="1035"/>
          <ac:spMkLst>
            <pc:docMk/>
            <pc:sldMk cId="4024005420" sldId="2141411875"/>
            <ac:spMk id="7" creationId="{6681DDEB-430D-0BB9-6C2B-2049844C7FAD}"/>
          </ac:spMkLst>
        </pc:spChg>
        <pc:spChg chg="mod">
          <ac:chgData name="Jennifer Eimers" userId="e496f3f7-6a48-4339-9b0c-9f426a43f948" providerId="ADAL" clId="{A8AA79D9-00BC-42BE-B8FD-2F1071360397}" dt="2024-06-07T15:12:59.544" v="20" actId="1035"/>
          <ac:spMkLst>
            <pc:docMk/>
            <pc:sldMk cId="4024005420" sldId="2141411875"/>
            <ac:spMk id="11" creationId="{259A6E52-1D57-4D92-04CA-9BE71289D9B7}"/>
          </ac:spMkLst>
        </pc:spChg>
        <pc:spChg chg="mod">
          <ac:chgData name="Jennifer Eimers" userId="e496f3f7-6a48-4339-9b0c-9f426a43f948" providerId="ADAL" clId="{A8AA79D9-00BC-42BE-B8FD-2F1071360397}" dt="2024-06-07T15:12:59.544" v="20" actId="1035"/>
          <ac:spMkLst>
            <pc:docMk/>
            <pc:sldMk cId="4024005420" sldId="2141411875"/>
            <ac:spMk id="16" creationId="{62B0CFF7-7B81-4A97-A1B2-4CEBFB63F8DC}"/>
          </ac:spMkLst>
        </pc:spChg>
        <pc:spChg chg="mod">
          <ac:chgData name="Jennifer Eimers" userId="e496f3f7-6a48-4339-9b0c-9f426a43f948" providerId="ADAL" clId="{A8AA79D9-00BC-42BE-B8FD-2F1071360397}" dt="2024-06-07T15:12:59.544" v="20" actId="1035"/>
          <ac:spMkLst>
            <pc:docMk/>
            <pc:sldMk cId="4024005420" sldId="2141411875"/>
            <ac:spMk id="17" creationId="{81AF9139-7A04-9921-AEBA-AB6BDB8BEB3B}"/>
          </ac:spMkLst>
        </pc:spChg>
        <pc:spChg chg="mod">
          <ac:chgData name="Jennifer Eimers" userId="e496f3f7-6a48-4339-9b0c-9f426a43f948" providerId="ADAL" clId="{A8AA79D9-00BC-42BE-B8FD-2F1071360397}" dt="2024-06-07T15:12:59.544" v="20" actId="1035"/>
          <ac:spMkLst>
            <pc:docMk/>
            <pc:sldMk cId="4024005420" sldId="2141411875"/>
            <ac:spMk id="18" creationId="{B4D5AFB6-6A7D-4408-9EC1-6F5B3B49A451}"/>
          </ac:spMkLst>
        </pc:spChg>
        <pc:spChg chg="mod">
          <ac:chgData name="Jennifer Eimers" userId="e496f3f7-6a48-4339-9b0c-9f426a43f948" providerId="ADAL" clId="{A8AA79D9-00BC-42BE-B8FD-2F1071360397}" dt="2024-06-07T15:12:59.544" v="20" actId="1035"/>
          <ac:spMkLst>
            <pc:docMk/>
            <pc:sldMk cId="4024005420" sldId="2141411875"/>
            <ac:spMk id="22" creationId="{7B6F81A5-3347-48DD-E64B-04796B4AE82F}"/>
          </ac:spMkLst>
        </pc:spChg>
        <pc:spChg chg="mod">
          <ac:chgData name="Jennifer Eimers" userId="e496f3f7-6a48-4339-9b0c-9f426a43f948" providerId="ADAL" clId="{A8AA79D9-00BC-42BE-B8FD-2F1071360397}" dt="2024-06-07T15:12:59.544" v="20" actId="1035"/>
          <ac:spMkLst>
            <pc:docMk/>
            <pc:sldMk cId="4024005420" sldId="2141411875"/>
            <ac:spMk id="24" creationId="{127018DA-659D-DC39-C21D-DFC63CB65BE9}"/>
          </ac:spMkLst>
        </pc:spChg>
        <pc:spChg chg="mod">
          <ac:chgData name="Jennifer Eimers" userId="e496f3f7-6a48-4339-9b0c-9f426a43f948" providerId="ADAL" clId="{A8AA79D9-00BC-42BE-B8FD-2F1071360397}" dt="2024-06-07T15:12:59.544" v="20" actId="1035"/>
          <ac:spMkLst>
            <pc:docMk/>
            <pc:sldMk cId="4024005420" sldId="2141411875"/>
            <ac:spMk id="27" creationId="{7490E01D-3107-B29B-EBFA-5B71FA9BB700}"/>
          </ac:spMkLst>
        </pc:spChg>
        <pc:spChg chg="mod">
          <ac:chgData name="Jennifer Eimers" userId="e496f3f7-6a48-4339-9b0c-9f426a43f948" providerId="ADAL" clId="{A8AA79D9-00BC-42BE-B8FD-2F1071360397}" dt="2024-06-07T15:12:59.544" v="20" actId="1035"/>
          <ac:spMkLst>
            <pc:docMk/>
            <pc:sldMk cId="4024005420" sldId="2141411875"/>
            <ac:spMk id="29" creationId="{2C92B74C-0FA5-8186-5761-1966F123BFB8}"/>
          </ac:spMkLst>
        </pc:spChg>
        <pc:spChg chg="mod">
          <ac:chgData name="Jennifer Eimers" userId="e496f3f7-6a48-4339-9b0c-9f426a43f948" providerId="ADAL" clId="{A8AA79D9-00BC-42BE-B8FD-2F1071360397}" dt="2024-06-07T15:12:59.544" v="20" actId="1035"/>
          <ac:spMkLst>
            <pc:docMk/>
            <pc:sldMk cId="4024005420" sldId="2141411875"/>
            <ac:spMk id="30" creationId="{42E05EE0-7BF7-1147-5D5B-35F7983F8C40}"/>
          </ac:spMkLst>
        </pc:spChg>
        <pc:spChg chg="mod">
          <ac:chgData name="Jennifer Eimers" userId="e496f3f7-6a48-4339-9b0c-9f426a43f948" providerId="ADAL" clId="{A8AA79D9-00BC-42BE-B8FD-2F1071360397}" dt="2024-06-07T15:12:59.544" v="20" actId="1035"/>
          <ac:spMkLst>
            <pc:docMk/>
            <pc:sldMk cId="4024005420" sldId="2141411875"/>
            <ac:spMk id="32" creationId="{1F5898B4-F1FC-C5BC-3B79-74116BD09E8B}"/>
          </ac:spMkLst>
        </pc:spChg>
        <pc:spChg chg="mod">
          <ac:chgData name="Jennifer Eimers" userId="e496f3f7-6a48-4339-9b0c-9f426a43f948" providerId="ADAL" clId="{A8AA79D9-00BC-42BE-B8FD-2F1071360397}" dt="2024-06-07T15:12:59.544" v="20" actId="1035"/>
          <ac:spMkLst>
            <pc:docMk/>
            <pc:sldMk cId="4024005420" sldId="2141411875"/>
            <ac:spMk id="33" creationId="{B77CA38E-7208-2A55-D143-0FFC3122EABD}"/>
          </ac:spMkLst>
        </pc:spChg>
        <pc:cxnChg chg="mod">
          <ac:chgData name="Jennifer Eimers" userId="e496f3f7-6a48-4339-9b0c-9f426a43f948" providerId="ADAL" clId="{A8AA79D9-00BC-42BE-B8FD-2F1071360397}" dt="2024-06-07T15:12:59.544" v="20" actId="1035"/>
          <ac:cxnSpMkLst>
            <pc:docMk/>
            <pc:sldMk cId="4024005420" sldId="2141411875"/>
            <ac:cxnSpMk id="9" creationId="{E6AF3BE6-6FC6-1C88-C298-6A256E0C9AFB}"/>
          </ac:cxnSpMkLst>
        </pc:cxnChg>
      </pc:sldChg>
      <pc:sldChg chg="modSp">
        <pc:chgData name="Jennifer Eimers" userId="e496f3f7-6a48-4339-9b0c-9f426a43f948" providerId="ADAL" clId="{A8AA79D9-00BC-42BE-B8FD-2F1071360397}" dt="2024-06-07T15:13:41.219" v="79" actId="1037"/>
        <pc:sldMkLst>
          <pc:docMk/>
          <pc:sldMk cId="3963014283" sldId="2141411876"/>
        </pc:sldMkLst>
        <pc:spChg chg="mod">
          <ac:chgData name="Jennifer Eimers" userId="e496f3f7-6a48-4339-9b0c-9f426a43f948" providerId="ADAL" clId="{A8AA79D9-00BC-42BE-B8FD-2F1071360397}" dt="2024-06-07T15:13:41.219" v="79" actId="1037"/>
          <ac:spMkLst>
            <pc:docMk/>
            <pc:sldMk cId="3963014283" sldId="2141411876"/>
            <ac:spMk id="6" creationId="{C481E907-D7AC-34B9-BA87-310E8F97A29B}"/>
          </ac:spMkLst>
        </pc:spChg>
        <pc:graphicFrameChg chg="mod">
          <ac:chgData name="Jennifer Eimers" userId="e496f3f7-6a48-4339-9b0c-9f426a43f948" providerId="ADAL" clId="{A8AA79D9-00BC-42BE-B8FD-2F1071360397}" dt="2024-06-07T15:13:41.219" v="79" actId="1037"/>
          <ac:graphicFrameMkLst>
            <pc:docMk/>
            <pc:sldMk cId="3963014283" sldId="2141411876"/>
            <ac:graphicFrameMk id="3" creationId="{8B18CB8A-97FF-BBB7-3BC4-268567DB6F08}"/>
          </ac:graphicFrameMkLst>
        </pc:graphicFrameChg>
        <pc:graphicFrameChg chg="mod">
          <ac:chgData name="Jennifer Eimers" userId="e496f3f7-6a48-4339-9b0c-9f426a43f948" providerId="ADAL" clId="{A8AA79D9-00BC-42BE-B8FD-2F1071360397}" dt="2024-06-07T15:13:41.219" v="79" actId="1037"/>
          <ac:graphicFrameMkLst>
            <pc:docMk/>
            <pc:sldMk cId="3963014283" sldId="2141411876"/>
            <ac:graphicFrameMk id="4" creationId="{9E7402CB-169F-243D-0028-D73C86BB0809}"/>
          </ac:graphicFrameMkLst>
        </pc:graphicFrameChg>
        <pc:graphicFrameChg chg="mod">
          <ac:chgData name="Jennifer Eimers" userId="e496f3f7-6a48-4339-9b0c-9f426a43f948" providerId="ADAL" clId="{A8AA79D9-00BC-42BE-B8FD-2F1071360397}" dt="2024-06-07T15:13:41.219" v="79" actId="1037"/>
          <ac:graphicFrameMkLst>
            <pc:docMk/>
            <pc:sldMk cId="3963014283" sldId="2141411876"/>
            <ac:graphicFrameMk id="8" creationId="{11C71FB7-6190-D37C-7A7A-E89A4AEC505F}"/>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Isa, </a:t>
            </a:r>
            <a:r>
              <a:rPr lang="en-US" i="1" err="1"/>
              <a:t>isatuximab</a:t>
            </a:r>
            <a:r>
              <a:rPr lang="en-US" i="1"/>
              <a:t>; NDMM, newly diagnosed multiple myeloma; Rd, lenalidomide/dexamethasone; </a:t>
            </a:r>
            <a:r>
              <a:rPr lang="en-US" i="1" err="1"/>
              <a:t>VRd</a:t>
            </a:r>
            <a:r>
              <a:rPr lang="en-US" i="1"/>
              <a:t>, bortezomib, lenalidomide, and dexamethasone; </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1786711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i="1"/>
              <a:t>CR, complete response; MRD-, minimal residual disease negative; NDMM, newly diagnosed multiple myeloma; ORR, overall response rate; OS, overall survival; PFS, progression-free survival; R, lenalidomide; Rd, lenalidomide/dexamethasone;, VGPR, very good partial response.</a:t>
            </a:r>
            <a:endParaRPr lang="en-US" b="0"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1276676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ECOG, Eastern Cooperative Oncology Group; eGFR, estimated glomerular filtration rate; Isa, </a:t>
            </a:r>
            <a:r>
              <a:rPr lang="en-US" i="1" err="1"/>
              <a:t>isatuximab</a:t>
            </a:r>
            <a:r>
              <a:rPr lang="en-US" i="1"/>
              <a:t>; ISS, International Staging System; PS, performance status; Rd, lenalidomide/dexamethasone; R-ISS, Revised International Staging System; VRd, bortezomib, lenalidomide, and 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4249529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ITT, intention-to treat; Isa, </a:t>
            </a:r>
            <a:r>
              <a:rPr lang="en-US" i="1" err="1"/>
              <a:t>isatuximab</a:t>
            </a:r>
            <a:r>
              <a:rPr lang="en-US" i="1"/>
              <a:t>; MRD-, minimal residual disease negative; Rd, lenalidomide/dexamethasone; </a:t>
            </a:r>
            <a:r>
              <a:rPr lang="en-US" i="1" err="1"/>
              <a:t>VRd</a:t>
            </a:r>
            <a:r>
              <a:rPr lang="en-US" i="1"/>
              <a:t>, bortezomib, lenalidomide, and 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2469748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 complete response; Isa, Isatuximab; ITT, intention-to treat; MRD-, minimal residual disease negative; Rd, lenalidomide/dexamethasone; </a:t>
            </a:r>
            <a:r>
              <a:rPr lang="en-US" i="1" err="1"/>
              <a:t>VRd</a:t>
            </a:r>
            <a:r>
              <a:rPr lang="en-US" i="1"/>
              <a:t>, bortezomib, lenalidomide, and 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1430979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eGFR, estimated glomerular filtration rate; Isa, Isatuximab; ISS, International Staging System; LP FISH, linear predictor interphase fluorescence in situ hybridization; Rd, lenalidomide/dexamethasone; </a:t>
            </a:r>
            <a:r>
              <a:rPr lang="en-US" i="1" err="1"/>
              <a:t>VRd</a:t>
            </a:r>
            <a:r>
              <a:rPr lang="en-US" i="1"/>
              <a:t>, bortezomib, lenalidomide, and 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1847199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 complete response; Isa, Isatuximab; ITT, intention-to-treat; ORR, overall response rate; OS, overall survival; PFS, progression-free survival; PR, partial response; Rd, lenalidomide/dexamethasone; VGPR, very good partial response; </a:t>
            </a:r>
            <a:r>
              <a:rPr lang="en-US" i="1" err="1"/>
              <a:t>VRd</a:t>
            </a:r>
            <a:r>
              <a:rPr lang="en-US" i="1"/>
              <a:t>, bortezomib, lenalidomide, and dexamethasone.</a:t>
            </a:r>
          </a:p>
        </p:txBody>
      </p:sp>
      <p:sp>
        <p:nvSpPr>
          <p:cNvPr id="4" name="Slide Number Placeholder 3"/>
          <p:cNvSpPr>
            <a:spLocks noGrp="1"/>
          </p:cNvSpPr>
          <p:nvPr>
            <p:ph type="sldNum" sz="quarter" idx="5"/>
          </p:nvPr>
        </p:nvSpPr>
        <p:spPr/>
        <p:txBody>
          <a:bodyPr/>
          <a:lstStyle/>
          <a:p>
            <a:fld id="{1C788DBE-8FB8-49F7-A478-A52A085B60B0}" type="slidenum">
              <a:rPr lang="en-US" smtClean="0"/>
              <a:t>9</a:t>
            </a:fld>
            <a:endParaRPr lang="en-US"/>
          </a:p>
        </p:txBody>
      </p:sp>
    </p:spTree>
    <p:extLst>
      <p:ext uri="{BB962C8B-B14F-4D97-AF65-F5344CB8AC3E}">
        <p14:creationId xmlns:p14="http://schemas.microsoft.com/office/powerpoint/2010/main" val="1627120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Isa, </a:t>
            </a:r>
            <a:r>
              <a:rPr lang="en-US" i="1" err="1"/>
              <a:t>isatuximab</a:t>
            </a:r>
            <a:r>
              <a:rPr lang="en-US" i="1"/>
              <a:t>; Rd, lenalidomide/dexamethasone; TEAE, treatment-emergent adverse event; VRd, bortezomib, lenalidomide, and 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2974677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Isa, </a:t>
            </a:r>
            <a:r>
              <a:rPr lang="en-US" i="1" err="1"/>
              <a:t>isatuximab</a:t>
            </a:r>
            <a:r>
              <a:rPr lang="en-US" i="1"/>
              <a:t>; Rd, lenalidomide/dexamethasone; SPM, secondary primary malignancy; VRd, bortezomib, lenalidomide, and 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4155746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Isa, </a:t>
            </a:r>
            <a:r>
              <a:rPr lang="en-US" i="1" err="1"/>
              <a:t>isatuximab</a:t>
            </a:r>
            <a:r>
              <a:rPr lang="en-US" i="1"/>
              <a:t>; MRD-, minimal residual disease negative; NDMM, newly diagnosed multiple myeloma; Rd, lenalidomide/dexamethasone; </a:t>
            </a:r>
            <a:r>
              <a:rPr lang="en-US" i="1" err="1"/>
              <a:t>VRd</a:t>
            </a:r>
            <a:r>
              <a:rPr lang="en-US" i="1"/>
              <a:t>, bortezomib, lenalidomide, and dexamethasone.</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686457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a:t>BENEFIT/IFM 2020-05: Phase III Trial of Isa-VRd </a:t>
            </a:r>
            <a:br>
              <a:rPr lang="en-US" altLang="en-US" sz="4000"/>
            </a:br>
            <a:r>
              <a:rPr lang="en-US" altLang="en-US" sz="4000"/>
              <a:t>vs Isa-Rd in Patients With Transplant-Ineligible NDMM</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a:solidFill>
                  <a:schemeClr val="bg1"/>
                </a:solidFill>
                <a:latin typeface="Calibri" panose="020F0502020204030204" pitchFamily="34" charset="0"/>
              </a:rPr>
              <a:t>Supported by educational grants from GSK, Lilly, Novartis Pharmaceuticals Corporation, and Sanofi.</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a:solidFill>
                  <a:schemeClr val="bg2"/>
                </a:solidFill>
                <a:latin typeface="Calibri"/>
                <a:ea typeface="+mj-ea"/>
                <a:cs typeface="Calibri"/>
              </a:rPr>
              <a:t>CCO Independent Conference Coverage*</a:t>
            </a:r>
            <a:br>
              <a:rPr lang="en-US" sz="2200" b="1" kern="0">
                <a:latin typeface="Calibri" panose="020F0502020204030204" pitchFamily="34" charset="0"/>
                <a:ea typeface="+mj-ea"/>
                <a:cs typeface="+mj-cs"/>
              </a:rPr>
            </a:br>
            <a:r>
              <a:rPr lang="en-US" sz="1600" kern="0">
                <a:solidFill>
                  <a:schemeClr val="bg2"/>
                </a:solidFill>
                <a:latin typeface="Calibri"/>
                <a:ea typeface="+mj-ea"/>
                <a:cs typeface="Calibri"/>
              </a:rPr>
              <a:t>of the </a:t>
            </a:r>
            <a:r>
              <a:rPr lang="en-US" sz="1600" i="1" kern="0">
                <a:solidFill>
                  <a:schemeClr val="bg2"/>
                </a:solidFill>
                <a:latin typeface="Calibri"/>
                <a:ea typeface="+mj-ea"/>
                <a:cs typeface="Calibri"/>
              </a:rPr>
              <a:t>2024</a:t>
            </a:r>
            <a:r>
              <a:rPr lang="en-US" sz="1600" kern="0">
                <a:solidFill>
                  <a:schemeClr val="bg2"/>
                </a:solidFill>
                <a:latin typeface="Calibri"/>
                <a:ea typeface="+mj-ea"/>
                <a:cs typeface="Calibri"/>
              </a:rPr>
              <a:t> </a:t>
            </a:r>
            <a:r>
              <a:rPr lang="en-US" sz="1600" i="1" kern="0">
                <a:solidFill>
                  <a:schemeClr val="bg2"/>
                </a:solidFill>
                <a:latin typeface="Calibri"/>
                <a:ea typeface="+mj-ea"/>
                <a:cs typeface="Calibri"/>
              </a:rPr>
              <a:t>American Society of Clinical Oncology Annual Meeting, May 31 – June 4, 2024</a:t>
            </a:r>
            <a:endParaRPr lang="en-US" altLang="en-US" sz="1600" kern="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a:t>BENEFIT: </a:t>
            </a:r>
            <a:r>
              <a:rPr lang="en-US"/>
              <a:t>Background</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600" dirty="0"/>
              <a:t>Standard of care treatment for patients with transplant-ineligible NDMM includes: </a:t>
            </a:r>
          </a:p>
          <a:p>
            <a:pPr lvl="1"/>
            <a:r>
              <a:rPr lang="en-US" altLang="en-US" sz="2400" dirty="0"/>
              <a:t>Daratumumab plus lenalidomide/dexamethasone</a:t>
            </a:r>
            <a:r>
              <a:rPr lang="en-US" altLang="en-US" sz="2400" baseline="30000" dirty="0"/>
              <a:t>1</a:t>
            </a:r>
          </a:p>
          <a:p>
            <a:pPr lvl="1"/>
            <a:r>
              <a:rPr lang="en-US" altLang="en-US" sz="2400" dirty="0"/>
              <a:t>RVD-lite with reduced intensity lenalidomide dosing, once weekly bortezomib dosing, and fixed-duration dexamethasone</a:t>
            </a:r>
            <a:r>
              <a:rPr lang="en-US" altLang="en-US" sz="2400" baseline="30000" dirty="0"/>
              <a:t>2</a:t>
            </a:r>
            <a:r>
              <a:rPr lang="en-US" altLang="en-US" sz="2400" dirty="0"/>
              <a:t> </a:t>
            </a:r>
          </a:p>
          <a:p>
            <a:pPr lvl="2">
              <a:buFont typeface="Wingdings" panose="05000000000000000000" pitchFamily="2" charset="2"/>
              <a:buChar char="§"/>
            </a:pPr>
            <a:r>
              <a:rPr lang="en-US" altLang="en-US" sz="2200" dirty="0"/>
              <a:t>Once weekly dosing of bortezomib resulted in less peripheral neuropathy and similar efficacy</a:t>
            </a:r>
            <a:r>
              <a:rPr lang="en-US" altLang="en-US" sz="2200" baseline="30000" dirty="0"/>
              <a:t>3,4</a:t>
            </a:r>
          </a:p>
          <a:p>
            <a:r>
              <a:rPr lang="en-US" altLang="en-US" sz="2600" dirty="0"/>
              <a:t>Current analysis of phase III BENEFIT trial explores the efficacy and safety of Isa-VRd with bortezomib once weekly administration vs Isa-Rd in patients with transplant-ineligible NDMM</a:t>
            </a:r>
            <a:r>
              <a:rPr lang="en-US" altLang="en-US" sz="2600" baseline="30000" dirty="0"/>
              <a:t>5,6</a:t>
            </a:r>
            <a:r>
              <a:rPr lang="en-US" altLang="en-US" sz="2600" dirty="0"/>
              <a:t>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5487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Facon</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Lancet Oncol. 2021;22:1582</a:t>
            </a:r>
            <a:r>
              <a:rPr lang="en-US" altLang="en-US" sz="1200" b="0" spc="-10">
                <a:solidFill>
                  <a:srgbClr val="455560"/>
                </a:solidFill>
                <a:latin typeface="Calibri" panose="020F0502020204030204" pitchFamily="34" charset="0"/>
              </a:rPr>
              <a:t>. 2.</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sz="1200" b="0">
                <a:solidFill>
                  <a:schemeClr val="bg2"/>
                </a:solidFill>
                <a:latin typeface="+mn-lt"/>
              </a:rPr>
              <a:t>O’Donnell. Br J </a:t>
            </a:r>
            <a:r>
              <a:rPr lang="en-US" sz="1200" b="0" err="1">
                <a:solidFill>
                  <a:schemeClr val="bg2"/>
                </a:solidFill>
                <a:latin typeface="+mn-lt"/>
              </a:rPr>
              <a:t>Haematol</a:t>
            </a:r>
            <a:r>
              <a:rPr lang="en-US" sz="1200" b="0">
                <a:solidFill>
                  <a:schemeClr val="bg2"/>
                </a:solidFill>
                <a:latin typeface="+mn-lt"/>
              </a:rPr>
              <a:t>. 2018;182:222.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3.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Bringhen</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nl-NL"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Blood. 2010;116:4745. 4. Hoff. Blood Cancer J. 2024;14:52.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5</a:t>
            </a:r>
            <a:r>
              <a:rPr lang="en-US" altLang="en-US" sz="1200" b="0" spc="-10">
                <a:solidFill>
                  <a:srgbClr val="455560"/>
                </a:solidFill>
                <a:latin typeface="Calibri" panose="020F0502020204030204" pitchFamily="34" charset="0"/>
              </a:rPr>
              <a:t>. </a:t>
            </a:r>
            <a:r>
              <a:rPr lang="en-US" altLang="en-US" sz="1200" spc="-10">
                <a:solidFill>
                  <a:srgbClr val="455560"/>
                </a:solidFill>
                <a:latin typeface="Calibri" panose="020F0502020204030204" pitchFamily="34" charset="0"/>
              </a:rPr>
              <a:t>Leleu</a:t>
            </a:r>
            <a:r>
              <a:rPr lang="en-US" altLang="en-US" sz="1200" b="0" spc="-10">
                <a:solidFill>
                  <a:srgbClr val="455560"/>
                </a:solidFill>
                <a:latin typeface="Calibri" panose="020F0502020204030204" pitchFamily="34" charset="0"/>
              </a:rPr>
              <a:t>.</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a:solidFill>
                  <a:srgbClr val="455560"/>
                </a:solidFill>
                <a:latin typeface="Calibri" panose="020F0502020204030204" pitchFamily="34" charset="0"/>
                <a:cs typeface="Arial" panose="020B0604020202020204" pitchFamily="34" charset="0"/>
              </a:rPr>
              <a:t>7501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6.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Leleu</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Nat Med.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t>
            </a:r>
            <a:r>
              <a:rPr lang="en-US" altLang="en-US" sz="1200" b="0" spc="-10">
                <a:solidFill>
                  <a:srgbClr val="455560"/>
                </a:solidFill>
                <a:latin typeface="Calibri" panose="020F0502020204030204" pitchFamily="34" charset="0"/>
              </a:rPr>
              <a:t>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6D16-5C61-4391-B95D-BDF1F3CB8A38}"/>
              </a:ext>
            </a:extLst>
          </p:cNvPr>
          <p:cNvSpPr>
            <a:spLocks noGrp="1"/>
          </p:cNvSpPr>
          <p:nvPr>
            <p:ph type="title"/>
          </p:nvPr>
        </p:nvSpPr>
        <p:spPr/>
        <p:txBody>
          <a:bodyPr/>
          <a:lstStyle/>
          <a:p>
            <a:r>
              <a:rPr lang="en-US" altLang="en-US" sz="3600"/>
              <a:t>BENEFIT: </a:t>
            </a:r>
            <a:r>
              <a:rPr lang="en-US"/>
              <a:t>Study Design</a:t>
            </a:r>
          </a:p>
        </p:txBody>
      </p:sp>
      <p:sp>
        <p:nvSpPr>
          <p:cNvPr id="3" name="Content Placeholder 2">
            <a:extLst>
              <a:ext uri="{FF2B5EF4-FFF2-40B4-BE49-F238E27FC236}">
                <a16:creationId xmlns:a16="http://schemas.microsoft.com/office/drawing/2014/main" id="{FF58901D-7A40-413D-A6B0-5C76C61E198C}"/>
              </a:ext>
            </a:extLst>
          </p:cNvPr>
          <p:cNvSpPr>
            <a:spLocks noGrp="1"/>
          </p:cNvSpPr>
          <p:nvPr>
            <p:ph idx="1"/>
          </p:nvPr>
        </p:nvSpPr>
        <p:spPr>
          <a:xfrm>
            <a:off x="604675" y="1485023"/>
            <a:ext cx="10877529" cy="5044299"/>
          </a:xfrm>
        </p:spPr>
        <p:txBody>
          <a:bodyPr/>
          <a:lstStyle/>
          <a:p>
            <a:pPr defTabSz="1219114" eaLnBrk="1" fontAlgn="auto" hangingPunct="1">
              <a:spcBef>
                <a:spcPts val="0"/>
              </a:spcBef>
              <a:spcAft>
                <a:spcPts val="0"/>
              </a:spcAft>
              <a:defRPr/>
            </a:pPr>
            <a:r>
              <a:rPr lang="en-US" sz="2400">
                <a:solidFill>
                  <a:srgbClr val="000000"/>
                </a:solidFill>
                <a:cs typeface="Calibri" panose="020F0502020204030204" pitchFamily="34" charset="0"/>
              </a:rPr>
              <a:t>Multicenter, open-label, randomized, phase III trial</a:t>
            </a:r>
            <a:endParaRPr lang="en-US" sz="24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4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4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4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4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4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4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4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400" b="1">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400" b="1">
              <a:solidFill>
                <a:srgbClr val="000000"/>
              </a:solidFill>
              <a:cs typeface="Calibri" panose="020F0502020204030204" pitchFamily="34" charset="0"/>
            </a:endParaRPr>
          </a:p>
          <a:p>
            <a:pPr marL="0" indent="0" defTabSz="1219114" eaLnBrk="1" fontAlgn="auto" hangingPunct="1">
              <a:spcBef>
                <a:spcPts val="0"/>
              </a:spcBef>
              <a:spcAft>
                <a:spcPts val="0"/>
              </a:spcAft>
              <a:buNone/>
              <a:defRPr/>
            </a:pPr>
            <a:endParaRPr lang="en-US" sz="2400" b="1">
              <a:solidFill>
                <a:srgbClr val="000000"/>
              </a:solidFill>
              <a:cs typeface="Calibri" panose="020F0502020204030204" pitchFamily="34" charset="0"/>
            </a:endParaRPr>
          </a:p>
          <a:p>
            <a:pPr defTabSz="1219114" fontAlgn="auto">
              <a:defRPr/>
            </a:pPr>
            <a:r>
              <a:rPr lang="en-US" sz="2400" b="1" kern="0">
                <a:solidFill>
                  <a:srgbClr val="000000"/>
                </a:solidFill>
                <a:cs typeface="Calibri" panose="020F0502020204030204" pitchFamily="34" charset="0"/>
              </a:rPr>
              <a:t>Primary endpoint: </a:t>
            </a:r>
            <a:r>
              <a:rPr lang="en-US" sz="2400">
                <a:solidFill>
                  <a:srgbClr val="000000"/>
                </a:solidFill>
                <a:cs typeface="Calibri" panose="020F0502020204030204" pitchFamily="34" charset="0"/>
              </a:rPr>
              <a:t>MRD (10</a:t>
            </a:r>
            <a:r>
              <a:rPr lang="en-US" sz="2400" baseline="30000">
                <a:solidFill>
                  <a:srgbClr val="000000"/>
                </a:solidFill>
                <a:cs typeface="Calibri" panose="020F0502020204030204" pitchFamily="34" charset="0"/>
              </a:rPr>
              <a:t>-5</a:t>
            </a:r>
            <a:r>
              <a:rPr lang="en-US" sz="2400">
                <a:solidFill>
                  <a:srgbClr val="000000"/>
                </a:solidFill>
                <a:cs typeface="Calibri" panose="020F0502020204030204" pitchFamily="34" charset="0"/>
              </a:rPr>
              <a:t>) at 18 </a:t>
            </a:r>
            <a:r>
              <a:rPr lang="en-US" sz="2400" err="1">
                <a:solidFill>
                  <a:srgbClr val="000000"/>
                </a:solidFill>
                <a:cs typeface="Calibri" panose="020F0502020204030204" pitchFamily="34" charset="0"/>
              </a:rPr>
              <a:t>mo</a:t>
            </a:r>
            <a:endParaRPr lang="en-US" sz="2400" b="0" kern="0">
              <a:solidFill>
                <a:srgbClr val="000000"/>
              </a:solidFill>
              <a:cs typeface="Calibri" panose="020F0502020204030204" pitchFamily="34" charset="0"/>
            </a:endParaRPr>
          </a:p>
          <a:p>
            <a:pPr defTabSz="1219114" fontAlgn="auto">
              <a:defRPr/>
            </a:pPr>
            <a:r>
              <a:rPr lang="en-US" sz="2400" b="1" kern="0">
                <a:solidFill>
                  <a:srgbClr val="000000"/>
                </a:solidFill>
                <a:cs typeface="Calibri" panose="020F0502020204030204" pitchFamily="34" charset="0"/>
              </a:rPr>
              <a:t>Key secondary endpoints: </a:t>
            </a:r>
            <a:r>
              <a:rPr lang="en-US" sz="2400" kern="0">
                <a:solidFill>
                  <a:srgbClr val="000000"/>
                </a:solidFill>
                <a:cs typeface="Calibri" panose="020F0502020204030204" pitchFamily="34" charset="0"/>
              </a:rPr>
              <a:t>ORR (CR, ≥ VGPR), MRD− CR </a:t>
            </a:r>
            <a:r>
              <a:rPr lang="en-US" sz="2400">
                <a:solidFill>
                  <a:srgbClr val="000000"/>
                </a:solidFill>
                <a:cs typeface="Calibri" panose="020F0502020204030204" pitchFamily="34" charset="0"/>
              </a:rPr>
              <a:t>(10</a:t>
            </a:r>
            <a:r>
              <a:rPr lang="en-US" sz="2400" baseline="30000">
                <a:solidFill>
                  <a:srgbClr val="000000"/>
                </a:solidFill>
                <a:cs typeface="Calibri" panose="020F0502020204030204" pitchFamily="34" charset="0"/>
              </a:rPr>
              <a:t>-5</a:t>
            </a:r>
            <a:r>
              <a:rPr lang="en-US" sz="2400">
                <a:solidFill>
                  <a:srgbClr val="000000"/>
                </a:solidFill>
                <a:cs typeface="Calibri" panose="020F0502020204030204" pitchFamily="34" charset="0"/>
              </a:rPr>
              <a:t>)</a:t>
            </a:r>
            <a:r>
              <a:rPr lang="en-US" sz="2400" kern="0">
                <a:solidFill>
                  <a:srgbClr val="000000"/>
                </a:solidFill>
                <a:cs typeface="Calibri" panose="020F0502020204030204" pitchFamily="34" charset="0"/>
              </a:rPr>
              <a:t>, </a:t>
            </a:r>
            <a:r>
              <a:rPr lang="en-US" sz="2400" b="0" kern="0">
                <a:solidFill>
                  <a:srgbClr val="000000"/>
                </a:solidFill>
                <a:cs typeface="Calibri" panose="020F0502020204030204" pitchFamily="34" charset="0"/>
              </a:rPr>
              <a:t>PFS, OS, safety</a:t>
            </a:r>
          </a:p>
          <a:p>
            <a:pPr defTabSz="1219114" fontAlgn="auto">
              <a:defRPr/>
            </a:pPr>
            <a:endParaRPr lang="en-GB" sz="2400" b="0" kern="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400" b="1">
              <a:solidFill>
                <a:srgbClr val="000000"/>
              </a:solidFill>
              <a:cs typeface="Calibri" panose="020F0502020204030204" pitchFamily="34" charset="0"/>
            </a:endParaRPr>
          </a:p>
        </p:txBody>
      </p:sp>
      <p:sp>
        <p:nvSpPr>
          <p:cNvPr id="16" name="TextBox 15">
            <a:extLst>
              <a:ext uri="{FF2B5EF4-FFF2-40B4-BE49-F238E27FC236}">
                <a16:creationId xmlns:a16="http://schemas.microsoft.com/office/drawing/2014/main" id="{62B0CFF7-7B81-4A97-A1B2-4CEBFB63F8DC}"/>
              </a:ext>
            </a:extLst>
          </p:cNvPr>
          <p:cNvSpPr txBox="1"/>
          <p:nvPr/>
        </p:nvSpPr>
        <p:spPr>
          <a:xfrm>
            <a:off x="502275" y="2628638"/>
            <a:ext cx="2717752" cy="1815882"/>
          </a:xfrm>
          <a:prstGeom prst="rect">
            <a:avLst/>
          </a:prstGeom>
          <a:noFill/>
          <a:ln w="28575">
            <a:solidFill>
              <a:schemeClr val="tx1"/>
            </a:solidFill>
          </a:ln>
        </p:spPr>
        <p:txBody>
          <a:bodyPr wrap="square" rtlCol="0">
            <a:spAutoFit/>
          </a:bodyPr>
          <a:lstStyle/>
          <a:p>
            <a:pPr marR="0" lvl="0" algn="ctr" defTabSz="1219114" eaLnBrk="1" fontAlgn="auto" latinLnBrk="0" hangingPunct="1">
              <a:lnSpc>
                <a:spcPct val="100000"/>
              </a:lnSpc>
              <a:spcBef>
                <a:spcPts val="0"/>
              </a:spcBef>
              <a:spcAft>
                <a:spcPts val="0"/>
              </a:spcAft>
              <a:buClrTx/>
              <a:buSzTx/>
              <a:tabLst/>
              <a:defRPr/>
            </a:pPr>
            <a:r>
              <a:rPr lang="en-US" sz="1600" b="0" kern="0">
                <a:solidFill>
                  <a:prstClr val="black"/>
                </a:solidFill>
                <a:latin typeface="Calibri" panose="020F0502020204030204"/>
                <a:ea typeface="Arial Unicode MS" panose="020B0604020202020204" pitchFamily="34" charset="-128"/>
              </a:rPr>
              <a:t>Patients aged 65-79 </a:t>
            </a:r>
            <a:r>
              <a:rPr lang="en-US" sz="1600" b="0" kern="0" err="1">
                <a:solidFill>
                  <a:prstClr val="black"/>
                </a:solidFill>
                <a:latin typeface="Calibri" panose="020F0502020204030204"/>
                <a:ea typeface="Arial Unicode MS" panose="020B0604020202020204" pitchFamily="34" charset="-128"/>
              </a:rPr>
              <a:t>yr</a:t>
            </a:r>
            <a:r>
              <a:rPr lang="en-US" sz="1600" b="0" kern="0">
                <a:solidFill>
                  <a:prstClr val="black"/>
                </a:solidFill>
                <a:latin typeface="Calibri" panose="020F0502020204030204"/>
                <a:ea typeface="Arial Unicode MS" panose="020B0604020202020204" pitchFamily="34" charset="-128"/>
              </a:rPr>
              <a:t> with NDMM who are </a:t>
            </a:r>
            <a:r>
              <a:rPr lang="en-US" sz="1600" b="0" kern="0" err="1">
                <a:solidFill>
                  <a:prstClr val="black"/>
                </a:solidFill>
                <a:latin typeface="Calibri" panose="020F0502020204030204"/>
                <a:ea typeface="Arial Unicode MS" panose="020B0604020202020204" pitchFamily="34" charset="-128"/>
              </a:rPr>
              <a:t>nonfrail</a:t>
            </a:r>
            <a:r>
              <a:rPr lang="en-US" sz="1600" b="0" kern="0">
                <a:solidFill>
                  <a:prstClr val="black"/>
                </a:solidFill>
                <a:latin typeface="Calibri" panose="020F0502020204030204"/>
                <a:ea typeface="Arial Unicode MS" panose="020B0604020202020204" pitchFamily="34" charset="-128"/>
              </a:rPr>
              <a:t> and transplant-ineligible; </a:t>
            </a:r>
          </a:p>
          <a:p>
            <a:pPr marR="0" lvl="0" algn="ctr" defTabSz="1219114" eaLnBrk="1" fontAlgn="auto" latinLnBrk="0" hangingPunct="1">
              <a:lnSpc>
                <a:spcPct val="100000"/>
              </a:lnSpc>
              <a:spcBef>
                <a:spcPts val="0"/>
              </a:spcBef>
              <a:spcAft>
                <a:spcPts val="0"/>
              </a:spcAft>
              <a:buClrTx/>
              <a:buSzTx/>
              <a:tabLst/>
              <a:defRPr/>
            </a:pPr>
            <a:r>
              <a:rPr lang="en-US" sz="1600" b="0" kern="0">
                <a:solidFill>
                  <a:prstClr val="black"/>
                </a:solidFill>
                <a:latin typeface="Calibri" panose="020F0502020204030204"/>
                <a:ea typeface="Arial Unicode MS" panose="020B0604020202020204" pitchFamily="34" charset="-128"/>
              </a:rPr>
              <a:t>no prior </a:t>
            </a:r>
            <a:r>
              <a:rPr lang="en-US" sz="1600" kern="0">
                <a:solidFill>
                  <a:prstClr val="black"/>
                </a:solidFill>
                <a:latin typeface="Calibri" panose="020F0502020204030204"/>
                <a:ea typeface="Arial Unicode MS" panose="020B0604020202020204" pitchFamily="34" charset="-128"/>
              </a:rPr>
              <a:t>systematic treatment; </a:t>
            </a:r>
            <a:r>
              <a:rPr lang="en-US" sz="1600" b="0" kern="0">
                <a:solidFill>
                  <a:prstClr val="black"/>
                </a:solidFill>
                <a:latin typeface="Calibri" panose="020F0502020204030204"/>
                <a:ea typeface="Arial Unicode MS" panose="020B0604020202020204" pitchFamily="34" charset="-128"/>
              </a:rPr>
              <a:t>measurable disease; </a:t>
            </a:r>
          </a:p>
          <a:p>
            <a:pPr marR="0" lvl="0" algn="ctr" defTabSz="1219114" eaLnBrk="1" fontAlgn="auto" latinLnBrk="0" hangingPunct="1">
              <a:lnSpc>
                <a:spcPct val="100000"/>
              </a:lnSpc>
              <a:spcBef>
                <a:spcPts val="0"/>
              </a:spcBef>
              <a:spcAft>
                <a:spcPts val="0"/>
              </a:spcAft>
              <a:buClrTx/>
              <a:buSzTx/>
              <a:tabLst/>
              <a:defRPr/>
            </a:pPr>
            <a:r>
              <a:rPr lang="en-US" sz="1600" b="0" kern="0">
                <a:solidFill>
                  <a:prstClr val="black"/>
                </a:solidFill>
                <a:latin typeface="Calibri" panose="020F0502020204030204"/>
                <a:ea typeface="Arial Unicode MS" panose="020B0604020202020204" pitchFamily="34" charset="-128"/>
              </a:rPr>
              <a:t>ECOG PS ≤2</a:t>
            </a:r>
            <a:br>
              <a:rPr kumimoji="0" lang="en-GB" sz="1600" b="0" i="0" u="none" strike="noStrike" kern="0" cap="none" spc="0" normalizeH="0" baseline="0" noProof="0">
                <a:ln>
                  <a:noFill/>
                </a:ln>
                <a:solidFill>
                  <a:prstClr val="black"/>
                </a:solidFill>
                <a:effectLst/>
                <a:highlight>
                  <a:srgbClr val="00FF00"/>
                </a:highlight>
                <a:uLnTx/>
                <a:uFillTx/>
                <a:latin typeface="Calibri" panose="020F0502020204030204"/>
                <a:ea typeface="Arial Unicode MS" panose="020B0604020202020204" pitchFamily="34" charset="-128"/>
              </a:rPr>
            </a:br>
            <a:r>
              <a:rPr kumimoji="0" lang="en-GB" sz="1600" b="0" i="0" u="none" strike="noStrike" kern="0" cap="none" spc="0" normalizeH="0" baseline="0" noProof="0">
                <a:ln>
                  <a:noFill/>
                </a:ln>
                <a:solidFill>
                  <a:prstClr val="black"/>
                </a:solidFill>
                <a:effectLst/>
                <a:uLnTx/>
                <a:uFillTx/>
                <a:latin typeface="Calibri" panose="020F0502020204030204"/>
                <a:ea typeface="Arial Unicode MS" panose="020B0604020202020204" pitchFamily="34" charset="-128"/>
              </a:rPr>
              <a:t>(N = </a:t>
            </a:r>
            <a:r>
              <a:rPr lang="en-GB" sz="1600" kern="0">
                <a:solidFill>
                  <a:prstClr val="black"/>
                </a:solidFill>
                <a:latin typeface="Calibri" panose="020F0502020204030204"/>
                <a:ea typeface="Arial Unicode MS" panose="020B0604020202020204" pitchFamily="34" charset="-128"/>
              </a:rPr>
              <a:t>270</a:t>
            </a:r>
            <a:r>
              <a:rPr kumimoji="0" lang="en-GB" sz="1600" b="0" i="0" u="none" strike="noStrike" kern="0" cap="none" spc="0" normalizeH="0" baseline="0" noProof="0">
                <a:ln>
                  <a:noFill/>
                </a:ln>
                <a:solidFill>
                  <a:prstClr val="black"/>
                </a:solidFill>
                <a:effectLst/>
                <a:uLnTx/>
                <a:uFillTx/>
                <a:latin typeface="Calibri" panose="020F0502020204030204"/>
                <a:ea typeface="Arial Unicode MS" panose="020B0604020202020204" pitchFamily="34" charset="-128"/>
              </a:rPr>
              <a:t>)</a:t>
            </a:r>
          </a:p>
        </p:txBody>
      </p:sp>
      <p:sp>
        <p:nvSpPr>
          <p:cNvPr id="18" name="Line 54">
            <a:extLst>
              <a:ext uri="{FF2B5EF4-FFF2-40B4-BE49-F238E27FC236}">
                <a16:creationId xmlns:a16="http://schemas.microsoft.com/office/drawing/2014/main" id="{B4D5AFB6-6A7D-4408-9EC1-6F5B3B49A451}"/>
              </a:ext>
            </a:extLst>
          </p:cNvPr>
          <p:cNvSpPr>
            <a:spLocks noChangeShapeType="1"/>
          </p:cNvSpPr>
          <p:nvPr/>
        </p:nvSpPr>
        <p:spPr bwMode="auto">
          <a:xfrm flipV="1">
            <a:off x="3125335" y="3075780"/>
            <a:ext cx="409305" cy="17267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a:solidFill>
                <a:srgbClr val="000000"/>
              </a:solidFill>
              <a:latin typeface="Calibri" panose="020F0502020204030204" pitchFamily="34" charset="0"/>
            </a:endParaRPr>
          </a:p>
        </p:txBody>
      </p:sp>
      <p:sp>
        <p:nvSpPr>
          <p:cNvPr id="7" name="TextBox 6">
            <a:extLst>
              <a:ext uri="{FF2B5EF4-FFF2-40B4-BE49-F238E27FC236}">
                <a16:creationId xmlns:a16="http://schemas.microsoft.com/office/drawing/2014/main" id="{6681DDEB-430D-0BB9-6C2B-2049844C7FAD}"/>
              </a:ext>
            </a:extLst>
          </p:cNvPr>
          <p:cNvSpPr txBox="1"/>
          <p:nvPr/>
        </p:nvSpPr>
        <p:spPr bwMode="auto">
          <a:xfrm>
            <a:off x="1208569" y="1919746"/>
            <a:ext cx="32110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a:solidFill>
                  <a:schemeClr val="bg1"/>
                </a:solidFill>
                <a:latin typeface="Calibri" panose="020F0502020204030204" pitchFamily="34" charset="0"/>
              </a:rPr>
              <a:t>Stratified by age (&lt;75 vs ≥75 </a:t>
            </a:r>
            <a:r>
              <a:rPr lang="en-US" sz="1400" b="0" i="1" err="1">
                <a:solidFill>
                  <a:schemeClr val="bg1"/>
                </a:solidFill>
                <a:latin typeface="Calibri" panose="020F0502020204030204" pitchFamily="34" charset="0"/>
              </a:rPr>
              <a:t>yr</a:t>
            </a:r>
            <a:r>
              <a:rPr lang="en-US" sz="1400" b="0" i="1">
                <a:solidFill>
                  <a:schemeClr val="bg1"/>
                </a:solidFill>
                <a:latin typeface="Calibri" panose="020F0502020204030204" pitchFamily="34" charset="0"/>
              </a:rPr>
              <a:t>), cytogenic risk by FISH, treatment center</a:t>
            </a:r>
          </a:p>
        </p:txBody>
      </p:sp>
      <p:sp>
        <p:nvSpPr>
          <p:cNvPr id="4" name="Text Box 11">
            <a:extLst>
              <a:ext uri="{FF2B5EF4-FFF2-40B4-BE49-F238E27FC236}">
                <a16:creationId xmlns:a16="http://schemas.microsoft.com/office/drawing/2014/main" id="{41113DF2-907A-EF0C-17DE-D496143A89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Leleu</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Nature Medicine.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spc="-10" err="1">
                <a:solidFill>
                  <a:srgbClr val="455560"/>
                </a:solidFill>
                <a:latin typeface="Calibri" panose="020F0502020204030204" pitchFamily="34" charset="0"/>
              </a:rPr>
              <a:t>Leleu</a:t>
            </a:r>
            <a:r>
              <a:rPr lang="en-US" altLang="en-US" sz="1200" b="0" spc="-10">
                <a:solidFill>
                  <a:srgbClr val="455560"/>
                </a:solidFill>
                <a:latin typeface="Calibri" panose="020F0502020204030204" pitchFamily="34" charset="0"/>
              </a:rPr>
              <a:t>.</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a:solidFill>
                  <a:srgbClr val="455560"/>
                </a:solidFill>
                <a:latin typeface="Calibri" panose="020F0502020204030204" pitchFamily="34" charset="0"/>
                <a:cs typeface="Arial" panose="020B0604020202020204" pitchFamily="34" charset="0"/>
              </a:rPr>
              <a:t>7501.</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Rectangle 49">
            <a:extLst>
              <a:ext uri="{FF2B5EF4-FFF2-40B4-BE49-F238E27FC236}">
                <a16:creationId xmlns:a16="http://schemas.microsoft.com/office/drawing/2014/main" id="{5A3703FF-431A-7C51-96A9-783BEB7F9881}"/>
              </a:ext>
            </a:extLst>
          </p:cNvPr>
          <p:cNvSpPr>
            <a:spLocks noChangeArrowheads="1"/>
          </p:cNvSpPr>
          <p:nvPr/>
        </p:nvSpPr>
        <p:spPr bwMode="auto">
          <a:xfrm>
            <a:off x="3626951" y="3829912"/>
            <a:ext cx="3565029" cy="91440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Isatuximab IV</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10 mg/kg QW cycle 1, Days 1, 15 cycle 2-12</a:t>
            </a:r>
            <a:r>
              <a:rPr kumimoji="0" lang="en-US" alt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 + Rd*</a:t>
            </a:r>
          </a:p>
          <a:p>
            <a:pPr algn="ctr" defTabSz="816353">
              <a:lnSpc>
                <a:spcPct val="100000"/>
              </a:lnSpc>
              <a:spcBef>
                <a:spcPts val="0"/>
              </a:spcBef>
              <a:spcAft>
                <a:spcPts val="0"/>
              </a:spcAft>
              <a:buNone/>
              <a:defRPr/>
            </a:pPr>
            <a:r>
              <a:rPr kumimoji="0" lang="en-US" altLang="en-US" sz="1800" i="0" u="none" strike="noStrike" kern="1200" cap="none" spc="0" normalizeH="0" noProof="0">
                <a:ln>
                  <a:noFill/>
                </a:ln>
                <a:solidFill>
                  <a:srgbClr val="FFFFFF"/>
                </a:solidFill>
                <a:effectLst/>
                <a:uLnTx/>
                <a:uFillTx/>
                <a:latin typeface="Calibri" panose="020F0502020204030204" pitchFamily="34" charset="0"/>
                <a:ea typeface="+mn-ea"/>
                <a:cs typeface="Calibri" panose="020F0502020204030204" pitchFamily="34" charset="0"/>
              </a:rPr>
              <a:t>(n = 135)</a:t>
            </a:r>
            <a:endParaRPr kumimoji="0" lang="en-US" altLang="en-US" sz="2000" b="1" i="0" u="none" strike="noStrike" kern="1200" cap="none" spc="0" normalizeH="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 name="TextBox 10">
            <a:extLst>
              <a:ext uri="{FF2B5EF4-FFF2-40B4-BE49-F238E27FC236}">
                <a16:creationId xmlns:a16="http://schemas.microsoft.com/office/drawing/2014/main" id="{259A6E52-1D57-4D92-04CA-9BE71289D9B7}"/>
              </a:ext>
            </a:extLst>
          </p:cNvPr>
          <p:cNvSpPr txBox="1"/>
          <p:nvPr/>
        </p:nvSpPr>
        <p:spPr bwMode="auto">
          <a:xfrm>
            <a:off x="7328400" y="1942005"/>
            <a:ext cx="24011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rPr>
              <a:t>Cycle 13-18 </a:t>
            </a:r>
          </a:p>
          <a:p>
            <a:pPr marL="0" marR="0" lvl="0" indent="0" algn="ctr" defTabSz="914400" rtl="0" eaLnBrk="1" fontAlgn="auto" latinLnBrk="0" hangingPunct="1">
              <a:lnSpc>
                <a:spcPct val="100000"/>
              </a:lnSpc>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rPr>
              <a:t>28-day cycles</a:t>
            </a:r>
          </a:p>
        </p:txBody>
      </p:sp>
      <p:sp>
        <p:nvSpPr>
          <p:cNvPr id="17" name="Line 54">
            <a:extLst>
              <a:ext uri="{FF2B5EF4-FFF2-40B4-BE49-F238E27FC236}">
                <a16:creationId xmlns:a16="http://schemas.microsoft.com/office/drawing/2014/main" id="{81AF9139-7A04-9921-AEBA-AB6BDB8BEB3B}"/>
              </a:ext>
            </a:extLst>
          </p:cNvPr>
          <p:cNvSpPr>
            <a:spLocks noChangeShapeType="1"/>
          </p:cNvSpPr>
          <p:nvPr/>
        </p:nvSpPr>
        <p:spPr bwMode="auto">
          <a:xfrm flipV="1">
            <a:off x="6844064" y="330217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22" name="Rectangle 49">
            <a:extLst>
              <a:ext uri="{FF2B5EF4-FFF2-40B4-BE49-F238E27FC236}">
                <a16:creationId xmlns:a16="http://schemas.microsoft.com/office/drawing/2014/main" id="{7B6F81A5-3347-48DD-E64B-04796B4AE82F}"/>
              </a:ext>
            </a:extLst>
          </p:cNvPr>
          <p:cNvSpPr>
            <a:spLocks noChangeArrowheads="1"/>
          </p:cNvSpPr>
          <p:nvPr/>
        </p:nvSpPr>
        <p:spPr bwMode="auto">
          <a:xfrm>
            <a:off x="7328400" y="2612663"/>
            <a:ext cx="2401192" cy="1097280"/>
          </a:xfrm>
          <a:prstGeom prst="rect">
            <a:avLst/>
          </a:prstGeom>
          <a:solidFill>
            <a:srgbClr val="01587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Isatuximab </a:t>
            </a:r>
            <a:r>
              <a:rPr lang="en-US" altLang="en-US" sz="1600" b="0">
                <a:solidFill>
                  <a:srgbClr val="FFFFFF"/>
                </a:solidFill>
                <a:latin typeface="Calibri" panose="020F0502020204030204" pitchFamily="34" charset="0"/>
                <a:cs typeface="Calibri" panose="020F0502020204030204" pitchFamily="34" charset="0"/>
              </a:rPr>
              <a:t>10 mg/kg IV Day 1 </a:t>
            </a: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R* +</a:t>
            </a:r>
            <a:endParaRPr kumimoji="0" lang="en-US" alt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algn="ctr" defTabSz="816353" eaLnBrk="1" fontAlgn="auto" hangingPunct="1">
              <a:lnSpc>
                <a:spcPct val="100000"/>
              </a:lnSpc>
              <a:spcBef>
                <a:spcPts val="0"/>
              </a:spcBef>
              <a:spcAft>
                <a:spcPts val="0"/>
              </a:spcAft>
              <a:buNone/>
              <a:defRPr/>
            </a:pPr>
            <a:r>
              <a:rPr lang="en-US" altLang="en-US" sz="1800" b="1">
                <a:solidFill>
                  <a:srgbClr val="FFFFFF"/>
                </a:solidFill>
                <a:latin typeface="Calibri" panose="020F0502020204030204" pitchFamily="34" charset="0"/>
                <a:cs typeface="Calibri" panose="020F0502020204030204" pitchFamily="34" charset="0"/>
              </a:rPr>
              <a:t>Bortezomib</a:t>
            </a:r>
            <a:r>
              <a:rPr lang="en-US" altLang="en-US" sz="1800">
                <a:solidFill>
                  <a:srgbClr val="FFFFFF"/>
                </a:solidFill>
                <a:latin typeface="Calibri" panose="020F0502020204030204" pitchFamily="34" charset="0"/>
                <a:cs typeface="Calibri" panose="020F0502020204030204" pitchFamily="34" charset="0"/>
              </a:rPr>
              <a:t> </a:t>
            </a:r>
            <a:r>
              <a:rPr lang="en-US" altLang="en-US" sz="1600" b="0">
                <a:solidFill>
                  <a:srgbClr val="FFFFFF"/>
                </a:solidFill>
                <a:latin typeface="Calibri" panose="020F0502020204030204" pitchFamily="34" charset="0"/>
                <a:cs typeface="Calibri" panose="020F0502020204030204" pitchFamily="34" charset="0"/>
              </a:rPr>
              <a:t>1.3 mg/m</a:t>
            </a:r>
            <a:r>
              <a:rPr lang="en-US" altLang="en-US" sz="1600" b="0" baseline="30000">
                <a:solidFill>
                  <a:srgbClr val="FFFFFF"/>
                </a:solidFill>
                <a:latin typeface="Calibri" panose="020F0502020204030204" pitchFamily="34" charset="0"/>
                <a:cs typeface="Calibri" panose="020F0502020204030204" pitchFamily="34" charset="0"/>
              </a:rPr>
              <a:t>2</a:t>
            </a:r>
            <a:r>
              <a:rPr lang="en-US" altLang="en-US" sz="1600" b="0">
                <a:solidFill>
                  <a:srgbClr val="FFFFFF"/>
                </a:solidFill>
                <a:latin typeface="Calibri" panose="020F0502020204030204" pitchFamily="34" charset="0"/>
                <a:cs typeface="Calibri" panose="020F0502020204030204" pitchFamily="34" charset="0"/>
              </a:rPr>
              <a:t> SC Day 1, 15</a:t>
            </a:r>
            <a:endParaRPr lang="en-US" altLang="en-US" sz="1800">
              <a:solidFill>
                <a:prstClr val="white"/>
              </a:solidFill>
              <a:latin typeface="Calibri" panose="020F0502020204030204" pitchFamily="34" charset="0"/>
              <a:cs typeface="Calibri" panose="020F0502020204030204" pitchFamily="34" charset="0"/>
            </a:endParaRPr>
          </a:p>
        </p:txBody>
      </p:sp>
      <p:sp>
        <p:nvSpPr>
          <p:cNvPr id="24" name="Rectangle 49">
            <a:extLst>
              <a:ext uri="{FF2B5EF4-FFF2-40B4-BE49-F238E27FC236}">
                <a16:creationId xmlns:a16="http://schemas.microsoft.com/office/drawing/2014/main" id="{127018DA-659D-DC39-C21D-DFC63CB65BE9}"/>
              </a:ext>
            </a:extLst>
          </p:cNvPr>
          <p:cNvSpPr>
            <a:spLocks noChangeArrowheads="1"/>
          </p:cNvSpPr>
          <p:nvPr/>
        </p:nvSpPr>
        <p:spPr bwMode="auto">
          <a:xfrm>
            <a:off x="7328400" y="3831202"/>
            <a:ext cx="4194972" cy="91440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Isatuximab </a:t>
            </a:r>
            <a:r>
              <a:rPr lang="en-US" altLang="en-US" sz="1600" b="0">
                <a:solidFill>
                  <a:srgbClr val="FFFFFF"/>
                </a:solidFill>
                <a:latin typeface="Calibri" panose="020F0502020204030204" pitchFamily="34" charset="0"/>
                <a:cs typeface="Calibri" panose="020F0502020204030204" pitchFamily="34" charset="0"/>
              </a:rPr>
              <a:t>10 mg/kg IV Day 1 </a:t>
            </a:r>
            <a:r>
              <a:rPr kumimoji="0" lang="en-US" alt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 R*</a:t>
            </a:r>
            <a:endParaRPr kumimoji="0" lang="en-US" altLang="en-US" sz="1800" b="1" i="0" u="none" strike="noStrike" kern="1200" cap="none" spc="0" normalizeH="0" baseline="3000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7" name="Rectangle 49">
            <a:extLst>
              <a:ext uri="{FF2B5EF4-FFF2-40B4-BE49-F238E27FC236}">
                <a16:creationId xmlns:a16="http://schemas.microsoft.com/office/drawing/2014/main" id="{7490E01D-3107-B29B-EBFA-5B71FA9BB700}"/>
              </a:ext>
            </a:extLst>
          </p:cNvPr>
          <p:cNvSpPr>
            <a:spLocks noChangeArrowheads="1"/>
          </p:cNvSpPr>
          <p:nvPr/>
        </p:nvSpPr>
        <p:spPr bwMode="auto">
          <a:xfrm>
            <a:off x="3617427" y="2612662"/>
            <a:ext cx="3574554" cy="1097280"/>
          </a:xfrm>
          <a:prstGeom prst="rect">
            <a:avLst/>
          </a:prstGeom>
          <a:solidFill>
            <a:srgbClr val="015873"/>
          </a:solidFill>
          <a:ln>
            <a:noFill/>
          </a:ln>
        </p:spPr>
        <p:txBody>
          <a:bodyPr wrap="squar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Isatuximab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10 mg/kg IV QW cycle 1, Days 1, 15 cycle 2-12 </a:t>
            </a: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Rd* + Bortezomib </a:t>
            </a:r>
            <a:r>
              <a:rPr lang="en-US" altLang="en-US" sz="1600" b="0">
                <a:solidFill>
                  <a:srgbClr val="FFFFFF"/>
                </a:solidFill>
                <a:latin typeface="Calibri" panose="020F0502020204030204" pitchFamily="34" charset="0"/>
                <a:cs typeface="Calibri" panose="020F0502020204030204" pitchFamily="34" charset="0"/>
              </a:rPr>
              <a:t>1.3 mg/m</a:t>
            </a:r>
            <a:r>
              <a:rPr lang="en-US" altLang="en-US" sz="1600" b="0" baseline="30000">
                <a:solidFill>
                  <a:srgbClr val="FFFFFF"/>
                </a:solidFill>
                <a:latin typeface="Calibri" panose="020F0502020204030204" pitchFamily="34" charset="0"/>
                <a:cs typeface="Calibri" panose="020F0502020204030204" pitchFamily="34" charset="0"/>
              </a:rPr>
              <a:t>2</a:t>
            </a:r>
            <a:r>
              <a:rPr lang="en-US" altLang="en-US" sz="1600" b="0">
                <a:solidFill>
                  <a:srgbClr val="FFFFFF"/>
                </a:solidFill>
                <a:latin typeface="Calibri" panose="020F0502020204030204" pitchFamily="34" charset="0"/>
                <a:cs typeface="Calibri" panose="020F0502020204030204" pitchFamily="34" charset="0"/>
              </a:rPr>
              <a:t> SC Days 1, 8 ,15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i="0" u="none" strike="noStrike" kern="1200" cap="none" spc="0" normalizeH="0" noProof="0">
                <a:ln>
                  <a:noFill/>
                </a:ln>
                <a:solidFill>
                  <a:srgbClr val="FFFFFF"/>
                </a:solidFill>
                <a:effectLst/>
                <a:uLnTx/>
                <a:uFillTx/>
                <a:latin typeface="Calibri" panose="020F0502020204030204" pitchFamily="34" charset="0"/>
                <a:ea typeface="+mn-ea"/>
                <a:cs typeface="Calibri" panose="020F0502020204030204" pitchFamily="34" charset="0"/>
              </a:rPr>
              <a:t>(n = 135)</a:t>
            </a:r>
            <a:endParaRPr kumimoji="0" lang="en-US" altLang="en-US" sz="2000" b="1" i="0" u="none" strike="noStrike" kern="1200" cap="none" spc="0" normalizeH="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 name="Rectangle 49">
            <a:extLst>
              <a:ext uri="{FF2B5EF4-FFF2-40B4-BE49-F238E27FC236}">
                <a16:creationId xmlns:a16="http://schemas.microsoft.com/office/drawing/2014/main" id="{2C92B74C-0FA5-8186-5761-1966F123BFB8}"/>
              </a:ext>
            </a:extLst>
          </p:cNvPr>
          <p:cNvSpPr>
            <a:spLocks noChangeArrowheads="1"/>
          </p:cNvSpPr>
          <p:nvPr/>
        </p:nvSpPr>
        <p:spPr bwMode="auto">
          <a:xfrm>
            <a:off x="9862757" y="2612664"/>
            <a:ext cx="1660615" cy="1097280"/>
          </a:xfrm>
          <a:prstGeom prst="rect">
            <a:avLst/>
          </a:prstGeom>
          <a:solidFill>
            <a:srgbClr val="01587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Isatuximab </a:t>
            </a:r>
          </a:p>
          <a:p>
            <a:pPr marL="0" marR="0" lvl="0" indent="0" algn="ctr" defTabSz="816353" rtl="0" eaLnBrk="1" fontAlgn="auto" latinLnBrk="0" hangingPunct="1">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R*</a:t>
            </a:r>
            <a:endParaRPr kumimoji="0" lang="en-US" alt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0" name="TextBox 29">
            <a:extLst>
              <a:ext uri="{FF2B5EF4-FFF2-40B4-BE49-F238E27FC236}">
                <a16:creationId xmlns:a16="http://schemas.microsoft.com/office/drawing/2014/main" id="{42E05EE0-7BF7-1147-5D5B-35F7983F8C40}"/>
              </a:ext>
            </a:extLst>
          </p:cNvPr>
          <p:cNvSpPr txBox="1"/>
          <p:nvPr/>
        </p:nvSpPr>
        <p:spPr bwMode="auto">
          <a:xfrm>
            <a:off x="3629891" y="4733704"/>
            <a:ext cx="78934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a:solidFill>
                  <a:schemeClr val="bg1"/>
                </a:solidFill>
                <a:latin typeface="+mn-lt"/>
              </a:rPr>
              <a:t>*</a:t>
            </a:r>
            <a:r>
              <a:rPr lang="en-US" sz="1400" b="0">
                <a:solidFill>
                  <a:schemeClr val="bg1"/>
                </a:solidFill>
                <a:latin typeface="Calibri" panose="020F0502020204030204" pitchFamily="34" charset="0"/>
              </a:rPr>
              <a:t>R: lenalidomide 25 mg PO Days 1-21, d: dexamethasone 20 mg IV QW. </a:t>
            </a:r>
            <a:br>
              <a:rPr lang="en-US" sz="1400" b="0">
                <a:solidFill>
                  <a:schemeClr val="bg1"/>
                </a:solidFill>
                <a:latin typeface="+mn-lt"/>
              </a:rPr>
            </a:br>
            <a:endParaRPr lang="en-US" sz="1400" b="0">
              <a:solidFill>
                <a:schemeClr val="bg1"/>
              </a:solidFill>
              <a:highlight>
                <a:srgbClr val="FFFF00"/>
              </a:highlight>
              <a:latin typeface="Calibri" panose="020F0502020204030204" pitchFamily="34" charset="0"/>
            </a:endParaRPr>
          </a:p>
        </p:txBody>
      </p:sp>
      <p:sp>
        <p:nvSpPr>
          <p:cNvPr id="32" name="TextBox 31">
            <a:extLst>
              <a:ext uri="{FF2B5EF4-FFF2-40B4-BE49-F238E27FC236}">
                <a16:creationId xmlns:a16="http://schemas.microsoft.com/office/drawing/2014/main" id="{1F5898B4-F1FC-C5BC-3B79-74116BD09E8B}"/>
              </a:ext>
            </a:extLst>
          </p:cNvPr>
          <p:cNvSpPr txBox="1"/>
          <p:nvPr/>
        </p:nvSpPr>
        <p:spPr bwMode="auto">
          <a:xfrm>
            <a:off x="3712677" y="1942004"/>
            <a:ext cx="34825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rPr>
              <a:t>Cycles 1-12 </a:t>
            </a:r>
          </a:p>
          <a:p>
            <a:pPr marL="0" marR="0" lvl="0" indent="0" algn="ctr" defTabSz="914400" rtl="0" eaLnBrk="1" fontAlgn="auto" latinLnBrk="0" hangingPunct="1">
              <a:lnSpc>
                <a:spcPct val="100000"/>
              </a:lnSpc>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rPr>
              <a:t>28-day </a:t>
            </a:r>
            <a:r>
              <a:rPr lang="en-US" b="1">
                <a:solidFill>
                  <a:srgbClr val="000000"/>
                </a:solidFill>
                <a:latin typeface="Calibri" panose="020F0502020204030204" pitchFamily="34" charset="0"/>
              </a:rPr>
              <a:t>c</a:t>
            </a:r>
            <a:r>
              <a:rPr kumimoji="0" lang="en-US" sz="1800" b="1" i="0" u="none" strike="noStrike" kern="1200" cap="none" spc="0" normalizeH="0" baseline="0" noProof="0" err="1">
                <a:ln>
                  <a:noFill/>
                </a:ln>
                <a:solidFill>
                  <a:srgbClr val="000000"/>
                </a:solidFill>
                <a:effectLst/>
                <a:uLnTx/>
                <a:uFillTx/>
                <a:latin typeface="Calibri" panose="020F0502020204030204" pitchFamily="34" charset="0"/>
              </a:rPr>
              <a:t>ycles</a:t>
            </a:r>
            <a:endParaRPr kumimoji="0" lang="en-US" sz="1800" b="1" i="0" u="none" strike="noStrike" kern="1200" cap="none" spc="0" normalizeH="0" baseline="0" noProof="0">
              <a:ln>
                <a:noFill/>
              </a:ln>
              <a:solidFill>
                <a:srgbClr val="000000"/>
              </a:solidFill>
              <a:effectLst/>
              <a:uLnTx/>
              <a:uFillTx/>
              <a:latin typeface="Calibri" panose="020F0502020204030204" pitchFamily="34" charset="0"/>
            </a:endParaRPr>
          </a:p>
        </p:txBody>
      </p:sp>
      <p:sp>
        <p:nvSpPr>
          <p:cNvPr id="33" name="TextBox 32">
            <a:extLst>
              <a:ext uri="{FF2B5EF4-FFF2-40B4-BE49-F238E27FC236}">
                <a16:creationId xmlns:a16="http://schemas.microsoft.com/office/drawing/2014/main" id="{B77CA38E-7208-2A55-D143-0FFC3122EABD}"/>
              </a:ext>
            </a:extLst>
          </p:cNvPr>
          <p:cNvSpPr txBox="1"/>
          <p:nvPr/>
        </p:nvSpPr>
        <p:spPr bwMode="auto">
          <a:xfrm>
            <a:off x="9705738" y="1942005"/>
            <a:ext cx="19688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rPr>
              <a:t>Cycle 19 onwards </a:t>
            </a:r>
          </a:p>
          <a:p>
            <a:pPr marL="0" marR="0" lvl="0" indent="0" algn="ctr" defTabSz="914400" rtl="0" eaLnBrk="1" fontAlgn="auto" latinLnBrk="0" hangingPunct="1">
              <a:lnSpc>
                <a:spcPct val="100000"/>
              </a:lnSpc>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rPr>
              <a:t>28-day cycles</a:t>
            </a:r>
          </a:p>
        </p:txBody>
      </p:sp>
      <p:sp>
        <p:nvSpPr>
          <p:cNvPr id="5" name="Line 54">
            <a:extLst>
              <a:ext uri="{FF2B5EF4-FFF2-40B4-BE49-F238E27FC236}">
                <a16:creationId xmlns:a16="http://schemas.microsoft.com/office/drawing/2014/main" id="{A40BE588-0646-F676-1CFB-322C494E7651}"/>
              </a:ext>
            </a:extLst>
          </p:cNvPr>
          <p:cNvSpPr>
            <a:spLocks noChangeShapeType="1"/>
          </p:cNvSpPr>
          <p:nvPr/>
        </p:nvSpPr>
        <p:spPr bwMode="auto">
          <a:xfrm>
            <a:off x="3125335" y="4102151"/>
            <a:ext cx="409305" cy="17267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a:solidFill>
                <a:srgbClr val="000000"/>
              </a:solidFill>
              <a:latin typeface="Calibri" panose="020F0502020204030204" pitchFamily="34" charset="0"/>
            </a:endParaRPr>
          </a:p>
        </p:txBody>
      </p:sp>
      <p:cxnSp>
        <p:nvCxnSpPr>
          <p:cNvPr id="9" name="Straight Arrow Connector 8">
            <a:extLst>
              <a:ext uri="{FF2B5EF4-FFF2-40B4-BE49-F238E27FC236}">
                <a16:creationId xmlns:a16="http://schemas.microsoft.com/office/drawing/2014/main" id="{E6AF3BE6-6FC6-1C88-C298-6A256E0C9AFB}"/>
              </a:ext>
            </a:extLst>
          </p:cNvPr>
          <p:cNvCxnSpPr>
            <a:cxnSpLocks/>
          </p:cNvCxnSpPr>
          <p:nvPr/>
        </p:nvCxnSpPr>
        <p:spPr bwMode="auto">
          <a:xfrm>
            <a:off x="3344850" y="2438691"/>
            <a:ext cx="0" cy="488285"/>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4024005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a:t>BENEFIT: </a:t>
            </a:r>
            <a:r>
              <a:rPr lang="en-US"/>
              <a:t>Baseline Characteristics</a:t>
            </a:r>
            <a:endParaRPr lang="en-US" altLang="en-US"/>
          </a:p>
        </p:txBody>
      </p:sp>
      <p:graphicFrame>
        <p:nvGraphicFramePr>
          <p:cNvPr id="2" name="Group 3">
            <a:extLst>
              <a:ext uri="{FF2B5EF4-FFF2-40B4-BE49-F238E27FC236}">
                <a16:creationId xmlns:a16="http://schemas.microsoft.com/office/drawing/2014/main" id="{1E635FA1-43F6-47CA-E671-F10FC378C5B3}"/>
              </a:ext>
            </a:extLst>
          </p:cNvPr>
          <p:cNvGraphicFramePr>
            <a:graphicFrameLocks/>
          </p:cNvGraphicFramePr>
          <p:nvPr>
            <p:extLst>
              <p:ext uri="{D42A27DB-BD31-4B8C-83A1-F6EECF244321}">
                <p14:modId xmlns:p14="http://schemas.microsoft.com/office/powerpoint/2010/main" val="677482041"/>
              </p:ext>
            </p:extLst>
          </p:nvPr>
        </p:nvGraphicFramePr>
        <p:xfrm>
          <a:off x="730671" y="1605935"/>
          <a:ext cx="5389099" cy="3757974"/>
        </p:xfrm>
        <a:graphic>
          <a:graphicData uri="http://schemas.openxmlformats.org/drawingml/2006/table">
            <a:tbl>
              <a:tblPr/>
              <a:tblGrid>
                <a:gridCol w="2224235">
                  <a:extLst>
                    <a:ext uri="{9D8B030D-6E8A-4147-A177-3AD203B41FA5}">
                      <a16:colId xmlns:a16="http://schemas.microsoft.com/office/drawing/2014/main" val="20000"/>
                    </a:ext>
                  </a:extLst>
                </a:gridCol>
                <a:gridCol w="1516537">
                  <a:extLst>
                    <a:ext uri="{9D8B030D-6E8A-4147-A177-3AD203B41FA5}">
                      <a16:colId xmlns:a16="http://schemas.microsoft.com/office/drawing/2014/main" val="20001"/>
                    </a:ext>
                  </a:extLst>
                </a:gridCol>
                <a:gridCol w="1648327">
                  <a:extLst>
                    <a:ext uri="{9D8B030D-6E8A-4147-A177-3AD203B41FA5}">
                      <a16:colId xmlns:a16="http://schemas.microsoft.com/office/drawing/2014/main" val="20002"/>
                    </a:ext>
                  </a:extLst>
                </a:gridCol>
              </a:tblGrid>
              <a:tr h="3894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Isa-</a:t>
                      </a:r>
                      <a:r>
                        <a:rPr kumimoji="0" lang="en-US" sz="1800" b="1" i="0" u="none" strike="noStrike" cap="none" normalizeH="0" baseline="0" err="1">
                          <a:ln>
                            <a:noFill/>
                          </a:ln>
                          <a:solidFill>
                            <a:schemeClr val="tx1"/>
                          </a:solidFill>
                          <a:effectLst/>
                          <a:latin typeface="Calibri" panose="020F0502020204030204" pitchFamily="34" charset="0"/>
                        </a:rPr>
                        <a:t>VRd</a:t>
                      </a:r>
                      <a:r>
                        <a:rPr kumimoji="0" lang="en-US" sz="1800" b="1" i="0" u="none" strike="noStrike" cap="none" normalizeH="0" baseline="0">
                          <a:ln>
                            <a:noFill/>
                          </a:ln>
                          <a:solidFill>
                            <a:schemeClr val="tx1"/>
                          </a:solidFill>
                          <a:effectLst/>
                          <a:latin typeface="Calibri" panose="020F0502020204030204" pitchFamily="34" charset="0"/>
                        </a:rPr>
                        <a:t> </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Isa-Rd </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23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Median age, </a:t>
                      </a:r>
                      <a:r>
                        <a:rPr kumimoji="0" lang="en-US" sz="1800" b="0" i="0" u="none" strike="noStrike" cap="none" normalizeH="0" baseline="0" err="1">
                          <a:ln>
                            <a:noFill/>
                          </a:ln>
                          <a:solidFill>
                            <a:schemeClr val="bg2">
                              <a:lumMod val="10000"/>
                            </a:schemeClr>
                          </a:solidFill>
                          <a:effectLst/>
                          <a:latin typeface="Calibri" panose="020F0502020204030204" pitchFamily="34" charset="0"/>
                        </a:rPr>
                        <a:t>yr</a:t>
                      </a:r>
                      <a:r>
                        <a:rPr kumimoji="0" lang="en-US" sz="1800" b="0" i="0" u="none" strike="noStrike" cap="none" normalizeH="0" baseline="0">
                          <a:ln>
                            <a:noFill/>
                          </a:ln>
                          <a:solidFill>
                            <a:schemeClr val="bg2">
                              <a:lumMod val="10000"/>
                            </a:schemeClr>
                          </a:solidFill>
                          <a:effectLst/>
                          <a:latin typeface="Calibri" panose="020F0502020204030204" pitchFamily="34" charset="0"/>
                        </a:rPr>
                        <a:t> (IQR)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&lt;70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70-75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73 (71-76)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28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65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42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74 (71-76)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25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62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48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746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74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71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38852946"/>
                  </a:ext>
                </a:extLst>
              </a:tr>
              <a:tr h="5563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&gt;1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125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10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119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894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eGFR &lt;60 mL/min/1.73m</a:t>
                      </a:r>
                      <a:r>
                        <a:rPr kumimoji="0" lang="en-US" sz="1800" b="0" i="0" u="none" strike="noStrike" cap="none" normalizeH="0" baseline="30000">
                          <a:ln>
                            <a:noFill/>
                          </a:ln>
                          <a:solidFill>
                            <a:schemeClr val="bg2">
                              <a:lumMod val="10000"/>
                            </a:schemeClr>
                          </a:solidFill>
                          <a:effectLst/>
                          <a:latin typeface="Calibri" panose="020F0502020204030204" pitchFamily="34" charset="0"/>
                        </a:rPr>
                        <a:t>2</a:t>
                      </a: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19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28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7262284"/>
                  </a:ext>
                </a:extLst>
              </a:tr>
            </a:tbl>
          </a:graphicData>
        </a:graphic>
      </p:graphicFrame>
      <p:sp>
        <p:nvSpPr>
          <p:cNvPr id="4" name="Text Box 11">
            <a:extLst>
              <a:ext uri="{FF2B5EF4-FFF2-40B4-BE49-F238E27FC236}">
                <a16:creationId xmlns:a16="http://schemas.microsoft.com/office/drawing/2014/main" id="{32F57ADA-546B-1671-EB10-5E634824F24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Leleu</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Nature Medicine.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spc="-10" err="1">
                <a:solidFill>
                  <a:srgbClr val="455560"/>
                </a:solidFill>
                <a:latin typeface="Calibri" panose="020F0502020204030204" pitchFamily="34" charset="0"/>
              </a:rPr>
              <a:t>Leleu</a:t>
            </a:r>
            <a:r>
              <a:rPr lang="en-US" altLang="en-US" sz="1200" b="0" spc="-10">
                <a:solidFill>
                  <a:srgbClr val="455560"/>
                </a:solidFill>
                <a:latin typeface="Calibri" panose="020F0502020204030204" pitchFamily="34" charset="0"/>
              </a:rPr>
              <a:t>.</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a:solidFill>
                  <a:srgbClr val="455560"/>
                </a:solidFill>
                <a:latin typeface="Calibri" panose="020F0502020204030204" pitchFamily="34" charset="0"/>
                <a:cs typeface="Arial" panose="020B0604020202020204" pitchFamily="34" charset="0"/>
              </a:rPr>
              <a:t>7501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5" name="Group 3">
            <a:extLst>
              <a:ext uri="{FF2B5EF4-FFF2-40B4-BE49-F238E27FC236}">
                <a16:creationId xmlns:a16="http://schemas.microsoft.com/office/drawing/2014/main" id="{B811A594-8563-DAF8-F0A8-2253A320F7DC}"/>
              </a:ext>
            </a:extLst>
          </p:cNvPr>
          <p:cNvGraphicFramePr>
            <a:graphicFrameLocks/>
          </p:cNvGraphicFramePr>
          <p:nvPr>
            <p:extLst>
              <p:ext uri="{D42A27DB-BD31-4B8C-83A1-F6EECF244321}">
                <p14:modId xmlns:p14="http://schemas.microsoft.com/office/powerpoint/2010/main" val="1044877906"/>
              </p:ext>
            </p:extLst>
          </p:nvPr>
        </p:nvGraphicFramePr>
        <p:xfrm>
          <a:off x="6379698" y="1605935"/>
          <a:ext cx="5102505" cy="3931984"/>
        </p:xfrm>
        <a:graphic>
          <a:graphicData uri="http://schemas.openxmlformats.org/drawingml/2006/table">
            <a:tbl>
              <a:tblPr/>
              <a:tblGrid>
                <a:gridCol w="2412053">
                  <a:extLst>
                    <a:ext uri="{9D8B030D-6E8A-4147-A177-3AD203B41FA5}">
                      <a16:colId xmlns:a16="http://schemas.microsoft.com/office/drawing/2014/main" val="20000"/>
                    </a:ext>
                  </a:extLst>
                </a:gridCol>
                <a:gridCol w="1345226">
                  <a:extLst>
                    <a:ext uri="{9D8B030D-6E8A-4147-A177-3AD203B41FA5}">
                      <a16:colId xmlns:a16="http://schemas.microsoft.com/office/drawing/2014/main" val="20001"/>
                    </a:ext>
                  </a:extLst>
                </a:gridCol>
                <a:gridCol w="1345226">
                  <a:extLst>
                    <a:ext uri="{9D8B030D-6E8A-4147-A177-3AD203B41FA5}">
                      <a16:colId xmlns:a16="http://schemas.microsoft.com/office/drawing/2014/main" val="20002"/>
                    </a:ext>
                  </a:extLst>
                </a:gridCol>
              </a:tblGrid>
              <a:tr h="1935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Isa-</a:t>
                      </a:r>
                      <a:r>
                        <a:rPr kumimoji="0" lang="en-US" sz="1800" b="1" i="0" u="none" strike="noStrike" cap="none" normalizeH="0" baseline="0" err="1">
                          <a:ln>
                            <a:noFill/>
                          </a:ln>
                          <a:solidFill>
                            <a:schemeClr val="tx1"/>
                          </a:solidFill>
                          <a:effectLst/>
                          <a:latin typeface="Calibri" panose="020F0502020204030204" pitchFamily="34" charset="0"/>
                        </a:rPr>
                        <a:t>VRd</a:t>
                      </a:r>
                      <a:r>
                        <a:rPr kumimoji="0" lang="en-US" sz="1800" b="1" i="0" u="none" strike="noStrike" cap="none" normalizeH="0" baseline="0">
                          <a:ln>
                            <a:noFill/>
                          </a:ln>
                          <a:solidFill>
                            <a:schemeClr val="tx1"/>
                          </a:solidFill>
                          <a:effectLst/>
                          <a:latin typeface="Calibri" panose="020F0502020204030204" pitchFamily="34" charset="0"/>
                        </a:rPr>
                        <a:t> </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Isa-Rd </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839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ISS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114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21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108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27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157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R-ISS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II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32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92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11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35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89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11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979618"/>
                  </a:ext>
                </a:extLst>
              </a:tr>
              <a:tr h="6157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Cytogenic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Standard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68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48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75 (60)</a:t>
                      </a:r>
                      <a:br>
                        <a:rPr kumimoji="0" lang="en-US" sz="1800" b="0" i="0" u="none" strike="noStrike" cap="none" normalizeH="0" baseline="0">
                          <a:ln>
                            <a:noFill/>
                          </a:ln>
                          <a:solidFill>
                            <a:schemeClr val="bg2">
                              <a:lumMod val="10000"/>
                            </a:schemeClr>
                          </a:solidFill>
                          <a:effectLst/>
                          <a:latin typeface="Calibri" panose="020F0502020204030204" pitchFamily="34" charset="0"/>
                        </a:rPr>
                      </a:br>
                      <a:r>
                        <a:rPr kumimoji="0" lang="en-US" sz="1800" b="0" i="0" u="none" strike="noStrike" cap="none" normalizeH="0" baseline="0">
                          <a:ln>
                            <a:noFill/>
                          </a:ln>
                          <a:solidFill>
                            <a:schemeClr val="bg2">
                              <a:lumMod val="10000"/>
                            </a:schemeClr>
                          </a:solidFill>
                          <a:effectLst/>
                          <a:latin typeface="Calibri" panose="020F0502020204030204" pitchFamily="34" charset="0"/>
                        </a:rPr>
                        <a:t>41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10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68353593"/>
                  </a:ext>
                </a:extLst>
              </a:tr>
            </a:tbl>
          </a:graphicData>
        </a:graphic>
      </p:graphicFrame>
      <p:sp>
        <p:nvSpPr>
          <p:cNvPr id="6" name="TextBox 5">
            <a:extLst>
              <a:ext uri="{FF2B5EF4-FFF2-40B4-BE49-F238E27FC236}">
                <a16:creationId xmlns:a16="http://schemas.microsoft.com/office/drawing/2014/main" id="{A567231F-240A-85F6-2BA3-684B0B74F130}"/>
              </a:ext>
            </a:extLst>
          </p:cNvPr>
          <p:cNvSpPr txBox="1"/>
          <p:nvPr/>
        </p:nvSpPr>
        <p:spPr bwMode="auto">
          <a:xfrm>
            <a:off x="609758" y="5382764"/>
            <a:ext cx="53890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a:solidFill>
                  <a:schemeClr val="bg1"/>
                </a:solidFill>
                <a:latin typeface="Calibri" panose="020F0502020204030204" pitchFamily="34" charset="0"/>
              </a:rPr>
              <a:t>110 patients in Isa-</a:t>
            </a:r>
            <a:r>
              <a:rPr lang="en-US" b="0" err="1">
                <a:solidFill>
                  <a:schemeClr val="bg1"/>
                </a:solidFill>
                <a:latin typeface="Calibri" panose="020F0502020204030204" pitchFamily="34" charset="0"/>
              </a:rPr>
              <a:t>VRd</a:t>
            </a:r>
            <a:r>
              <a:rPr lang="en-US" b="0">
                <a:solidFill>
                  <a:schemeClr val="bg1"/>
                </a:solidFill>
                <a:latin typeface="Calibri" panose="020F0502020204030204" pitchFamily="34" charset="0"/>
              </a:rPr>
              <a:t> arm vs 102 in Isa-Rd arm were still on treatment at the time of this analysis</a:t>
            </a:r>
          </a:p>
        </p:txBody>
      </p:sp>
    </p:spTree>
    <p:extLst>
      <p:ext uri="{BB962C8B-B14F-4D97-AF65-F5344CB8AC3E}">
        <p14:creationId xmlns:p14="http://schemas.microsoft.com/office/powerpoint/2010/main" val="2327294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20DF9A04-0F1E-1830-3895-7042A13B1E76}"/>
              </a:ext>
            </a:extLst>
          </p:cNvPr>
          <p:cNvGrpSpPr/>
          <p:nvPr/>
        </p:nvGrpSpPr>
        <p:grpSpPr>
          <a:xfrm>
            <a:off x="3047655" y="2653483"/>
            <a:ext cx="971972" cy="2526141"/>
            <a:chOff x="3047655" y="2454381"/>
            <a:chExt cx="971972" cy="2526141"/>
          </a:xfrm>
        </p:grpSpPr>
        <p:sp>
          <p:nvSpPr>
            <p:cNvPr id="53" name="Rectangle 52">
              <a:extLst>
                <a:ext uri="{FF2B5EF4-FFF2-40B4-BE49-F238E27FC236}">
                  <a16:creationId xmlns:a16="http://schemas.microsoft.com/office/drawing/2014/main" id="{54A50B1D-B1CF-A103-A0B3-7F7B9BC95104}"/>
                </a:ext>
              </a:extLst>
            </p:cNvPr>
            <p:cNvSpPr/>
            <p:nvPr/>
          </p:nvSpPr>
          <p:spPr bwMode="auto">
            <a:xfrm>
              <a:off x="3047655" y="2454381"/>
              <a:ext cx="485201" cy="25261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DC92F72C-77B1-7279-9722-55126BE17F0A}"/>
                </a:ext>
              </a:extLst>
            </p:cNvPr>
            <p:cNvSpPr/>
            <p:nvPr/>
          </p:nvSpPr>
          <p:spPr bwMode="auto">
            <a:xfrm>
              <a:off x="3534426" y="3938868"/>
              <a:ext cx="485201" cy="10414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BENEFIT: Rate of </a:t>
            </a:r>
            <a:r>
              <a:rPr lang="en-US" dirty="0"/>
              <a:t>MRD− in ITT</a:t>
            </a:r>
            <a:endParaRPr lang="en-US" altLang="en-US" dirty="0"/>
          </a:p>
        </p:txBody>
      </p:sp>
      <p:sp>
        <p:nvSpPr>
          <p:cNvPr id="24" name="Content Placeholder 23">
            <a:extLst>
              <a:ext uri="{FF2B5EF4-FFF2-40B4-BE49-F238E27FC236}">
                <a16:creationId xmlns:a16="http://schemas.microsoft.com/office/drawing/2014/main" id="{96A9A36C-95BC-8507-C4C4-C13F78160551}"/>
              </a:ext>
            </a:extLst>
          </p:cNvPr>
          <p:cNvSpPr>
            <a:spLocks noGrp="1"/>
          </p:cNvSpPr>
          <p:nvPr>
            <p:ph idx="1"/>
          </p:nvPr>
        </p:nvSpPr>
        <p:spPr>
          <a:xfrm>
            <a:off x="604674" y="5939283"/>
            <a:ext cx="10877529" cy="396021"/>
          </a:xfrm>
        </p:spPr>
        <p:txBody>
          <a:bodyPr/>
          <a:lstStyle/>
          <a:p>
            <a:r>
              <a:rPr lang="en-US" sz="2000"/>
              <a:t>Isa-</a:t>
            </a:r>
            <a:r>
              <a:rPr lang="en-US" sz="2000" err="1"/>
              <a:t>VRd</a:t>
            </a:r>
            <a:r>
              <a:rPr lang="en-US" sz="2000"/>
              <a:t> significantly improved 12- and 18-mo MRD- rate </a:t>
            </a:r>
            <a:r>
              <a:rPr lang="en-US" sz="2000" i="1"/>
              <a:t>and</a:t>
            </a:r>
            <a:r>
              <a:rPr lang="en-US" sz="2000"/>
              <a:t> at </a:t>
            </a:r>
            <a:r>
              <a:rPr lang="en-US" sz="2000">
                <a:solidFill>
                  <a:schemeClr val="bg1"/>
                </a:solidFill>
                <a:latin typeface="Calibri" panose="020F0502020204030204" pitchFamily="34" charset="0"/>
              </a:rPr>
              <a:t>10</a:t>
            </a:r>
            <a:r>
              <a:rPr lang="en-US" sz="2000" baseline="30000">
                <a:solidFill>
                  <a:schemeClr val="bg1"/>
                </a:solidFill>
                <a:latin typeface="Calibri" panose="020F0502020204030204" pitchFamily="34" charset="0"/>
              </a:rPr>
              <a:t>-5</a:t>
            </a:r>
            <a:r>
              <a:rPr lang="en-US" sz="2000"/>
              <a:t> or </a:t>
            </a:r>
            <a:r>
              <a:rPr lang="en-US" sz="2000">
                <a:solidFill>
                  <a:schemeClr val="bg1"/>
                </a:solidFill>
                <a:latin typeface="Calibri" panose="020F0502020204030204" pitchFamily="34" charset="0"/>
              </a:rPr>
              <a:t>10</a:t>
            </a:r>
            <a:r>
              <a:rPr lang="en-US" sz="2000" baseline="30000">
                <a:solidFill>
                  <a:schemeClr val="bg1"/>
                </a:solidFill>
                <a:latin typeface="Calibri" panose="020F0502020204030204" pitchFamily="34" charset="0"/>
              </a:rPr>
              <a:t>-6 </a:t>
            </a:r>
            <a:r>
              <a:rPr lang="en-US" sz="2000"/>
              <a:t>sensitivity vs Isa-Rd</a:t>
            </a:r>
          </a:p>
        </p:txBody>
      </p:sp>
      <p:sp>
        <p:nvSpPr>
          <p:cNvPr id="4" name="Text Box 11">
            <a:extLst>
              <a:ext uri="{FF2B5EF4-FFF2-40B4-BE49-F238E27FC236}">
                <a16:creationId xmlns:a16="http://schemas.microsoft.com/office/drawing/2014/main" id="{32F57ADA-546B-1671-EB10-5E634824F24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Leleu</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Nature Medicine.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spc="-10" err="1">
                <a:solidFill>
                  <a:srgbClr val="455560"/>
                </a:solidFill>
                <a:latin typeface="Calibri" panose="020F0502020204030204" pitchFamily="34" charset="0"/>
              </a:rPr>
              <a:t>Leleu</a:t>
            </a:r>
            <a:r>
              <a:rPr lang="en-US" altLang="en-US" sz="1200" b="0" spc="-10">
                <a:solidFill>
                  <a:srgbClr val="455560"/>
                </a:solidFill>
                <a:latin typeface="Calibri" panose="020F0502020204030204" pitchFamily="34" charset="0"/>
              </a:rPr>
              <a:t>.</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a:solidFill>
                  <a:srgbClr val="455560"/>
                </a:solidFill>
                <a:latin typeface="Calibri" panose="020F0502020204030204" pitchFamily="34" charset="0"/>
                <a:cs typeface="Arial" panose="020B0604020202020204" pitchFamily="34" charset="0"/>
              </a:rPr>
              <a:t>7501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8" name="TextBox 7">
            <a:extLst>
              <a:ext uri="{FF2B5EF4-FFF2-40B4-BE49-F238E27FC236}">
                <a16:creationId xmlns:a16="http://schemas.microsoft.com/office/drawing/2014/main" id="{778D1F8C-6314-77F6-0BFF-9DAEFFDE3C0C}"/>
              </a:ext>
            </a:extLst>
          </p:cNvPr>
          <p:cNvSpPr txBox="1"/>
          <p:nvPr/>
        </p:nvSpPr>
        <p:spPr bwMode="auto">
          <a:xfrm>
            <a:off x="2680959" y="1448613"/>
            <a:ext cx="1763623" cy="830997"/>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OR:</a:t>
            </a:r>
            <a:r>
              <a:rPr lang="en-US" sz="1600">
                <a:solidFill>
                  <a:schemeClr val="bg1"/>
                </a:solidFill>
                <a:latin typeface="Calibri" panose="020F0502020204030204" pitchFamily="34" charset="0"/>
              </a:rPr>
              <a:t> </a:t>
            </a:r>
            <a:r>
              <a:rPr lang="en-US" sz="1600" b="0">
                <a:solidFill>
                  <a:schemeClr val="bg1"/>
                </a:solidFill>
                <a:latin typeface="Calibri" panose="020F0502020204030204" pitchFamily="34" charset="0"/>
              </a:rPr>
              <a:t>3.88 </a:t>
            </a:r>
            <a:br>
              <a:rPr lang="en-US" sz="1600" b="0">
                <a:solidFill>
                  <a:schemeClr val="bg1"/>
                </a:solidFill>
                <a:latin typeface="Calibri" panose="020F0502020204030204" pitchFamily="34" charset="0"/>
              </a:rPr>
            </a:br>
            <a:r>
              <a:rPr lang="en-US" sz="1600" b="0">
                <a:solidFill>
                  <a:schemeClr val="bg1"/>
                </a:solidFill>
                <a:latin typeface="Calibri" panose="020F0502020204030204" pitchFamily="34" charset="0"/>
              </a:rPr>
              <a:t>(95% CI: 2.27-6.62)</a:t>
            </a:r>
            <a:br>
              <a:rPr lang="en-US" sz="1600">
                <a:solidFill>
                  <a:schemeClr val="bg1"/>
                </a:solidFill>
                <a:latin typeface="Calibri" panose="020F0502020204030204" pitchFamily="34" charset="0"/>
              </a:rPr>
            </a:br>
            <a:r>
              <a:rPr lang="en-US" sz="1600" i="1">
                <a:solidFill>
                  <a:schemeClr val="bg1"/>
                </a:solidFill>
                <a:latin typeface="Calibri" panose="020F0502020204030204" pitchFamily="34" charset="0"/>
              </a:rPr>
              <a:t>P </a:t>
            </a:r>
            <a:r>
              <a:rPr lang="en-US" sz="1600">
                <a:solidFill>
                  <a:schemeClr val="bg1"/>
                </a:solidFill>
                <a:latin typeface="Calibri" panose="020F0502020204030204" pitchFamily="34" charset="0"/>
              </a:rPr>
              <a:t>&lt;.0001</a:t>
            </a:r>
            <a:endParaRPr lang="en-US" sz="1600" b="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C05EDA38-D110-E65C-EBEE-0AA5E2418320}"/>
              </a:ext>
            </a:extLst>
          </p:cNvPr>
          <p:cNvSpPr txBox="1"/>
          <p:nvPr/>
        </p:nvSpPr>
        <p:spPr bwMode="auto">
          <a:xfrm>
            <a:off x="4390756" y="2352507"/>
            <a:ext cx="1763624" cy="830997"/>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OR:</a:t>
            </a:r>
            <a:r>
              <a:rPr lang="en-US" sz="1600">
                <a:solidFill>
                  <a:schemeClr val="bg1"/>
                </a:solidFill>
                <a:latin typeface="Calibri" panose="020F0502020204030204" pitchFamily="34" charset="0"/>
              </a:rPr>
              <a:t> </a:t>
            </a:r>
            <a:r>
              <a:rPr lang="en-US" sz="1600" b="0">
                <a:solidFill>
                  <a:schemeClr val="bg1"/>
                </a:solidFill>
                <a:latin typeface="Calibri" panose="020F0502020204030204" pitchFamily="34" charset="0"/>
              </a:rPr>
              <a:t>2.97 </a:t>
            </a:r>
            <a:br>
              <a:rPr lang="en-US" sz="1600" b="0">
                <a:solidFill>
                  <a:schemeClr val="bg1"/>
                </a:solidFill>
                <a:latin typeface="Calibri" panose="020F0502020204030204" pitchFamily="34" charset="0"/>
              </a:rPr>
            </a:br>
            <a:r>
              <a:rPr lang="en-US" sz="1600" b="0">
                <a:solidFill>
                  <a:schemeClr val="bg1"/>
                </a:solidFill>
                <a:latin typeface="Calibri" panose="020F0502020204030204" pitchFamily="34" charset="0"/>
              </a:rPr>
              <a:t>(95% CI: 1.60-5.50)</a:t>
            </a:r>
            <a:br>
              <a:rPr lang="en-US" sz="1600" b="0">
                <a:solidFill>
                  <a:schemeClr val="bg1"/>
                </a:solidFill>
                <a:latin typeface="Calibri" panose="020F0502020204030204" pitchFamily="34" charset="0"/>
              </a:rPr>
            </a:br>
            <a:r>
              <a:rPr lang="en-US" sz="1600" i="1">
                <a:solidFill>
                  <a:schemeClr val="bg1"/>
                </a:solidFill>
                <a:latin typeface="Calibri" panose="020F0502020204030204" pitchFamily="34" charset="0"/>
              </a:rPr>
              <a:t>P =</a:t>
            </a:r>
            <a:r>
              <a:rPr lang="en-US" sz="1600">
                <a:solidFill>
                  <a:schemeClr val="bg1"/>
                </a:solidFill>
                <a:latin typeface="Calibri" panose="020F0502020204030204" pitchFamily="34" charset="0"/>
              </a:rPr>
              <a:t> .0005</a:t>
            </a:r>
            <a:endParaRPr lang="en-US" sz="1600" b="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2B1784AC-E960-2456-AFD8-84CBB95BABE0}"/>
              </a:ext>
            </a:extLst>
          </p:cNvPr>
          <p:cNvSpPr txBox="1"/>
          <p:nvPr/>
        </p:nvSpPr>
        <p:spPr bwMode="auto">
          <a:xfrm>
            <a:off x="6166295" y="1416729"/>
            <a:ext cx="1763624" cy="830997"/>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OR:</a:t>
            </a:r>
            <a:r>
              <a:rPr lang="en-US" sz="1600">
                <a:solidFill>
                  <a:schemeClr val="bg1"/>
                </a:solidFill>
                <a:latin typeface="Calibri" panose="020F0502020204030204" pitchFamily="34" charset="0"/>
              </a:rPr>
              <a:t> </a:t>
            </a:r>
            <a:r>
              <a:rPr lang="en-US" sz="1600" b="0">
                <a:solidFill>
                  <a:schemeClr val="bg1"/>
                </a:solidFill>
                <a:latin typeface="Calibri" panose="020F0502020204030204" pitchFamily="34" charset="0"/>
              </a:rPr>
              <a:t>3.16 </a:t>
            </a:r>
            <a:br>
              <a:rPr lang="en-US" sz="1600" b="0">
                <a:solidFill>
                  <a:schemeClr val="bg1"/>
                </a:solidFill>
                <a:latin typeface="Calibri" panose="020F0502020204030204" pitchFamily="34" charset="0"/>
              </a:rPr>
            </a:br>
            <a:r>
              <a:rPr lang="en-US" sz="1600" b="0">
                <a:solidFill>
                  <a:schemeClr val="bg1"/>
                </a:solidFill>
                <a:latin typeface="Calibri" panose="020F0502020204030204" pitchFamily="34" charset="0"/>
              </a:rPr>
              <a:t>(95% CI: 1.89-5.28)</a:t>
            </a:r>
            <a:br>
              <a:rPr lang="en-US" sz="1600">
                <a:solidFill>
                  <a:schemeClr val="bg1"/>
                </a:solidFill>
                <a:latin typeface="Calibri" panose="020F0502020204030204" pitchFamily="34" charset="0"/>
              </a:rPr>
            </a:br>
            <a:r>
              <a:rPr lang="en-US" sz="1600" i="1">
                <a:solidFill>
                  <a:schemeClr val="bg1"/>
                </a:solidFill>
                <a:latin typeface="Calibri" panose="020F0502020204030204" pitchFamily="34" charset="0"/>
              </a:rPr>
              <a:t>P &lt;</a:t>
            </a:r>
            <a:r>
              <a:rPr lang="en-US" sz="1600">
                <a:solidFill>
                  <a:schemeClr val="bg1"/>
                </a:solidFill>
                <a:latin typeface="Calibri" panose="020F0502020204030204" pitchFamily="34" charset="0"/>
              </a:rPr>
              <a:t>.0001</a:t>
            </a:r>
            <a:endParaRPr lang="en-US" sz="1600" b="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EF26E3CE-FC68-C954-65E9-AE4984229FD1}"/>
              </a:ext>
            </a:extLst>
          </p:cNvPr>
          <p:cNvSpPr txBox="1"/>
          <p:nvPr/>
        </p:nvSpPr>
        <p:spPr bwMode="auto">
          <a:xfrm>
            <a:off x="8025279" y="2147838"/>
            <a:ext cx="1763624" cy="830997"/>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OR:</a:t>
            </a:r>
            <a:r>
              <a:rPr lang="en-US" sz="1600">
                <a:solidFill>
                  <a:schemeClr val="bg1"/>
                </a:solidFill>
                <a:latin typeface="Calibri" panose="020F0502020204030204" pitchFamily="34" charset="0"/>
              </a:rPr>
              <a:t> </a:t>
            </a:r>
            <a:r>
              <a:rPr lang="en-US" sz="1600" b="0">
                <a:solidFill>
                  <a:schemeClr val="bg1"/>
                </a:solidFill>
                <a:latin typeface="Calibri" panose="020F0502020204030204" pitchFamily="34" charset="0"/>
              </a:rPr>
              <a:t>2.74 </a:t>
            </a:r>
            <a:br>
              <a:rPr lang="en-US" sz="1600" b="0">
                <a:solidFill>
                  <a:schemeClr val="bg1"/>
                </a:solidFill>
                <a:latin typeface="Calibri" panose="020F0502020204030204" pitchFamily="34" charset="0"/>
              </a:rPr>
            </a:br>
            <a:r>
              <a:rPr lang="en-US" sz="1600" b="0">
                <a:solidFill>
                  <a:schemeClr val="bg1"/>
                </a:solidFill>
                <a:latin typeface="Calibri" panose="020F0502020204030204" pitchFamily="34" charset="0"/>
              </a:rPr>
              <a:t>(95% CI: 1.54-4.87)</a:t>
            </a:r>
            <a:br>
              <a:rPr lang="en-US" sz="1600">
                <a:solidFill>
                  <a:schemeClr val="bg1"/>
                </a:solidFill>
                <a:latin typeface="Calibri" panose="020F0502020204030204" pitchFamily="34" charset="0"/>
              </a:rPr>
            </a:br>
            <a:r>
              <a:rPr lang="en-US" sz="1600" i="1">
                <a:solidFill>
                  <a:schemeClr val="bg1"/>
                </a:solidFill>
                <a:latin typeface="Calibri" panose="020F0502020204030204" pitchFamily="34" charset="0"/>
              </a:rPr>
              <a:t>P =</a:t>
            </a:r>
            <a:r>
              <a:rPr lang="en-US" sz="1600">
                <a:solidFill>
                  <a:schemeClr val="bg1"/>
                </a:solidFill>
                <a:latin typeface="Calibri" panose="020F0502020204030204" pitchFamily="34" charset="0"/>
              </a:rPr>
              <a:t> .0006</a:t>
            </a:r>
            <a:endParaRPr lang="en-US" sz="1600" b="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CF0289FD-68F8-2CB8-1D13-B1B9714E8823}"/>
              </a:ext>
            </a:extLst>
          </p:cNvPr>
          <p:cNvSpPr txBox="1"/>
          <p:nvPr/>
        </p:nvSpPr>
        <p:spPr bwMode="auto">
          <a:xfrm>
            <a:off x="3734447" y="556109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12 Mo</a:t>
            </a:r>
          </a:p>
        </p:txBody>
      </p:sp>
      <p:sp>
        <p:nvSpPr>
          <p:cNvPr id="5" name="TextBox 4">
            <a:extLst>
              <a:ext uri="{FF2B5EF4-FFF2-40B4-BE49-F238E27FC236}">
                <a16:creationId xmlns:a16="http://schemas.microsoft.com/office/drawing/2014/main" id="{BF79D30E-F7D8-8C15-AE49-EC7515ABAE0D}"/>
              </a:ext>
            </a:extLst>
          </p:cNvPr>
          <p:cNvSpPr txBox="1"/>
          <p:nvPr/>
        </p:nvSpPr>
        <p:spPr bwMode="auto">
          <a:xfrm>
            <a:off x="7329025" y="5556011"/>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18 Mo</a:t>
            </a:r>
          </a:p>
        </p:txBody>
      </p:sp>
      <p:sp>
        <p:nvSpPr>
          <p:cNvPr id="6" name="TextBox 5">
            <a:extLst>
              <a:ext uri="{FF2B5EF4-FFF2-40B4-BE49-F238E27FC236}">
                <a16:creationId xmlns:a16="http://schemas.microsoft.com/office/drawing/2014/main" id="{5F874282-13D0-D1B0-09F0-915160A77535}"/>
              </a:ext>
            </a:extLst>
          </p:cNvPr>
          <p:cNvSpPr txBox="1"/>
          <p:nvPr/>
        </p:nvSpPr>
        <p:spPr bwMode="auto">
          <a:xfrm>
            <a:off x="3213912" y="5163074"/>
            <a:ext cx="704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10</a:t>
            </a:r>
            <a:r>
              <a:rPr lang="en-US" baseline="30000">
                <a:solidFill>
                  <a:schemeClr val="bg1"/>
                </a:solidFill>
                <a:latin typeface="Calibri" panose="020F0502020204030204" pitchFamily="34" charset="0"/>
              </a:rPr>
              <a:t>-5</a:t>
            </a:r>
          </a:p>
        </p:txBody>
      </p:sp>
      <p:sp>
        <p:nvSpPr>
          <p:cNvPr id="12" name="TextBox 11">
            <a:extLst>
              <a:ext uri="{FF2B5EF4-FFF2-40B4-BE49-F238E27FC236}">
                <a16:creationId xmlns:a16="http://schemas.microsoft.com/office/drawing/2014/main" id="{E39DF5F7-7902-F9C1-2F9C-1E0D3A7DBDAB}"/>
              </a:ext>
            </a:extLst>
          </p:cNvPr>
          <p:cNvSpPr txBox="1"/>
          <p:nvPr/>
        </p:nvSpPr>
        <p:spPr bwMode="auto">
          <a:xfrm>
            <a:off x="6742664" y="5163074"/>
            <a:ext cx="704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10</a:t>
            </a:r>
            <a:r>
              <a:rPr lang="en-US" baseline="30000">
                <a:solidFill>
                  <a:schemeClr val="bg1"/>
                </a:solidFill>
                <a:latin typeface="Calibri" panose="020F0502020204030204" pitchFamily="34" charset="0"/>
              </a:rPr>
              <a:t>-5</a:t>
            </a:r>
          </a:p>
        </p:txBody>
      </p:sp>
      <p:sp>
        <p:nvSpPr>
          <p:cNvPr id="13" name="TextBox 12">
            <a:extLst>
              <a:ext uri="{FF2B5EF4-FFF2-40B4-BE49-F238E27FC236}">
                <a16:creationId xmlns:a16="http://schemas.microsoft.com/office/drawing/2014/main" id="{952BDAD2-E250-3837-2E63-E32094A1FF51}"/>
              </a:ext>
            </a:extLst>
          </p:cNvPr>
          <p:cNvSpPr txBox="1"/>
          <p:nvPr/>
        </p:nvSpPr>
        <p:spPr bwMode="auto">
          <a:xfrm>
            <a:off x="8531359" y="5163074"/>
            <a:ext cx="704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10</a:t>
            </a:r>
            <a:r>
              <a:rPr lang="en-US" baseline="30000">
                <a:solidFill>
                  <a:schemeClr val="bg1"/>
                </a:solidFill>
                <a:latin typeface="Calibri" panose="020F0502020204030204" pitchFamily="34" charset="0"/>
              </a:rPr>
              <a:t>-6</a:t>
            </a:r>
          </a:p>
        </p:txBody>
      </p:sp>
      <p:sp>
        <p:nvSpPr>
          <p:cNvPr id="14" name="TextBox 13">
            <a:extLst>
              <a:ext uri="{FF2B5EF4-FFF2-40B4-BE49-F238E27FC236}">
                <a16:creationId xmlns:a16="http://schemas.microsoft.com/office/drawing/2014/main" id="{9A86AF62-0A50-8439-2CCB-18CB7F24D0B7}"/>
              </a:ext>
            </a:extLst>
          </p:cNvPr>
          <p:cNvSpPr txBox="1"/>
          <p:nvPr/>
        </p:nvSpPr>
        <p:spPr bwMode="auto">
          <a:xfrm>
            <a:off x="4974022" y="5163074"/>
            <a:ext cx="704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10</a:t>
            </a:r>
            <a:r>
              <a:rPr lang="en-US" baseline="30000">
                <a:solidFill>
                  <a:schemeClr val="bg1"/>
                </a:solidFill>
                <a:latin typeface="Calibri" panose="020F0502020204030204" pitchFamily="34" charset="0"/>
              </a:rPr>
              <a:t>-6</a:t>
            </a:r>
          </a:p>
        </p:txBody>
      </p:sp>
      <p:sp>
        <p:nvSpPr>
          <p:cNvPr id="15" name="TextBox 14">
            <a:extLst>
              <a:ext uri="{FF2B5EF4-FFF2-40B4-BE49-F238E27FC236}">
                <a16:creationId xmlns:a16="http://schemas.microsoft.com/office/drawing/2014/main" id="{E551EA0D-129F-56EB-0287-98F3FA4F17C9}"/>
              </a:ext>
            </a:extLst>
          </p:cNvPr>
          <p:cNvSpPr txBox="1"/>
          <p:nvPr/>
        </p:nvSpPr>
        <p:spPr bwMode="auto">
          <a:xfrm>
            <a:off x="3417330" y="3819031"/>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21</a:t>
            </a:r>
            <a:endParaRPr lang="en-US" sz="1600" baseline="3000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BD402E3E-8746-AAC0-C287-6205F8523EE4}"/>
              </a:ext>
            </a:extLst>
          </p:cNvPr>
          <p:cNvSpPr txBox="1"/>
          <p:nvPr/>
        </p:nvSpPr>
        <p:spPr bwMode="auto">
          <a:xfrm>
            <a:off x="2931715" y="2355405"/>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51</a:t>
            </a:r>
            <a:endParaRPr lang="en-US" sz="1600" baseline="3000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4EA0A18E-1BBF-E529-BB0F-E5DB658E0171}"/>
              </a:ext>
            </a:extLst>
          </p:cNvPr>
          <p:cNvSpPr txBox="1"/>
          <p:nvPr/>
        </p:nvSpPr>
        <p:spPr bwMode="auto">
          <a:xfrm>
            <a:off x="5171644" y="4235614"/>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13</a:t>
            </a:r>
            <a:endParaRPr lang="en-US" sz="1600" baseline="3000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94AD5714-548B-7F32-C837-2A5E03C69D93}"/>
              </a:ext>
            </a:extLst>
          </p:cNvPr>
          <p:cNvSpPr txBox="1"/>
          <p:nvPr/>
        </p:nvSpPr>
        <p:spPr bwMode="auto">
          <a:xfrm>
            <a:off x="4675029" y="3292578"/>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32</a:t>
            </a:r>
            <a:endParaRPr lang="en-US" sz="1600" baseline="3000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0D85DFC1-5EA0-56D6-536B-702B13E821BD}"/>
              </a:ext>
            </a:extLst>
          </p:cNvPr>
          <p:cNvSpPr txBox="1"/>
          <p:nvPr/>
        </p:nvSpPr>
        <p:spPr bwMode="auto">
          <a:xfrm>
            <a:off x="6954580" y="3583831"/>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26</a:t>
            </a:r>
            <a:endParaRPr lang="en-US" sz="1600" baseline="3000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61C9DEB2-93E8-9D38-3BE9-FF1479C167D4}"/>
              </a:ext>
            </a:extLst>
          </p:cNvPr>
          <p:cNvSpPr txBox="1"/>
          <p:nvPr/>
        </p:nvSpPr>
        <p:spPr bwMode="auto">
          <a:xfrm>
            <a:off x="6491737" y="2254279"/>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53</a:t>
            </a:r>
            <a:endParaRPr lang="en-US" sz="1600" baseline="3000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A8064DA3-F0D7-892B-F962-C99C1CAF932C}"/>
              </a:ext>
            </a:extLst>
          </p:cNvPr>
          <p:cNvSpPr txBox="1"/>
          <p:nvPr/>
        </p:nvSpPr>
        <p:spPr bwMode="auto">
          <a:xfrm>
            <a:off x="8777819" y="4019971"/>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17</a:t>
            </a:r>
            <a:endParaRPr lang="en-US" sz="1600" baseline="3000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F75DD36D-BB0E-5C05-5099-7F98F9D3C9E0}"/>
              </a:ext>
            </a:extLst>
          </p:cNvPr>
          <p:cNvSpPr txBox="1"/>
          <p:nvPr/>
        </p:nvSpPr>
        <p:spPr bwMode="auto">
          <a:xfrm>
            <a:off x="8304403" y="3096166"/>
            <a:ext cx="6405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36</a:t>
            </a:r>
            <a:endParaRPr lang="en-US" sz="1600" baseline="3000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0AFD5F1B-48FB-D442-BE26-4FA69DB01B99}"/>
              </a:ext>
            </a:extLst>
          </p:cNvPr>
          <p:cNvSpPr txBox="1"/>
          <p:nvPr/>
        </p:nvSpPr>
        <p:spPr bwMode="auto">
          <a:xfrm rot="16200000">
            <a:off x="1300601" y="3521600"/>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Patients (%)</a:t>
            </a:r>
          </a:p>
        </p:txBody>
      </p:sp>
      <p:grpSp>
        <p:nvGrpSpPr>
          <p:cNvPr id="9222" name="Group 9221">
            <a:extLst>
              <a:ext uri="{FF2B5EF4-FFF2-40B4-BE49-F238E27FC236}">
                <a16:creationId xmlns:a16="http://schemas.microsoft.com/office/drawing/2014/main" id="{8902F9E7-BF7C-709B-7B54-717264764892}"/>
              </a:ext>
            </a:extLst>
          </p:cNvPr>
          <p:cNvGrpSpPr/>
          <p:nvPr/>
        </p:nvGrpSpPr>
        <p:grpSpPr>
          <a:xfrm>
            <a:off x="10158258" y="1797952"/>
            <a:ext cx="1186719" cy="646331"/>
            <a:chOff x="10147800" y="1644928"/>
            <a:chExt cx="1186719" cy="646331"/>
          </a:xfrm>
        </p:grpSpPr>
        <p:sp>
          <p:nvSpPr>
            <p:cNvPr id="2" name="TextBox 1">
              <a:extLst>
                <a:ext uri="{FF2B5EF4-FFF2-40B4-BE49-F238E27FC236}">
                  <a16:creationId xmlns:a16="http://schemas.microsoft.com/office/drawing/2014/main" id="{A6FD9226-C699-EE76-1F77-869166DA4CE7}"/>
                </a:ext>
              </a:extLst>
            </p:cNvPr>
            <p:cNvSpPr txBox="1"/>
            <p:nvPr/>
          </p:nvSpPr>
          <p:spPr bwMode="auto">
            <a:xfrm>
              <a:off x="10304494" y="1644928"/>
              <a:ext cx="10300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Isa-</a:t>
              </a:r>
              <a:r>
                <a:rPr lang="en-US" b="0" err="1">
                  <a:solidFill>
                    <a:schemeClr val="bg1"/>
                  </a:solidFill>
                  <a:latin typeface="Calibri" panose="020F0502020204030204" pitchFamily="34" charset="0"/>
                </a:rPr>
                <a:t>VRd</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Isa-Rd</a:t>
              </a:r>
            </a:p>
          </p:txBody>
        </p:sp>
        <p:sp>
          <p:nvSpPr>
            <p:cNvPr id="23" name="Rectangle 22">
              <a:extLst>
                <a:ext uri="{FF2B5EF4-FFF2-40B4-BE49-F238E27FC236}">
                  <a16:creationId xmlns:a16="http://schemas.microsoft.com/office/drawing/2014/main" id="{36C97D22-1BD6-7F78-2BF7-05B31339A614}"/>
                </a:ext>
              </a:extLst>
            </p:cNvPr>
            <p:cNvSpPr/>
            <p:nvPr/>
          </p:nvSpPr>
          <p:spPr bwMode="auto">
            <a:xfrm>
              <a:off x="10147800" y="1753230"/>
              <a:ext cx="156694" cy="1566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8F429559-5F1F-3F11-6FE2-C0EB9BF4939A}"/>
                </a:ext>
              </a:extLst>
            </p:cNvPr>
            <p:cNvSpPr/>
            <p:nvPr/>
          </p:nvSpPr>
          <p:spPr bwMode="auto">
            <a:xfrm>
              <a:off x="10147800" y="2033799"/>
              <a:ext cx="156694" cy="1566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37" name="Group 36">
            <a:extLst>
              <a:ext uri="{FF2B5EF4-FFF2-40B4-BE49-F238E27FC236}">
                <a16:creationId xmlns:a16="http://schemas.microsoft.com/office/drawing/2014/main" id="{75568AA0-7375-1A54-0E11-D9B3B4F4462B}"/>
              </a:ext>
            </a:extLst>
          </p:cNvPr>
          <p:cNvGrpSpPr/>
          <p:nvPr/>
        </p:nvGrpSpPr>
        <p:grpSpPr>
          <a:xfrm>
            <a:off x="2551065" y="2219273"/>
            <a:ext cx="93886" cy="2966613"/>
            <a:chOff x="2527160" y="2020171"/>
            <a:chExt cx="117799" cy="2966613"/>
          </a:xfrm>
        </p:grpSpPr>
        <p:cxnSp>
          <p:nvCxnSpPr>
            <p:cNvPr id="29" name="Straight Connector 28">
              <a:extLst>
                <a:ext uri="{FF2B5EF4-FFF2-40B4-BE49-F238E27FC236}">
                  <a16:creationId xmlns:a16="http://schemas.microsoft.com/office/drawing/2014/main" id="{7332985F-03DF-AE70-F751-554E32A111D4}"/>
                </a:ext>
              </a:extLst>
            </p:cNvPr>
            <p:cNvCxnSpPr>
              <a:cxnSpLocks/>
            </p:cNvCxnSpPr>
            <p:nvPr/>
          </p:nvCxnSpPr>
          <p:spPr bwMode="auto">
            <a:xfrm>
              <a:off x="2527160" y="2020171"/>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F5F8EFC-2828-7F63-FB8F-7627FB04E0E3}"/>
                </a:ext>
              </a:extLst>
            </p:cNvPr>
            <p:cNvCxnSpPr>
              <a:cxnSpLocks/>
            </p:cNvCxnSpPr>
            <p:nvPr/>
          </p:nvCxnSpPr>
          <p:spPr bwMode="auto">
            <a:xfrm>
              <a:off x="2527160" y="2514607"/>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B5E1355-AE31-C249-D349-AD47E87EAEBB}"/>
                </a:ext>
              </a:extLst>
            </p:cNvPr>
            <p:cNvCxnSpPr>
              <a:cxnSpLocks/>
            </p:cNvCxnSpPr>
            <p:nvPr/>
          </p:nvCxnSpPr>
          <p:spPr bwMode="auto">
            <a:xfrm>
              <a:off x="2527160" y="3009043"/>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875449C-BC49-319A-489D-936BC0D9D1CC}"/>
                </a:ext>
              </a:extLst>
            </p:cNvPr>
            <p:cNvCxnSpPr>
              <a:cxnSpLocks/>
            </p:cNvCxnSpPr>
            <p:nvPr/>
          </p:nvCxnSpPr>
          <p:spPr bwMode="auto">
            <a:xfrm>
              <a:off x="2527160" y="3503479"/>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3A9D0AE-99E8-5CD6-26E5-ADAD915A1818}"/>
                </a:ext>
              </a:extLst>
            </p:cNvPr>
            <p:cNvCxnSpPr>
              <a:cxnSpLocks/>
            </p:cNvCxnSpPr>
            <p:nvPr/>
          </p:nvCxnSpPr>
          <p:spPr bwMode="auto">
            <a:xfrm>
              <a:off x="2527160" y="3997915"/>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2BAD870-1F5F-B922-21EB-9A409561AD0C}"/>
                </a:ext>
              </a:extLst>
            </p:cNvPr>
            <p:cNvCxnSpPr>
              <a:cxnSpLocks/>
            </p:cNvCxnSpPr>
            <p:nvPr/>
          </p:nvCxnSpPr>
          <p:spPr bwMode="auto">
            <a:xfrm>
              <a:off x="2527160" y="4492350"/>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DF35068-6265-3D84-1746-04A551B7D6B6}"/>
                </a:ext>
              </a:extLst>
            </p:cNvPr>
            <p:cNvCxnSpPr>
              <a:cxnSpLocks/>
            </p:cNvCxnSpPr>
            <p:nvPr/>
          </p:nvCxnSpPr>
          <p:spPr bwMode="auto">
            <a:xfrm>
              <a:off x="2527160" y="4986784"/>
              <a:ext cx="11779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D96FC1D7-4053-091A-7A81-B760DCA1820A}"/>
              </a:ext>
            </a:extLst>
          </p:cNvPr>
          <p:cNvGrpSpPr/>
          <p:nvPr/>
        </p:nvGrpSpPr>
        <p:grpSpPr>
          <a:xfrm rot="5400000">
            <a:off x="6154808" y="1665940"/>
            <a:ext cx="99000" cy="7118716"/>
            <a:chOff x="2527160" y="3009043"/>
            <a:chExt cx="117799" cy="1977741"/>
          </a:xfrm>
        </p:grpSpPr>
        <p:cxnSp>
          <p:nvCxnSpPr>
            <p:cNvPr id="41" name="Straight Connector 40">
              <a:extLst>
                <a:ext uri="{FF2B5EF4-FFF2-40B4-BE49-F238E27FC236}">
                  <a16:creationId xmlns:a16="http://schemas.microsoft.com/office/drawing/2014/main" id="{142483E3-1BD3-5EDC-6A21-87DFC258C042}"/>
                </a:ext>
              </a:extLst>
            </p:cNvPr>
            <p:cNvCxnSpPr>
              <a:cxnSpLocks/>
            </p:cNvCxnSpPr>
            <p:nvPr/>
          </p:nvCxnSpPr>
          <p:spPr bwMode="auto">
            <a:xfrm>
              <a:off x="2527160" y="3009043"/>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0A86D9F-EB30-48DB-EFDF-F29D00C89F44}"/>
                </a:ext>
              </a:extLst>
            </p:cNvPr>
            <p:cNvCxnSpPr>
              <a:cxnSpLocks/>
            </p:cNvCxnSpPr>
            <p:nvPr/>
          </p:nvCxnSpPr>
          <p:spPr bwMode="auto">
            <a:xfrm>
              <a:off x="2527160" y="3503479"/>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D5315C7-B17F-0C45-BC1F-4B09C0A86B1D}"/>
                </a:ext>
              </a:extLst>
            </p:cNvPr>
            <p:cNvCxnSpPr>
              <a:cxnSpLocks/>
            </p:cNvCxnSpPr>
            <p:nvPr/>
          </p:nvCxnSpPr>
          <p:spPr bwMode="auto">
            <a:xfrm>
              <a:off x="2527160" y="3997915"/>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318E685-36CF-56DE-EEF1-DD65624079BF}"/>
                </a:ext>
              </a:extLst>
            </p:cNvPr>
            <p:cNvCxnSpPr>
              <a:cxnSpLocks/>
            </p:cNvCxnSpPr>
            <p:nvPr/>
          </p:nvCxnSpPr>
          <p:spPr bwMode="auto">
            <a:xfrm>
              <a:off x="2527160" y="4492350"/>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3DE5FBD-668C-D2A9-77B1-BE1BCD292221}"/>
                </a:ext>
              </a:extLst>
            </p:cNvPr>
            <p:cNvCxnSpPr>
              <a:cxnSpLocks/>
            </p:cNvCxnSpPr>
            <p:nvPr/>
          </p:nvCxnSpPr>
          <p:spPr bwMode="auto">
            <a:xfrm>
              <a:off x="2527160" y="4986784"/>
              <a:ext cx="117799" cy="0"/>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C7BFD766-2708-7BD2-3E5F-CCF27B91DE35}"/>
              </a:ext>
            </a:extLst>
          </p:cNvPr>
          <p:cNvSpPr txBox="1"/>
          <p:nvPr/>
        </p:nvSpPr>
        <p:spPr bwMode="auto">
          <a:xfrm>
            <a:off x="2170014" y="20262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8FB724AE-9590-9108-3EA5-FA0A2C3362DF}"/>
              </a:ext>
            </a:extLst>
          </p:cNvPr>
          <p:cNvSpPr txBox="1"/>
          <p:nvPr/>
        </p:nvSpPr>
        <p:spPr bwMode="auto">
          <a:xfrm>
            <a:off x="2170014" y="249036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50</a:t>
            </a:r>
          </a:p>
        </p:txBody>
      </p:sp>
      <p:sp>
        <p:nvSpPr>
          <p:cNvPr id="48" name="TextBox 47">
            <a:extLst>
              <a:ext uri="{FF2B5EF4-FFF2-40B4-BE49-F238E27FC236}">
                <a16:creationId xmlns:a16="http://schemas.microsoft.com/office/drawing/2014/main" id="{AB8D9F38-FCAF-3C5B-F953-F3AD76923FC9}"/>
              </a:ext>
            </a:extLst>
          </p:cNvPr>
          <p:cNvSpPr txBox="1"/>
          <p:nvPr/>
        </p:nvSpPr>
        <p:spPr bwMode="auto">
          <a:xfrm>
            <a:off x="2180271" y="30246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49" name="TextBox 48">
            <a:extLst>
              <a:ext uri="{FF2B5EF4-FFF2-40B4-BE49-F238E27FC236}">
                <a16:creationId xmlns:a16="http://schemas.microsoft.com/office/drawing/2014/main" id="{77474DC5-0418-F381-1177-314A6613D815}"/>
              </a:ext>
            </a:extLst>
          </p:cNvPr>
          <p:cNvSpPr txBox="1"/>
          <p:nvPr/>
        </p:nvSpPr>
        <p:spPr bwMode="auto">
          <a:xfrm>
            <a:off x="2180271" y="34887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30</a:t>
            </a:r>
          </a:p>
        </p:txBody>
      </p:sp>
      <p:sp>
        <p:nvSpPr>
          <p:cNvPr id="50" name="TextBox 49">
            <a:extLst>
              <a:ext uri="{FF2B5EF4-FFF2-40B4-BE49-F238E27FC236}">
                <a16:creationId xmlns:a16="http://schemas.microsoft.com/office/drawing/2014/main" id="{35F42AAD-88E5-FDB6-9182-DAA291A9FD5D}"/>
              </a:ext>
            </a:extLst>
          </p:cNvPr>
          <p:cNvSpPr txBox="1"/>
          <p:nvPr/>
        </p:nvSpPr>
        <p:spPr bwMode="auto">
          <a:xfrm>
            <a:off x="2175201" y="40262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51" name="TextBox 50">
            <a:extLst>
              <a:ext uri="{FF2B5EF4-FFF2-40B4-BE49-F238E27FC236}">
                <a16:creationId xmlns:a16="http://schemas.microsoft.com/office/drawing/2014/main" id="{F952FD8E-DF5A-6167-127E-D1280E004682}"/>
              </a:ext>
            </a:extLst>
          </p:cNvPr>
          <p:cNvSpPr txBox="1"/>
          <p:nvPr/>
        </p:nvSpPr>
        <p:spPr bwMode="auto">
          <a:xfrm>
            <a:off x="2175201" y="44903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52" name="TextBox 51">
            <a:extLst>
              <a:ext uri="{FF2B5EF4-FFF2-40B4-BE49-F238E27FC236}">
                <a16:creationId xmlns:a16="http://schemas.microsoft.com/office/drawing/2014/main" id="{E40E4A32-02E5-AA78-8DCF-623D019AF53C}"/>
              </a:ext>
            </a:extLst>
          </p:cNvPr>
          <p:cNvSpPr txBox="1"/>
          <p:nvPr/>
        </p:nvSpPr>
        <p:spPr bwMode="auto">
          <a:xfrm>
            <a:off x="2293068" y="499925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grpSp>
        <p:nvGrpSpPr>
          <p:cNvPr id="57" name="Group 56">
            <a:extLst>
              <a:ext uri="{FF2B5EF4-FFF2-40B4-BE49-F238E27FC236}">
                <a16:creationId xmlns:a16="http://schemas.microsoft.com/office/drawing/2014/main" id="{1E322035-64F2-A5DF-731E-14ECD337E889}"/>
              </a:ext>
            </a:extLst>
          </p:cNvPr>
          <p:cNvGrpSpPr/>
          <p:nvPr/>
        </p:nvGrpSpPr>
        <p:grpSpPr>
          <a:xfrm>
            <a:off x="4813637" y="3593436"/>
            <a:ext cx="971972" cy="1591961"/>
            <a:chOff x="3047655" y="3388358"/>
            <a:chExt cx="971972" cy="1591961"/>
          </a:xfrm>
        </p:grpSpPr>
        <p:sp>
          <p:nvSpPr>
            <p:cNvPr id="58" name="Rectangle 57">
              <a:extLst>
                <a:ext uri="{FF2B5EF4-FFF2-40B4-BE49-F238E27FC236}">
                  <a16:creationId xmlns:a16="http://schemas.microsoft.com/office/drawing/2014/main" id="{ECD9780E-8D6B-2F7C-6FE5-54F77D045481}"/>
                </a:ext>
              </a:extLst>
            </p:cNvPr>
            <p:cNvSpPr/>
            <p:nvPr/>
          </p:nvSpPr>
          <p:spPr bwMode="auto">
            <a:xfrm>
              <a:off x="3047655" y="3388358"/>
              <a:ext cx="485201" cy="15861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4A5DC7F3-024C-C77F-968C-74965DD5E6DE}"/>
                </a:ext>
              </a:extLst>
            </p:cNvPr>
            <p:cNvSpPr/>
            <p:nvPr/>
          </p:nvSpPr>
          <p:spPr bwMode="auto">
            <a:xfrm>
              <a:off x="3534426" y="4316525"/>
              <a:ext cx="485201" cy="6637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416D96BE-D8C7-2369-84BB-E217AFD92585}"/>
              </a:ext>
            </a:extLst>
          </p:cNvPr>
          <p:cNvGrpSpPr/>
          <p:nvPr/>
        </p:nvGrpSpPr>
        <p:grpSpPr>
          <a:xfrm>
            <a:off x="6583577" y="2552357"/>
            <a:ext cx="971972" cy="2635163"/>
            <a:chOff x="3047655" y="2339383"/>
            <a:chExt cx="971972" cy="2635163"/>
          </a:xfrm>
        </p:grpSpPr>
        <p:sp>
          <p:nvSpPr>
            <p:cNvPr id="61" name="Rectangle 60">
              <a:extLst>
                <a:ext uri="{FF2B5EF4-FFF2-40B4-BE49-F238E27FC236}">
                  <a16:creationId xmlns:a16="http://schemas.microsoft.com/office/drawing/2014/main" id="{B5B11C14-4495-6BB2-C3D8-D7D653F22859}"/>
                </a:ext>
              </a:extLst>
            </p:cNvPr>
            <p:cNvSpPr/>
            <p:nvPr/>
          </p:nvSpPr>
          <p:spPr bwMode="auto">
            <a:xfrm>
              <a:off x="3047655" y="2339383"/>
              <a:ext cx="485201" cy="26351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94CC92A9-3353-A35A-107C-9A9F8AD094FB}"/>
                </a:ext>
              </a:extLst>
            </p:cNvPr>
            <p:cNvSpPr/>
            <p:nvPr/>
          </p:nvSpPr>
          <p:spPr bwMode="auto">
            <a:xfrm>
              <a:off x="3534426" y="3679609"/>
              <a:ext cx="485201" cy="12933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63" name="Group 62">
            <a:extLst>
              <a:ext uri="{FF2B5EF4-FFF2-40B4-BE49-F238E27FC236}">
                <a16:creationId xmlns:a16="http://schemas.microsoft.com/office/drawing/2014/main" id="{940E6570-D254-91BD-8242-EEA508361F88}"/>
              </a:ext>
            </a:extLst>
          </p:cNvPr>
          <p:cNvGrpSpPr/>
          <p:nvPr/>
        </p:nvGrpSpPr>
        <p:grpSpPr>
          <a:xfrm>
            <a:off x="8390130" y="3393975"/>
            <a:ext cx="971972" cy="1793977"/>
            <a:chOff x="3047655" y="3180569"/>
            <a:chExt cx="971972" cy="1793977"/>
          </a:xfrm>
        </p:grpSpPr>
        <p:sp>
          <p:nvSpPr>
            <p:cNvPr id="9216" name="Rectangle 9215">
              <a:extLst>
                <a:ext uri="{FF2B5EF4-FFF2-40B4-BE49-F238E27FC236}">
                  <a16:creationId xmlns:a16="http://schemas.microsoft.com/office/drawing/2014/main" id="{CF411188-E515-C7EC-BDEF-A2C20C38AB10}"/>
                </a:ext>
              </a:extLst>
            </p:cNvPr>
            <p:cNvSpPr/>
            <p:nvPr/>
          </p:nvSpPr>
          <p:spPr bwMode="auto">
            <a:xfrm>
              <a:off x="3047655" y="3180569"/>
              <a:ext cx="485201" cy="17939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217" name="Rectangle 9216">
              <a:extLst>
                <a:ext uri="{FF2B5EF4-FFF2-40B4-BE49-F238E27FC236}">
                  <a16:creationId xmlns:a16="http://schemas.microsoft.com/office/drawing/2014/main" id="{6F063948-7771-0600-D04A-224D12BFCA01}"/>
                </a:ext>
              </a:extLst>
            </p:cNvPr>
            <p:cNvSpPr/>
            <p:nvPr/>
          </p:nvSpPr>
          <p:spPr bwMode="auto">
            <a:xfrm>
              <a:off x="3534426" y="4125102"/>
              <a:ext cx="485201" cy="83729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27" name="Freeform: Shape 26">
            <a:extLst>
              <a:ext uri="{FF2B5EF4-FFF2-40B4-BE49-F238E27FC236}">
                <a16:creationId xmlns:a16="http://schemas.microsoft.com/office/drawing/2014/main" id="{874036CC-04A5-26BD-0B9C-F0C5B9F64641}"/>
              </a:ext>
            </a:extLst>
          </p:cNvPr>
          <p:cNvSpPr/>
          <p:nvPr/>
        </p:nvSpPr>
        <p:spPr bwMode="auto">
          <a:xfrm>
            <a:off x="2644959" y="2201714"/>
            <a:ext cx="7118717" cy="2985024"/>
          </a:xfrm>
          <a:custGeom>
            <a:avLst/>
            <a:gdLst>
              <a:gd name="connsiteX0" fmla="*/ 0 w 7118717"/>
              <a:gd name="connsiteY0" fmla="*/ 0 h 2985024"/>
              <a:gd name="connsiteX1" fmla="*/ 0 w 7118717"/>
              <a:gd name="connsiteY1" fmla="*/ 2985024 h 2985024"/>
              <a:gd name="connsiteX2" fmla="*/ 7118717 w 7118717"/>
              <a:gd name="connsiteY2" fmla="*/ 2985024 h 2985024"/>
            </a:gdLst>
            <a:ahLst/>
            <a:cxnLst>
              <a:cxn ang="0">
                <a:pos x="connsiteX0" y="connsiteY0"/>
              </a:cxn>
              <a:cxn ang="0">
                <a:pos x="connsiteX1" y="connsiteY1"/>
              </a:cxn>
              <a:cxn ang="0">
                <a:pos x="connsiteX2" y="connsiteY2"/>
              </a:cxn>
            </a:cxnLst>
            <a:rect l="l" t="t" r="r" b="b"/>
            <a:pathLst>
              <a:path w="7118717" h="2985024">
                <a:moveTo>
                  <a:pt x="0" y="0"/>
                </a:moveTo>
                <a:lnTo>
                  <a:pt x="0" y="2985024"/>
                </a:lnTo>
                <a:lnTo>
                  <a:pt x="7118717" y="2985024"/>
                </a:lnTo>
              </a:path>
            </a:pathLst>
          </a:custGeom>
          <a:noFill/>
          <a:ln w="28575">
            <a:solidFill>
              <a:schemeClr val="bg1"/>
            </a:solidFill>
            <a:miter lim="800000"/>
            <a:headEnd/>
            <a:tailEnd/>
          </a:ln>
        </p:spPr>
        <p:txBody>
          <a:bodyPr rtlCol="0" anchor="ctr"/>
          <a:lstStyle/>
          <a:p>
            <a:pPr algn="ctr"/>
            <a:endParaRPr lang="en-US"/>
          </a:p>
        </p:txBody>
      </p:sp>
      <p:cxnSp>
        <p:nvCxnSpPr>
          <p:cNvPr id="9220" name="Straight Connector 9219">
            <a:extLst>
              <a:ext uri="{FF2B5EF4-FFF2-40B4-BE49-F238E27FC236}">
                <a16:creationId xmlns:a16="http://schemas.microsoft.com/office/drawing/2014/main" id="{2817E598-67E2-64EC-AD7D-46ABD150B14B}"/>
              </a:ext>
            </a:extLst>
          </p:cNvPr>
          <p:cNvCxnSpPr/>
          <p:nvPr/>
        </p:nvCxnSpPr>
        <p:spPr bwMode="auto">
          <a:xfrm>
            <a:off x="3040281" y="5527826"/>
            <a:ext cx="2737954" cy="0"/>
          </a:xfrm>
          <a:prstGeom prst="line">
            <a:avLst/>
          </a:prstGeom>
          <a:noFill/>
          <a:ln w="28575" cap="flat" cmpd="sng" algn="ctr">
            <a:solidFill>
              <a:schemeClr val="bg1"/>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727B02BD-F37C-505A-86FF-F723ECD30BD8}"/>
              </a:ext>
            </a:extLst>
          </p:cNvPr>
          <p:cNvCxnSpPr/>
          <p:nvPr/>
        </p:nvCxnSpPr>
        <p:spPr bwMode="auto">
          <a:xfrm>
            <a:off x="6583577" y="5533840"/>
            <a:ext cx="2737954" cy="0"/>
          </a:xfrm>
          <a:prstGeom prst="line">
            <a:avLst/>
          </a:prstGeom>
          <a:noFill/>
          <a:ln w="28575" cap="flat" cmpd="sng" algn="ctr">
            <a:solidFill>
              <a:schemeClr val="bg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3F85153D-6251-7951-ABA7-7080F177D89B}"/>
              </a:ext>
            </a:extLst>
          </p:cNvPr>
          <p:cNvCxnSpPr>
            <a:cxnSpLocks/>
          </p:cNvCxnSpPr>
          <p:nvPr/>
        </p:nvCxnSpPr>
        <p:spPr bwMode="auto">
          <a:xfrm>
            <a:off x="3104535" y="2285216"/>
            <a:ext cx="915092" cy="0"/>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EAAD2762-BDD3-3B28-F3FF-83A4868F513F}"/>
              </a:ext>
            </a:extLst>
          </p:cNvPr>
          <p:cNvCxnSpPr>
            <a:cxnSpLocks/>
          </p:cNvCxnSpPr>
          <p:nvPr/>
        </p:nvCxnSpPr>
        <p:spPr bwMode="auto">
          <a:xfrm>
            <a:off x="4813637" y="3208145"/>
            <a:ext cx="915092" cy="0"/>
          </a:xfrm>
          <a:prstGeom prst="line">
            <a:avLst/>
          </a:prstGeom>
          <a:noFill/>
          <a:ln w="28575" cap="flat" cmpd="sng" algn="ctr">
            <a:solidFill>
              <a:schemeClr val="bg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B3E01ACE-DC13-5935-B627-082C0ADF7289}"/>
              </a:ext>
            </a:extLst>
          </p:cNvPr>
          <p:cNvCxnSpPr>
            <a:cxnSpLocks/>
          </p:cNvCxnSpPr>
          <p:nvPr/>
        </p:nvCxnSpPr>
        <p:spPr bwMode="auto">
          <a:xfrm>
            <a:off x="6611232" y="2245528"/>
            <a:ext cx="915092" cy="0"/>
          </a:xfrm>
          <a:prstGeom prst="line">
            <a:avLst/>
          </a:prstGeom>
          <a:noFill/>
          <a:ln w="28575" cap="flat" cmpd="sng" algn="ctr">
            <a:solidFill>
              <a:schemeClr val="bg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20EC861A-4320-F2E3-5DDD-19BF1ED3B891}"/>
              </a:ext>
            </a:extLst>
          </p:cNvPr>
          <p:cNvCxnSpPr>
            <a:cxnSpLocks/>
          </p:cNvCxnSpPr>
          <p:nvPr/>
        </p:nvCxnSpPr>
        <p:spPr bwMode="auto">
          <a:xfrm>
            <a:off x="8447010" y="3000957"/>
            <a:ext cx="915092"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539570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BENEFIT: Rate of </a:t>
            </a:r>
            <a:r>
              <a:rPr lang="en-US" dirty="0"/>
              <a:t>MRD− and CR in ITT</a:t>
            </a:r>
            <a:endParaRPr lang="en-US" altLang="en-US" dirty="0"/>
          </a:p>
        </p:txBody>
      </p:sp>
      <p:sp>
        <p:nvSpPr>
          <p:cNvPr id="4" name="Text Box 11">
            <a:extLst>
              <a:ext uri="{FF2B5EF4-FFF2-40B4-BE49-F238E27FC236}">
                <a16:creationId xmlns:a16="http://schemas.microsoft.com/office/drawing/2014/main" id="{32F57ADA-546B-1671-EB10-5E634824F24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Leleu</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Nature Medicine.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spc="-10" err="1">
                <a:solidFill>
                  <a:srgbClr val="455560"/>
                </a:solidFill>
                <a:latin typeface="Calibri" panose="020F0502020204030204" pitchFamily="34" charset="0"/>
              </a:rPr>
              <a:t>Leleu</a:t>
            </a:r>
            <a:r>
              <a:rPr lang="en-US" altLang="en-US" sz="1200" b="0" spc="-10">
                <a:solidFill>
                  <a:srgbClr val="455560"/>
                </a:solidFill>
                <a:latin typeface="Calibri" panose="020F0502020204030204" pitchFamily="34" charset="0"/>
              </a:rPr>
              <a:t>.</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a:solidFill>
                  <a:srgbClr val="455560"/>
                </a:solidFill>
                <a:latin typeface="Calibri" panose="020F0502020204030204" pitchFamily="34" charset="0"/>
                <a:cs typeface="Arial" panose="020B0604020202020204" pitchFamily="34" charset="0"/>
              </a:rPr>
              <a:t>7501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5" name="TextBox 4">
            <a:extLst>
              <a:ext uri="{FF2B5EF4-FFF2-40B4-BE49-F238E27FC236}">
                <a16:creationId xmlns:a16="http://schemas.microsoft.com/office/drawing/2014/main" id="{B67AC048-3A5A-A2F2-CB07-4FB6BB590F0E}"/>
              </a:ext>
            </a:extLst>
          </p:cNvPr>
          <p:cNvSpPr txBox="1"/>
          <p:nvPr/>
        </p:nvSpPr>
        <p:spPr bwMode="auto">
          <a:xfrm>
            <a:off x="3690311" y="5515883"/>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12 Mo</a:t>
            </a:r>
          </a:p>
        </p:txBody>
      </p:sp>
      <p:sp>
        <p:nvSpPr>
          <p:cNvPr id="6" name="TextBox 5">
            <a:extLst>
              <a:ext uri="{FF2B5EF4-FFF2-40B4-BE49-F238E27FC236}">
                <a16:creationId xmlns:a16="http://schemas.microsoft.com/office/drawing/2014/main" id="{E57FE5A9-6607-5B80-E178-5D8C63EC96D6}"/>
              </a:ext>
            </a:extLst>
          </p:cNvPr>
          <p:cNvSpPr txBox="1"/>
          <p:nvPr/>
        </p:nvSpPr>
        <p:spPr bwMode="auto">
          <a:xfrm>
            <a:off x="7261015" y="5520606"/>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18 Mo</a:t>
            </a:r>
          </a:p>
        </p:txBody>
      </p:sp>
      <p:sp>
        <p:nvSpPr>
          <p:cNvPr id="11" name="TextBox 10">
            <a:extLst>
              <a:ext uri="{FF2B5EF4-FFF2-40B4-BE49-F238E27FC236}">
                <a16:creationId xmlns:a16="http://schemas.microsoft.com/office/drawing/2014/main" id="{95408FB5-89D8-1CB0-9B2C-505EC05E32B2}"/>
              </a:ext>
            </a:extLst>
          </p:cNvPr>
          <p:cNvSpPr txBox="1"/>
          <p:nvPr/>
        </p:nvSpPr>
        <p:spPr bwMode="auto">
          <a:xfrm rot="16200000">
            <a:off x="1319215" y="3244334"/>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Patients (%)</a:t>
            </a:r>
          </a:p>
        </p:txBody>
      </p:sp>
      <p:sp>
        <p:nvSpPr>
          <p:cNvPr id="12" name="TextBox 11">
            <a:extLst>
              <a:ext uri="{FF2B5EF4-FFF2-40B4-BE49-F238E27FC236}">
                <a16:creationId xmlns:a16="http://schemas.microsoft.com/office/drawing/2014/main" id="{AA0B5741-0E41-05AD-1972-949DC418BDC1}"/>
              </a:ext>
            </a:extLst>
          </p:cNvPr>
          <p:cNvSpPr txBox="1"/>
          <p:nvPr/>
        </p:nvSpPr>
        <p:spPr bwMode="auto">
          <a:xfrm>
            <a:off x="2917582" y="2807509"/>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28</a:t>
            </a:r>
            <a:endParaRPr lang="en-US" sz="1600" baseline="3000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6B98A4C4-E3A1-B8D5-47DC-EE77F84E0868}"/>
              </a:ext>
            </a:extLst>
          </p:cNvPr>
          <p:cNvSpPr txBox="1"/>
          <p:nvPr/>
        </p:nvSpPr>
        <p:spPr bwMode="auto">
          <a:xfrm>
            <a:off x="3412633" y="4113363"/>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10</a:t>
            </a:r>
            <a:endParaRPr lang="en-US" sz="1600" baseline="3000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0F59527A-D173-A3BB-D6DF-1A2E02C548C8}"/>
              </a:ext>
            </a:extLst>
          </p:cNvPr>
          <p:cNvSpPr txBox="1"/>
          <p:nvPr/>
        </p:nvSpPr>
        <p:spPr bwMode="auto">
          <a:xfrm>
            <a:off x="4698893" y="3456014"/>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19</a:t>
            </a:r>
            <a:endParaRPr lang="en-US" sz="1600" baseline="3000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E425650E-5EA4-ABDA-8146-1486BB9FCD71}"/>
              </a:ext>
            </a:extLst>
          </p:cNvPr>
          <p:cNvSpPr txBox="1"/>
          <p:nvPr/>
        </p:nvSpPr>
        <p:spPr bwMode="auto">
          <a:xfrm>
            <a:off x="5176912" y="4350503"/>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7</a:t>
            </a:r>
            <a:endParaRPr lang="en-US" sz="1600" baseline="3000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AC3FF0C8-E4CF-F448-492D-3D2A3B20C50E}"/>
              </a:ext>
            </a:extLst>
          </p:cNvPr>
          <p:cNvSpPr txBox="1"/>
          <p:nvPr/>
        </p:nvSpPr>
        <p:spPr bwMode="auto">
          <a:xfrm>
            <a:off x="6457836" y="2116639"/>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37</a:t>
            </a:r>
            <a:endParaRPr lang="en-US" sz="1600" baseline="3000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B5F4BFE1-8DD9-C29E-87AE-53EE8038EF02}"/>
              </a:ext>
            </a:extLst>
          </p:cNvPr>
          <p:cNvSpPr txBox="1"/>
          <p:nvPr/>
        </p:nvSpPr>
        <p:spPr bwMode="auto">
          <a:xfrm>
            <a:off x="6969120" y="3604211"/>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17</a:t>
            </a:r>
            <a:endParaRPr lang="en-US" sz="1600" baseline="3000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6A696CB3-1306-42BD-A325-23460178B1F4}"/>
              </a:ext>
            </a:extLst>
          </p:cNvPr>
          <p:cNvSpPr txBox="1"/>
          <p:nvPr/>
        </p:nvSpPr>
        <p:spPr bwMode="auto">
          <a:xfrm>
            <a:off x="8764727" y="3971989"/>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12</a:t>
            </a:r>
            <a:endParaRPr lang="en-US" sz="1600" baseline="3000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A5BF89AD-3CA6-3872-C644-543093F42FC4}"/>
              </a:ext>
            </a:extLst>
          </p:cNvPr>
          <p:cNvSpPr txBox="1"/>
          <p:nvPr/>
        </p:nvSpPr>
        <p:spPr bwMode="auto">
          <a:xfrm>
            <a:off x="8294193" y="2859360"/>
            <a:ext cx="70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27</a:t>
            </a:r>
            <a:endParaRPr lang="en-US" sz="1600" baseline="3000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C8F4E98D-1499-9E98-2B20-64261C2163DC}"/>
              </a:ext>
            </a:extLst>
          </p:cNvPr>
          <p:cNvSpPr txBox="1"/>
          <p:nvPr/>
        </p:nvSpPr>
        <p:spPr bwMode="auto">
          <a:xfrm>
            <a:off x="2726677" y="2026239"/>
            <a:ext cx="1665919" cy="73866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OR:</a:t>
            </a:r>
            <a:r>
              <a:rPr lang="en-US" sz="1400">
                <a:solidFill>
                  <a:schemeClr val="bg1"/>
                </a:solidFill>
                <a:latin typeface="Calibri" panose="020F0502020204030204" pitchFamily="34" charset="0"/>
              </a:rPr>
              <a:t> </a:t>
            </a:r>
            <a:r>
              <a:rPr lang="en-US" sz="1400" b="0">
                <a:solidFill>
                  <a:schemeClr val="bg1"/>
                </a:solidFill>
                <a:latin typeface="Calibri" panose="020F0502020204030204" pitchFamily="34" charset="0"/>
              </a:rPr>
              <a:t>3.86 </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(95% CI: 1.94-7.70)</a:t>
            </a:r>
            <a:br>
              <a:rPr lang="en-US" sz="1400">
                <a:solidFill>
                  <a:schemeClr val="bg1"/>
                </a:solidFill>
                <a:latin typeface="Calibri" panose="020F0502020204030204" pitchFamily="34" charset="0"/>
              </a:rPr>
            </a:br>
            <a:r>
              <a:rPr lang="en-US" sz="1400" i="1">
                <a:solidFill>
                  <a:schemeClr val="bg1"/>
                </a:solidFill>
                <a:latin typeface="Calibri" panose="020F0502020204030204" pitchFamily="34" charset="0"/>
              </a:rPr>
              <a:t>P </a:t>
            </a:r>
            <a:r>
              <a:rPr lang="en-US" sz="1400">
                <a:solidFill>
                  <a:schemeClr val="bg1"/>
                </a:solidFill>
                <a:latin typeface="Calibri" panose="020F0502020204030204" pitchFamily="34" charset="0"/>
              </a:rPr>
              <a:t>= .0001</a:t>
            </a:r>
            <a:endParaRPr lang="en-US" sz="1400" b="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CB50B97D-A073-FD03-1B7E-EF473CD01480}"/>
              </a:ext>
            </a:extLst>
          </p:cNvPr>
          <p:cNvSpPr txBox="1"/>
          <p:nvPr/>
        </p:nvSpPr>
        <p:spPr bwMode="auto">
          <a:xfrm>
            <a:off x="4501289" y="2651561"/>
            <a:ext cx="1566454" cy="738664"/>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OR:</a:t>
            </a:r>
            <a:r>
              <a:rPr lang="en-US" sz="1400">
                <a:solidFill>
                  <a:schemeClr val="bg1"/>
                </a:solidFill>
                <a:latin typeface="Calibri" panose="020F0502020204030204" pitchFamily="34" charset="0"/>
              </a:rPr>
              <a:t> </a:t>
            </a:r>
            <a:r>
              <a:rPr lang="en-US" sz="1400" b="0">
                <a:solidFill>
                  <a:schemeClr val="bg1"/>
                </a:solidFill>
                <a:latin typeface="Calibri" panose="020F0502020204030204" pitchFamily="34" charset="0"/>
              </a:rPr>
              <a:t>3.43 </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(95% CI: 1.53-7.65)</a:t>
            </a:r>
            <a:br>
              <a:rPr lang="en-US" sz="1400" b="0">
                <a:solidFill>
                  <a:schemeClr val="bg1"/>
                </a:solidFill>
                <a:latin typeface="Calibri" panose="020F0502020204030204" pitchFamily="34" charset="0"/>
              </a:rPr>
            </a:br>
            <a:r>
              <a:rPr lang="en-US" sz="1400" i="1">
                <a:solidFill>
                  <a:schemeClr val="bg1"/>
                </a:solidFill>
                <a:latin typeface="Calibri" panose="020F0502020204030204" pitchFamily="34" charset="0"/>
              </a:rPr>
              <a:t>P =</a:t>
            </a:r>
            <a:r>
              <a:rPr lang="en-US" sz="1400">
                <a:solidFill>
                  <a:schemeClr val="bg1"/>
                </a:solidFill>
                <a:latin typeface="Calibri" panose="020F0502020204030204" pitchFamily="34" charset="0"/>
              </a:rPr>
              <a:t> .003</a:t>
            </a:r>
            <a:endParaRPr lang="en-US" sz="1400" b="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52390386-0977-5A63-8F07-231BA85AA02B}"/>
              </a:ext>
            </a:extLst>
          </p:cNvPr>
          <p:cNvSpPr txBox="1"/>
          <p:nvPr/>
        </p:nvSpPr>
        <p:spPr bwMode="auto">
          <a:xfrm>
            <a:off x="6302513" y="1380800"/>
            <a:ext cx="1566454" cy="738664"/>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OR:</a:t>
            </a:r>
            <a:r>
              <a:rPr lang="en-US" sz="1400">
                <a:solidFill>
                  <a:schemeClr val="bg1"/>
                </a:solidFill>
                <a:latin typeface="Calibri" panose="020F0502020204030204" pitchFamily="34" charset="0"/>
              </a:rPr>
              <a:t> </a:t>
            </a:r>
            <a:r>
              <a:rPr lang="en-US" sz="1400" b="0">
                <a:solidFill>
                  <a:schemeClr val="bg1"/>
                </a:solidFill>
                <a:latin typeface="Calibri" panose="020F0502020204030204" pitchFamily="34" charset="0"/>
              </a:rPr>
              <a:t>2.91 </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(95% CI: 1.64-5.16)</a:t>
            </a:r>
            <a:br>
              <a:rPr lang="en-US" sz="1400">
                <a:solidFill>
                  <a:schemeClr val="bg1"/>
                </a:solidFill>
                <a:latin typeface="Calibri" panose="020F0502020204030204" pitchFamily="34" charset="0"/>
              </a:rPr>
            </a:br>
            <a:r>
              <a:rPr lang="en-US" sz="1400" i="1">
                <a:solidFill>
                  <a:schemeClr val="bg1"/>
                </a:solidFill>
                <a:latin typeface="Calibri" panose="020F0502020204030204" pitchFamily="34" charset="0"/>
              </a:rPr>
              <a:t>P =</a:t>
            </a:r>
            <a:r>
              <a:rPr lang="en-US" sz="1400">
                <a:solidFill>
                  <a:schemeClr val="bg1"/>
                </a:solidFill>
                <a:latin typeface="Calibri" panose="020F0502020204030204" pitchFamily="34" charset="0"/>
              </a:rPr>
              <a:t> .0003</a:t>
            </a:r>
            <a:endParaRPr lang="en-US" sz="1400" b="0">
              <a:solidFill>
                <a:schemeClr val="bg1"/>
              </a:solidFill>
              <a:latin typeface="Calibri" panose="020F0502020204030204" pitchFamily="34" charset="0"/>
            </a:endParaRPr>
          </a:p>
        </p:txBody>
      </p:sp>
      <p:sp>
        <p:nvSpPr>
          <p:cNvPr id="23" name="TextBox 22">
            <a:extLst>
              <a:ext uri="{FF2B5EF4-FFF2-40B4-BE49-F238E27FC236}">
                <a16:creationId xmlns:a16="http://schemas.microsoft.com/office/drawing/2014/main" id="{B7EA6590-DA14-26C2-3941-E8CEC73B32AF}"/>
              </a:ext>
            </a:extLst>
          </p:cNvPr>
          <p:cNvSpPr txBox="1"/>
          <p:nvPr/>
        </p:nvSpPr>
        <p:spPr bwMode="auto">
          <a:xfrm>
            <a:off x="8124771" y="2098786"/>
            <a:ext cx="1566454" cy="738664"/>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OR:</a:t>
            </a:r>
            <a:r>
              <a:rPr lang="en-US" sz="1400">
                <a:solidFill>
                  <a:schemeClr val="bg1"/>
                </a:solidFill>
                <a:latin typeface="Calibri" panose="020F0502020204030204" pitchFamily="34" charset="0"/>
              </a:rPr>
              <a:t> </a:t>
            </a:r>
            <a:r>
              <a:rPr lang="en-US" sz="1400" b="0">
                <a:solidFill>
                  <a:schemeClr val="bg1"/>
                </a:solidFill>
                <a:latin typeface="Calibri" panose="020F0502020204030204" pitchFamily="34" charset="0"/>
              </a:rPr>
              <a:t>2.85 </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(95% CI: 1.49-5.45)</a:t>
            </a:r>
            <a:br>
              <a:rPr lang="en-US" sz="1400">
                <a:solidFill>
                  <a:schemeClr val="bg1"/>
                </a:solidFill>
                <a:latin typeface="Calibri" panose="020F0502020204030204" pitchFamily="34" charset="0"/>
              </a:rPr>
            </a:br>
            <a:r>
              <a:rPr lang="en-US" sz="1400" i="1">
                <a:solidFill>
                  <a:schemeClr val="bg1"/>
                </a:solidFill>
                <a:latin typeface="Calibri" panose="020F0502020204030204" pitchFamily="34" charset="0"/>
              </a:rPr>
              <a:t>P =</a:t>
            </a:r>
            <a:r>
              <a:rPr lang="en-US" sz="1400">
                <a:solidFill>
                  <a:schemeClr val="bg1"/>
                </a:solidFill>
                <a:latin typeface="Calibri" panose="020F0502020204030204" pitchFamily="34" charset="0"/>
              </a:rPr>
              <a:t> .002</a:t>
            </a:r>
            <a:endParaRPr lang="en-US" sz="1400" b="0">
              <a:solidFill>
                <a:schemeClr val="bg1"/>
              </a:solidFill>
              <a:latin typeface="Calibri" panose="020F0502020204030204" pitchFamily="34" charset="0"/>
            </a:endParaRPr>
          </a:p>
        </p:txBody>
      </p:sp>
      <p:sp>
        <p:nvSpPr>
          <p:cNvPr id="24" name="Content Placeholder 23">
            <a:extLst>
              <a:ext uri="{FF2B5EF4-FFF2-40B4-BE49-F238E27FC236}">
                <a16:creationId xmlns:a16="http://schemas.microsoft.com/office/drawing/2014/main" id="{67E37D0F-051F-38D5-4CCF-CAA34522587C}"/>
              </a:ext>
            </a:extLst>
          </p:cNvPr>
          <p:cNvSpPr>
            <a:spLocks noGrp="1"/>
          </p:cNvSpPr>
          <p:nvPr>
            <p:ph idx="1"/>
          </p:nvPr>
        </p:nvSpPr>
        <p:spPr>
          <a:xfrm>
            <a:off x="604674" y="5936626"/>
            <a:ext cx="10877529" cy="396021"/>
          </a:xfrm>
        </p:spPr>
        <p:txBody>
          <a:bodyPr/>
          <a:lstStyle/>
          <a:p>
            <a:r>
              <a:rPr lang="en-US" sz="2000"/>
              <a:t>Isa-VRd significantly improved 12- and 18-mo MRD− rate (at </a:t>
            </a:r>
            <a:r>
              <a:rPr lang="en-US" sz="2000">
                <a:solidFill>
                  <a:schemeClr val="bg1"/>
                </a:solidFill>
              </a:rPr>
              <a:t>10</a:t>
            </a:r>
            <a:r>
              <a:rPr lang="en-US" sz="2000" baseline="30000">
                <a:solidFill>
                  <a:schemeClr val="bg1"/>
                </a:solidFill>
              </a:rPr>
              <a:t>-5</a:t>
            </a:r>
            <a:r>
              <a:rPr lang="en-US" sz="2000"/>
              <a:t> or </a:t>
            </a:r>
            <a:r>
              <a:rPr lang="en-US" sz="2000">
                <a:solidFill>
                  <a:schemeClr val="bg1"/>
                </a:solidFill>
              </a:rPr>
              <a:t>10</a:t>
            </a:r>
            <a:r>
              <a:rPr lang="en-US" sz="2000" baseline="30000">
                <a:solidFill>
                  <a:schemeClr val="bg1"/>
                </a:solidFill>
              </a:rPr>
              <a:t>-6 </a:t>
            </a:r>
            <a:r>
              <a:rPr lang="en-US" sz="2000"/>
              <a:t>sensitivity) vs Isa-Rd</a:t>
            </a:r>
          </a:p>
        </p:txBody>
      </p:sp>
      <p:grpSp>
        <p:nvGrpSpPr>
          <p:cNvPr id="25" name="Group 24">
            <a:extLst>
              <a:ext uri="{FF2B5EF4-FFF2-40B4-BE49-F238E27FC236}">
                <a16:creationId xmlns:a16="http://schemas.microsoft.com/office/drawing/2014/main" id="{5F47250F-C870-E3FF-7C8C-C4D3BE97976E}"/>
              </a:ext>
            </a:extLst>
          </p:cNvPr>
          <p:cNvGrpSpPr/>
          <p:nvPr/>
        </p:nvGrpSpPr>
        <p:grpSpPr>
          <a:xfrm>
            <a:off x="3047655" y="3096029"/>
            <a:ext cx="971972" cy="2097698"/>
            <a:chOff x="3047655" y="2896927"/>
            <a:chExt cx="971972" cy="2097698"/>
          </a:xfrm>
        </p:grpSpPr>
        <p:sp>
          <p:nvSpPr>
            <p:cNvPr id="26" name="Rectangle 25">
              <a:extLst>
                <a:ext uri="{FF2B5EF4-FFF2-40B4-BE49-F238E27FC236}">
                  <a16:creationId xmlns:a16="http://schemas.microsoft.com/office/drawing/2014/main" id="{9DE91243-89F1-4FF4-A236-803A1F9DDA05}"/>
                </a:ext>
              </a:extLst>
            </p:cNvPr>
            <p:cNvSpPr/>
            <p:nvPr/>
          </p:nvSpPr>
          <p:spPr bwMode="auto">
            <a:xfrm>
              <a:off x="3047655" y="2896927"/>
              <a:ext cx="485201" cy="20976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98D2B422-CEB8-9A46-2E08-FE339902878F}"/>
                </a:ext>
              </a:extLst>
            </p:cNvPr>
            <p:cNvSpPr/>
            <p:nvPr/>
          </p:nvSpPr>
          <p:spPr bwMode="auto">
            <a:xfrm>
              <a:off x="3534426" y="4222028"/>
              <a:ext cx="485201" cy="7582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8" name="Group 27">
            <a:extLst>
              <a:ext uri="{FF2B5EF4-FFF2-40B4-BE49-F238E27FC236}">
                <a16:creationId xmlns:a16="http://schemas.microsoft.com/office/drawing/2014/main" id="{311BC4D0-8148-62C8-A036-E1BDA94F7E4E}"/>
              </a:ext>
            </a:extLst>
          </p:cNvPr>
          <p:cNvGrpSpPr/>
          <p:nvPr/>
        </p:nvGrpSpPr>
        <p:grpSpPr>
          <a:xfrm>
            <a:off x="10158258" y="1797952"/>
            <a:ext cx="1186719" cy="646331"/>
            <a:chOff x="10147800" y="1644928"/>
            <a:chExt cx="1186719" cy="646331"/>
          </a:xfrm>
        </p:grpSpPr>
        <p:sp>
          <p:nvSpPr>
            <p:cNvPr id="29" name="TextBox 28">
              <a:extLst>
                <a:ext uri="{FF2B5EF4-FFF2-40B4-BE49-F238E27FC236}">
                  <a16:creationId xmlns:a16="http://schemas.microsoft.com/office/drawing/2014/main" id="{294E95CB-6115-ABA6-7941-7EF973CC62B3}"/>
                </a:ext>
              </a:extLst>
            </p:cNvPr>
            <p:cNvSpPr txBox="1"/>
            <p:nvPr/>
          </p:nvSpPr>
          <p:spPr bwMode="auto">
            <a:xfrm>
              <a:off x="10304494" y="1644928"/>
              <a:ext cx="10300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Isa-</a:t>
              </a:r>
              <a:r>
                <a:rPr lang="en-US" b="0" err="1">
                  <a:solidFill>
                    <a:schemeClr val="bg1"/>
                  </a:solidFill>
                  <a:latin typeface="Calibri" panose="020F0502020204030204" pitchFamily="34" charset="0"/>
                </a:rPr>
                <a:t>VRd</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Isa-Rd</a:t>
              </a:r>
            </a:p>
          </p:txBody>
        </p:sp>
        <p:sp>
          <p:nvSpPr>
            <p:cNvPr id="30" name="Rectangle 29">
              <a:extLst>
                <a:ext uri="{FF2B5EF4-FFF2-40B4-BE49-F238E27FC236}">
                  <a16:creationId xmlns:a16="http://schemas.microsoft.com/office/drawing/2014/main" id="{C4555D00-F8A8-9ECC-7EE9-0341D5C09F25}"/>
                </a:ext>
              </a:extLst>
            </p:cNvPr>
            <p:cNvSpPr/>
            <p:nvPr/>
          </p:nvSpPr>
          <p:spPr bwMode="auto">
            <a:xfrm>
              <a:off x="10147800" y="1753230"/>
              <a:ext cx="156694" cy="1566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E83EC6E5-8B36-2326-98D2-39F4F85A46F0}"/>
                </a:ext>
              </a:extLst>
            </p:cNvPr>
            <p:cNvSpPr/>
            <p:nvPr/>
          </p:nvSpPr>
          <p:spPr bwMode="auto">
            <a:xfrm>
              <a:off x="10147800" y="2033799"/>
              <a:ext cx="156694" cy="1566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40" name="Group 39">
            <a:extLst>
              <a:ext uri="{FF2B5EF4-FFF2-40B4-BE49-F238E27FC236}">
                <a16:creationId xmlns:a16="http://schemas.microsoft.com/office/drawing/2014/main" id="{237BFE52-2076-3AA9-FA61-D42FC0AA8D76}"/>
              </a:ext>
            </a:extLst>
          </p:cNvPr>
          <p:cNvGrpSpPr/>
          <p:nvPr/>
        </p:nvGrpSpPr>
        <p:grpSpPr>
          <a:xfrm rot="5400000">
            <a:off x="6154808" y="1665940"/>
            <a:ext cx="99000" cy="7118716"/>
            <a:chOff x="2527160" y="3009043"/>
            <a:chExt cx="117799" cy="1977741"/>
          </a:xfrm>
        </p:grpSpPr>
        <p:cxnSp>
          <p:nvCxnSpPr>
            <p:cNvPr id="41" name="Straight Connector 40">
              <a:extLst>
                <a:ext uri="{FF2B5EF4-FFF2-40B4-BE49-F238E27FC236}">
                  <a16:creationId xmlns:a16="http://schemas.microsoft.com/office/drawing/2014/main" id="{507D3F54-3425-ABA1-6FB5-9BE6C3DC3EE9}"/>
                </a:ext>
              </a:extLst>
            </p:cNvPr>
            <p:cNvCxnSpPr>
              <a:cxnSpLocks/>
            </p:cNvCxnSpPr>
            <p:nvPr/>
          </p:nvCxnSpPr>
          <p:spPr bwMode="auto">
            <a:xfrm>
              <a:off x="2527160" y="3009043"/>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C884673-27DF-EB9D-AF49-796CC6BEBA44}"/>
                </a:ext>
              </a:extLst>
            </p:cNvPr>
            <p:cNvCxnSpPr>
              <a:cxnSpLocks/>
            </p:cNvCxnSpPr>
            <p:nvPr/>
          </p:nvCxnSpPr>
          <p:spPr bwMode="auto">
            <a:xfrm>
              <a:off x="2527160" y="3503479"/>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70173A7-6128-5D3C-A831-D71911A3C5F5}"/>
                </a:ext>
              </a:extLst>
            </p:cNvPr>
            <p:cNvCxnSpPr>
              <a:cxnSpLocks/>
            </p:cNvCxnSpPr>
            <p:nvPr/>
          </p:nvCxnSpPr>
          <p:spPr bwMode="auto">
            <a:xfrm>
              <a:off x="2527160" y="3997915"/>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2B14A54-DC86-89A5-139E-35308F5C73D2}"/>
                </a:ext>
              </a:extLst>
            </p:cNvPr>
            <p:cNvCxnSpPr>
              <a:cxnSpLocks/>
            </p:cNvCxnSpPr>
            <p:nvPr/>
          </p:nvCxnSpPr>
          <p:spPr bwMode="auto">
            <a:xfrm>
              <a:off x="2527160" y="4492350"/>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83DC15B-ACAB-87B0-D09C-0171390F1C55}"/>
                </a:ext>
              </a:extLst>
            </p:cNvPr>
            <p:cNvCxnSpPr>
              <a:cxnSpLocks/>
            </p:cNvCxnSpPr>
            <p:nvPr/>
          </p:nvCxnSpPr>
          <p:spPr bwMode="auto">
            <a:xfrm>
              <a:off x="2527160" y="4986784"/>
              <a:ext cx="117799" cy="0"/>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F00A16FB-82BF-C81F-6810-E8BF531897B9}"/>
              </a:ext>
            </a:extLst>
          </p:cNvPr>
          <p:cNvSpPr txBox="1"/>
          <p:nvPr/>
        </p:nvSpPr>
        <p:spPr bwMode="auto">
          <a:xfrm>
            <a:off x="2170014" y="20262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0C06060B-AD83-9174-9536-41AAD0606724}"/>
              </a:ext>
            </a:extLst>
          </p:cNvPr>
          <p:cNvSpPr txBox="1"/>
          <p:nvPr/>
        </p:nvSpPr>
        <p:spPr bwMode="auto">
          <a:xfrm>
            <a:off x="2170014" y="240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35</a:t>
            </a:r>
          </a:p>
        </p:txBody>
      </p:sp>
      <p:sp>
        <p:nvSpPr>
          <p:cNvPr id="48" name="TextBox 47">
            <a:extLst>
              <a:ext uri="{FF2B5EF4-FFF2-40B4-BE49-F238E27FC236}">
                <a16:creationId xmlns:a16="http://schemas.microsoft.com/office/drawing/2014/main" id="{3CEFB201-3633-C42A-2C17-D298CBFA1F86}"/>
              </a:ext>
            </a:extLst>
          </p:cNvPr>
          <p:cNvSpPr txBox="1"/>
          <p:nvPr/>
        </p:nvSpPr>
        <p:spPr bwMode="auto">
          <a:xfrm>
            <a:off x="2180271" y="27546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30</a:t>
            </a:r>
          </a:p>
        </p:txBody>
      </p:sp>
      <p:sp>
        <p:nvSpPr>
          <p:cNvPr id="49" name="TextBox 48">
            <a:extLst>
              <a:ext uri="{FF2B5EF4-FFF2-40B4-BE49-F238E27FC236}">
                <a16:creationId xmlns:a16="http://schemas.microsoft.com/office/drawing/2014/main" id="{1DB8F28C-415B-DDA9-D147-3EC58CBA9A47}"/>
              </a:ext>
            </a:extLst>
          </p:cNvPr>
          <p:cNvSpPr txBox="1"/>
          <p:nvPr/>
        </p:nvSpPr>
        <p:spPr bwMode="auto">
          <a:xfrm>
            <a:off x="2180271" y="34887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FA216ABA-6972-3AA7-2AFE-2F48BCE097D8}"/>
              </a:ext>
            </a:extLst>
          </p:cNvPr>
          <p:cNvSpPr txBox="1"/>
          <p:nvPr/>
        </p:nvSpPr>
        <p:spPr bwMode="auto">
          <a:xfrm>
            <a:off x="2175201" y="387352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15</a:t>
            </a:r>
          </a:p>
        </p:txBody>
      </p:sp>
      <p:sp>
        <p:nvSpPr>
          <p:cNvPr id="51" name="TextBox 50">
            <a:extLst>
              <a:ext uri="{FF2B5EF4-FFF2-40B4-BE49-F238E27FC236}">
                <a16:creationId xmlns:a16="http://schemas.microsoft.com/office/drawing/2014/main" id="{F30C06D4-A0DD-1D4F-BB09-667727376847}"/>
              </a:ext>
            </a:extLst>
          </p:cNvPr>
          <p:cNvSpPr txBox="1"/>
          <p:nvPr/>
        </p:nvSpPr>
        <p:spPr bwMode="auto">
          <a:xfrm>
            <a:off x="2175201" y="423060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52" name="TextBox 51">
            <a:extLst>
              <a:ext uri="{FF2B5EF4-FFF2-40B4-BE49-F238E27FC236}">
                <a16:creationId xmlns:a16="http://schemas.microsoft.com/office/drawing/2014/main" id="{8FB6479F-EAEF-A14C-76B2-C62996AD5A07}"/>
              </a:ext>
            </a:extLst>
          </p:cNvPr>
          <p:cNvSpPr txBox="1"/>
          <p:nvPr/>
        </p:nvSpPr>
        <p:spPr bwMode="auto">
          <a:xfrm>
            <a:off x="2293068" y="499925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grpSp>
        <p:nvGrpSpPr>
          <p:cNvPr id="53" name="Group 52">
            <a:extLst>
              <a:ext uri="{FF2B5EF4-FFF2-40B4-BE49-F238E27FC236}">
                <a16:creationId xmlns:a16="http://schemas.microsoft.com/office/drawing/2014/main" id="{F244F8B1-61AA-0958-E013-D253992DEE6F}"/>
              </a:ext>
            </a:extLst>
          </p:cNvPr>
          <p:cNvGrpSpPr/>
          <p:nvPr/>
        </p:nvGrpSpPr>
        <p:grpSpPr>
          <a:xfrm>
            <a:off x="4813637" y="3762802"/>
            <a:ext cx="971972" cy="1423084"/>
            <a:chOff x="3047655" y="3557724"/>
            <a:chExt cx="971972" cy="1423084"/>
          </a:xfrm>
        </p:grpSpPr>
        <p:sp>
          <p:nvSpPr>
            <p:cNvPr id="54" name="Rectangle 53">
              <a:extLst>
                <a:ext uri="{FF2B5EF4-FFF2-40B4-BE49-F238E27FC236}">
                  <a16:creationId xmlns:a16="http://schemas.microsoft.com/office/drawing/2014/main" id="{A653898A-037A-9F7F-6AFD-0D525600A764}"/>
                </a:ext>
              </a:extLst>
            </p:cNvPr>
            <p:cNvSpPr/>
            <p:nvPr/>
          </p:nvSpPr>
          <p:spPr bwMode="auto">
            <a:xfrm>
              <a:off x="3047655" y="3557724"/>
              <a:ext cx="485201" cy="14230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BBF5759-6849-B2BA-4EE6-D1B5B04009FB}"/>
                </a:ext>
              </a:extLst>
            </p:cNvPr>
            <p:cNvSpPr/>
            <p:nvPr/>
          </p:nvSpPr>
          <p:spPr bwMode="auto">
            <a:xfrm>
              <a:off x="3534426" y="4446613"/>
              <a:ext cx="485201" cy="5245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56" name="Group 55">
            <a:extLst>
              <a:ext uri="{FF2B5EF4-FFF2-40B4-BE49-F238E27FC236}">
                <a16:creationId xmlns:a16="http://schemas.microsoft.com/office/drawing/2014/main" id="{60354776-DFC3-7D85-0D3D-F20BADF9E143}"/>
              </a:ext>
            </a:extLst>
          </p:cNvPr>
          <p:cNvGrpSpPr/>
          <p:nvPr/>
        </p:nvGrpSpPr>
        <p:grpSpPr>
          <a:xfrm>
            <a:off x="6583577" y="2436813"/>
            <a:ext cx="971972" cy="2750707"/>
            <a:chOff x="3047655" y="2223839"/>
            <a:chExt cx="971972" cy="2750707"/>
          </a:xfrm>
        </p:grpSpPr>
        <p:sp>
          <p:nvSpPr>
            <p:cNvPr id="57" name="Rectangle 56">
              <a:extLst>
                <a:ext uri="{FF2B5EF4-FFF2-40B4-BE49-F238E27FC236}">
                  <a16:creationId xmlns:a16="http://schemas.microsoft.com/office/drawing/2014/main" id="{49E19AED-7336-D310-3D07-8B7B02FDE51D}"/>
                </a:ext>
              </a:extLst>
            </p:cNvPr>
            <p:cNvSpPr/>
            <p:nvPr/>
          </p:nvSpPr>
          <p:spPr bwMode="auto">
            <a:xfrm>
              <a:off x="3047655" y="2223839"/>
              <a:ext cx="485201" cy="27507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7BA93FE9-15C7-CB86-D9F3-B8911319F696}"/>
                </a:ext>
              </a:extLst>
            </p:cNvPr>
            <p:cNvSpPr/>
            <p:nvPr/>
          </p:nvSpPr>
          <p:spPr bwMode="auto">
            <a:xfrm>
              <a:off x="3534426" y="3692425"/>
              <a:ext cx="485201" cy="12804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59" name="Group 58">
            <a:extLst>
              <a:ext uri="{FF2B5EF4-FFF2-40B4-BE49-F238E27FC236}">
                <a16:creationId xmlns:a16="http://schemas.microsoft.com/office/drawing/2014/main" id="{A43A536F-64B7-C1FC-9CDB-D69ADF20A0A5}"/>
              </a:ext>
            </a:extLst>
          </p:cNvPr>
          <p:cNvGrpSpPr/>
          <p:nvPr/>
        </p:nvGrpSpPr>
        <p:grpSpPr>
          <a:xfrm>
            <a:off x="8390130" y="3168835"/>
            <a:ext cx="971972" cy="2019117"/>
            <a:chOff x="3047655" y="2955429"/>
            <a:chExt cx="971972" cy="2019117"/>
          </a:xfrm>
        </p:grpSpPr>
        <p:sp>
          <p:nvSpPr>
            <p:cNvPr id="60" name="Rectangle 59">
              <a:extLst>
                <a:ext uri="{FF2B5EF4-FFF2-40B4-BE49-F238E27FC236}">
                  <a16:creationId xmlns:a16="http://schemas.microsoft.com/office/drawing/2014/main" id="{3C3E1918-21E8-C3B4-A892-06CED7B97DB2}"/>
                </a:ext>
              </a:extLst>
            </p:cNvPr>
            <p:cNvSpPr/>
            <p:nvPr/>
          </p:nvSpPr>
          <p:spPr bwMode="auto">
            <a:xfrm>
              <a:off x="3047655" y="2955429"/>
              <a:ext cx="485201" cy="20191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D3DE4FAC-38DE-8EDD-D169-9BEB06377E8A}"/>
                </a:ext>
              </a:extLst>
            </p:cNvPr>
            <p:cNvSpPr/>
            <p:nvPr/>
          </p:nvSpPr>
          <p:spPr bwMode="auto">
            <a:xfrm>
              <a:off x="3534426" y="4059771"/>
              <a:ext cx="485201" cy="90262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62" name="Freeform: Shape 61">
            <a:extLst>
              <a:ext uri="{FF2B5EF4-FFF2-40B4-BE49-F238E27FC236}">
                <a16:creationId xmlns:a16="http://schemas.microsoft.com/office/drawing/2014/main" id="{3A6DCCA6-3D50-04A9-F696-72D269B65C34}"/>
              </a:ext>
            </a:extLst>
          </p:cNvPr>
          <p:cNvSpPr/>
          <p:nvPr/>
        </p:nvSpPr>
        <p:spPr bwMode="auto">
          <a:xfrm>
            <a:off x="2644959" y="2201714"/>
            <a:ext cx="7118717" cy="2985024"/>
          </a:xfrm>
          <a:custGeom>
            <a:avLst/>
            <a:gdLst>
              <a:gd name="connsiteX0" fmla="*/ 0 w 7118717"/>
              <a:gd name="connsiteY0" fmla="*/ 0 h 2985024"/>
              <a:gd name="connsiteX1" fmla="*/ 0 w 7118717"/>
              <a:gd name="connsiteY1" fmla="*/ 2985024 h 2985024"/>
              <a:gd name="connsiteX2" fmla="*/ 7118717 w 7118717"/>
              <a:gd name="connsiteY2" fmla="*/ 2985024 h 2985024"/>
            </a:gdLst>
            <a:ahLst/>
            <a:cxnLst>
              <a:cxn ang="0">
                <a:pos x="connsiteX0" y="connsiteY0"/>
              </a:cxn>
              <a:cxn ang="0">
                <a:pos x="connsiteX1" y="connsiteY1"/>
              </a:cxn>
              <a:cxn ang="0">
                <a:pos x="connsiteX2" y="connsiteY2"/>
              </a:cxn>
            </a:cxnLst>
            <a:rect l="l" t="t" r="r" b="b"/>
            <a:pathLst>
              <a:path w="7118717" h="2985024">
                <a:moveTo>
                  <a:pt x="0" y="0"/>
                </a:moveTo>
                <a:lnTo>
                  <a:pt x="0" y="2985024"/>
                </a:lnTo>
                <a:lnTo>
                  <a:pt x="7118717" y="2985024"/>
                </a:lnTo>
              </a:path>
            </a:pathLst>
          </a:custGeom>
          <a:noFill/>
          <a:ln w="28575">
            <a:solidFill>
              <a:schemeClr val="bg1"/>
            </a:solidFill>
            <a:miter lim="800000"/>
            <a:headEnd/>
            <a:tailEnd/>
          </a:ln>
        </p:spPr>
        <p:txBody>
          <a:bodyPr rtlCol="0" anchor="ctr"/>
          <a:lstStyle/>
          <a:p>
            <a:pPr algn="ctr"/>
            <a:endParaRPr lang="en-US"/>
          </a:p>
        </p:txBody>
      </p:sp>
      <p:cxnSp>
        <p:nvCxnSpPr>
          <p:cNvPr id="63" name="Straight Connector 62">
            <a:extLst>
              <a:ext uri="{FF2B5EF4-FFF2-40B4-BE49-F238E27FC236}">
                <a16:creationId xmlns:a16="http://schemas.microsoft.com/office/drawing/2014/main" id="{05AAD9F4-F482-922D-9515-5842E1184761}"/>
              </a:ext>
            </a:extLst>
          </p:cNvPr>
          <p:cNvCxnSpPr/>
          <p:nvPr/>
        </p:nvCxnSpPr>
        <p:spPr bwMode="auto">
          <a:xfrm>
            <a:off x="3040281" y="5527826"/>
            <a:ext cx="2737954" cy="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5B37F5A0-FB82-200D-8AB3-E365D33B79F4}"/>
              </a:ext>
            </a:extLst>
          </p:cNvPr>
          <p:cNvCxnSpPr/>
          <p:nvPr/>
        </p:nvCxnSpPr>
        <p:spPr bwMode="auto">
          <a:xfrm>
            <a:off x="6583577" y="5533840"/>
            <a:ext cx="2737954" cy="0"/>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F248AD10-EB38-40EB-5169-1924C9554890}"/>
              </a:ext>
            </a:extLst>
          </p:cNvPr>
          <p:cNvCxnSpPr>
            <a:cxnSpLocks/>
          </p:cNvCxnSpPr>
          <p:nvPr/>
        </p:nvCxnSpPr>
        <p:spPr bwMode="auto">
          <a:xfrm>
            <a:off x="3104535" y="2752521"/>
            <a:ext cx="915092" cy="0"/>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74D533E5-6BA2-CDA6-6F35-79DCAB662581}"/>
              </a:ext>
            </a:extLst>
          </p:cNvPr>
          <p:cNvCxnSpPr>
            <a:cxnSpLocks/>
          </p:cNvCxnSpPr>
          <p:nvPr/>
        </p:nvCxnSpPr>
        <p:spPr bwMode="auto">
          <a:xfrm>
            <a:off x="4827422" y="3393975"/>
            <a:ext cx="915092" cy="0"/>
          </a:xfrm>
          <a:prstGeom prst="line">
            <a:avLst/>
          </a:prstGeom>
          <a:noFill/>
          <a:ln w="28575" cap="flat" cmpd="sng" algn="ctr">
            <a:solidFill>
              <a:schemeClr val="bg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9DE01A44-1D4B-856C-9290-8FF57E9A553A}"/>
              </a:ext>
            </a:extLst>
          </p:cNvPr>
          <p:cNvCxnSpPr>
            <a:cxnSpLocks/>
          </p:cNvCxnSpPr>
          <p:nvPr/>
        </p:nvCxnSpPr>
        <p:spPr bwMode="auto">
          <a:xfrm>
            <a:off x="6611232" y="2102888"/>
            <a:ext cx="915092" cy="0"/>
          </a:xfrm>
          <a:prstGeom prst="line">
            <a:avLst/>
          </a:prstGeom>
          <a:noFill/>
          <a:ln w="28575" cap="flat" cmpd="sng" algn="ctr">
            <a:solidFill>
              <a:schemeClr val="bg1"/>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03839422-5523-C832-0BF1-565C97478AD7}"/>
              </a:ext>
            </a:extLst>
          </p:cNvPr>
          <p:cNvCxnSpPr>
            <a:cxnSpLocks/>
          </p:cNvCxnSpPr>
          <p:nvPr/>
        </p:nvCxnSpPr>
        <p:spPr bwMode="auto">
          <a:xfrm>
            <a:off x="8447010" y="2821732"/>
            <a:ext cx="915092" cy="0"/>
          </a:xfrm>
          <a:prstGeom prst="line">
            <a:avLst/>
          </a:prstGeom>
          <a:noFill/>
          <a:ln w="28575" cap="flat" cmpd="sng" algn="ctr">
            <a:solidFill>
              <a:schemeClr val="bg1"/>
            </a:solidFill>
            <a:prstDash val="solid"/>
            <a:round/>
            <a:headEnd type="none" w="med" len="med"/>
            <a:tailEnd type="none" w="med" len="med"/>
          </a:ln>
          <a:effectLst/>
        </p:spPr>
      </p:cxnSp>
      <p:grpSp>
        <p:nvGrpSpPr>
          <p:cNvPr id="9225" name="Group 9224">
            <a:extLst>
              <a:ext uri="{FF2B5EF4-FFF2-40B4-BE49-F238E27FC236}">
                <a16:creationId xmlns:a16="http://schemas.microsoft.com/office/drawing/2014/main" id="{79A1BF6F-C464-F57B-18EF-3DB24526D8F1}"/>
              </a:ext>
            </a:extLst>
          </p:cNvPr>
          <p:cNvGrpSpPr/>
          <p:nvPr/>
        </p:nvGrpSpPr>
        <p:grpSpPr>
          <a:xfrm>
            <a:off x="2547112" y="2217242"/>
            <a:ext cx="85933" cy="2968644"/>
            <a:chOff x="2547112" y="2217242"/>
            <a:chExt cx="85933" cy="2968644"/>
          </a:xfrm>
        </p:grpSpPr>
        <p:grpSp>
          <p:nvGrpSpPr>
            <p:cNvPr id="32" name="Group 31">
              <a:extLst>
                <a:ext uri="{FF2B5EF4-FFF2-40B4-BE49-F238E27FC236}">
                  <a16:creationId xmlns:a16="http://schemas.microsoft.com/office/drawing/2014/main" id="{4F6A09A8-F6DC-943A-2A61-5593B3F2F32A}"/>
                </a:ext>
              </a:extLst>
            </p:cNvPr>
            <p:cNvGrpSpPr/>
            <p:nvPr/>
          </p:nvGrpSpPr>
          <p:grpSpPr>
            <a:xfrm>
              <a:off x="2551065" y="2951988"/>
              <a:ext cx="81980" cy="2233898"/>
              <a:chOff x="2527160" y="2020171"/>
              <a:chExt cx="117799" cy="2966613"/>
            </a:xfrm>
          </p:grpSpPr>
          <p:cxnSp>
            <p:nvCxnSpPr>
              <p:cNvPr id="33" name="Straight Connector 32">
                <a:extLst>
                  <a:ext uri="{FF2B5EF4-FFF2-40B4-BE49-F238E27FC236}">
                    <a16:creationId xmlns:a16="http://schemas.microsoft.com/office/drawing/2014/main" id="{052AC618-00C0-BBB6-4E0E-6B7BC1401501}"/>
                  </a:ext>
                </a:extLst>
              </p:cNvPr>
              <p:cNvCxnSpPr>
                <a:cxnSpLocks/>
              </p:cNvCxnSpPr>
              <p:nvPr/>
            </p:nvCxnSpPr>
            <p:spPr bwMode="auto">
              <a:xfrm>
                <a:off x="2527160" y="2020171"/>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5ED43CE-A53F-85EB-B975-1E520DFECA95}"/>
                  </a:ext>
                </a:extLst>
              </p:cNvPr>
              <p:cNvCxnSpPr>
                <a:cxnSpLocks/>
              </p:cNvCxnSpPr>
              <p:nvPr/>
            </p:nvCxnSpPr>
            <p:spPr bwMode="auto">
              <a:xfrm>
                <a:off x="2527160" y="2514607"/>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64EE6CB-AD92-93B0-1A8A-8E8F0024A395}"/>
                  </a:ext>
                </a:extLst>
              </p:cNvPr>
              <p:cNvCxnSpPr>
                <a:cxnSpLocks/>
              </p:cNvCxnSpPr>
              <p:nvPr/>
            </p:nvCxnSpPr>
            <p:spPr bwMode="auto">
              <a:xfrm>
                <a:off x="2527160" y="3009043"/>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F22DAE6-54F6-6F34-E578-FCEB7BD44F78}"/>
                  </a:ext>
                </a:extLst>
              </p:cNvPr>
              <p:cNvCxnSpPr>
                <a:cxnSpLocks/>
              </p:cNvCxnSpPr>
              <p:nvPr/>
            </p:nvCxnSpPr>
            <p:spPr bwMode="auto">
              <a:xfrm>
                <a:off x="2527160" y="3503479"/>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C3EDCD2-0C38-78C5-F389-72754A7BCC7A}"/>
                  </a:ext>
                </a:extLst>
              </p:cNvPr>
              <p:cNvCxnSpPr>
                <a:cxnSpLocks/>
              </p:cNvCxnSpPr>
              <p:nvPr/>
            </p:nvCxnSpPr>
            <p:spPr bwMode="auto">
              <a:xfrm>
                <a:off x="2527160" y="3997915"/>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5D849A5-CAE0-DA90-68C5-DFF9B303BB30}"/>
                  </a:ext>
                </a:extLst>
              </p:cNvPr>
              <p:cNvCxnSpPr>
                <a:cxnSpLocks/>
              </p:cNvCxnSpPr>
              <p:nvPr/>
            </p:nvCxnSpPr>
            <p:spPr bwMode="auto">
              <a:xfrm>
                <a:off x="2527160" y="4492350"/>
                <a:ext cx="11779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65FA184-D47B-94B7-7281-FECFE7D7B4DB}"/>
                  </a:ext>
                </a:extLst>
              </p:cNvPr>
              <p:cNvCxnSpPr>
                <a:cxnSpLocks/>
              </p:cNvCxnSpPr>
              <p:nvPr/>
            </p:nvCxnSpPr>
            <p:spPr bwMode="auto">
              <a:xfrm>
                <a:off x="2527160" y="4986784"/>
                <a:ext cx="11779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4" name="Group 9223">
              <a:extLst>
                <a:ext uri="{FF2B5EF4-FFF2-40B4-BE49-F238E27FC236}">
                  <a16:creationId xmlns:a16="http://schemas.microsoft.com/office/drawing/2014/main" id="{A4A02484-41B9-1CD6-8C90-5859C88019C6}"/>
                </a:ext>
              </a:extLst>
            </p:cNvPr>
            <p:cNvGrpSpPr/>
            <p:nvPr/>
          </p:nvGrpSpPr>
          <p:grpSpPr>
            <a:xfrm>
              <a:off x="2547112" y="2217242"/>
              <a:ext cx="81980" cy="372317"/>
              <a:chOff x="2703465" y="3104388"/>
              <a:chExt cx="81980" cy="372317"/>
            </a:xfrm>
          </p:grpSpPr>
          <p:cxnSp>
            <p:nvCxnSpPr>
              <p:cNvPr id="9222" name="Straight Connector 9221">
                <a:extLst>
                  <a:ext uri="{FF2B5EF4-FFF2-40B4-BE49-F238E27FC236}">
                    <a16:creationId xmlns:a16="http://schemas.microsoft.com/office/drawing/2014/main" id="{63071EE7-7DA8-11B8-CFD0-C6317EF895B2}"/>
                  </a:ext>
                </a:extLst>
              </p:cNvPr>
              <p:cNvCxnSpPr>
                <a:cxnSpLocks/>
              </p:cNvCxnSpPr>
              <p:nvPr/>
            </p:nvCxnSpPr>
            <p:spPr bwMode="auto">
              <a:xfrm>
                <a:off x="2703465" y="3104388"/>
                <a:ext cx="81980" cy="0"/>
              </a:xfrm>
              <a:prstGeom prst="line">
                <a:avLst/>
              </a:prstGeom>
              <a:noFill/>
              <a:ln w="28575" cap="flat" cmpd="sng" algn="ctr">
                <a:solidFill>
                  <a:schemeClr val="bg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474B27A5-61E2-FCAA-7B4B-30AC319557F3}"/>
                  </a:ext>
                </a:extLst>
              </p:cNvPr>
              <p:cNvCxnSpPr>
                <a:cxnSpLocks/>
              </p:cNvCxnSpPr>
              <p:nvPr/>
            </p:nvCxnSpPr>
            <p:spPr bwMode="auto">
              <a:xfrm>
                <a:off x="2703465" y="3476705"/>
                <a:ext cx="8198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226" name="TextBox 9225">
            <a:extLst>
              <a:ext uri="{FF2B5EF4-FFF2-40B4-BE49-F238E27FC236}">
                <a16:creationId xmlns:a16="http://schemas.microsoft.com/office/drawing/2014/main" id="{3C563854-3BCB-5DDB-1627-089E1015B2BF}"/>
              </a:ext>
            </a:extLst>
          </p:cNvPr>
          <p:cNvSpPr txBox="1"/>
          <p:nvPr/>
        </p:nvSpPr>
        <p:spPr bwMode="auto">
          <a:xfrm>
            <a:off x="2185025" y="31293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25</a:t>
            </a:r>
          </a:p>
        </p:txBody>
      </p:sp>
      <p:sp>
        <p:nvSpPr>
          <p:cNvPr id="9227" name="TextBox 9226">
            <a:extLst>
              <a:ext uri="{FF2B5EF4-FFF2-40B4-BE49-F238E27FC236}">
                <a16:creationId xmlns:a16="http://schemas.microsoft.com/office/drawing/2014/main" id="{B5881923-765B-3764-3B29-1A7114E554C7}"/>
              </a:ext>
            </a:extLst>
          </p:cNvPr>
          <p:cNvSpPr txBox="1"/>
          <p:nvPr/>
        </p:nvSpPr>
        <p:spPr bwMode="auto">
          <a:xfrm>
            <a:off x="2294157" y="462293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5</a:t>
            </a:r>
          </a:p>
        </p:txBody>
      </p:sp>
      <p:sp>
        <p:nvSpPr>
          <p:cNvPr id="9228" name="TextBox 9227">
            <a:extLst>
              <a:ext uri="{FF2B5EF4-FFF2-40B4-BE49-F238E27FC236}">
                <a16:creationId xmlns:a16="http://schemas.microsoft.com/office/drawing/2014/main" id="{EE0F029B-ABE1-D93B-259A-43DE319741E6}"/>
              </a:ext>
            </a:extLst>
          </p:cNvPr>
          <p:cNvSpPr txBox="1"/>
          <p:nvPr/>
        </p:nvSpPr>
        <p:spPr bwMode="auto">
          <a:xfrm>
            <a:off x="3213912" y="5163074"/>
            <a:ext cx="704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10</a:t>
            </a:r>
            <a:r>
              <a:rPr lang="en-US" baseline="30000">
                <a:solidFill>
                  <a:schemeClr val="bg1"/>
                </a:solidFill>
                <a:latin typeface="Calibri" panose="020F0502020204030204" pitchFamily="34" charset="0"/>
              </a:rPr>
              <a:t>-5</a:t>
            </a:r>
          </a:p>
        </p:txBody>
      </p:sp>
      <p:sp>
        <p:nvSpPr>
          <p:cNvPr id="9229" name="TextBox 9228">
            <a:extLst>
              <a:ext uri="{FF2B5EF4-FFF2-40B4-BE49-F238E27FC236}">
                <a16:creationId xmlns:a16="http://schemas.microsoft.com/office/drawing/2014/main" id="{D66F4534-95D5-03CD-04E4-46B53BDD0138}"/>
              </a:ext>
            </a:extLst>
          </p:cNvPr>
          <p:cNvSpPr txBox="1"/>
          <p:nvPr/>
        </p:nvSpPr>
        <p:spPr bwMode="auto">
          <a:xfrm>
            <a:off x="6742664" y="5163074"/>
            <a:ext cx="704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10</a:t>
            </a:r>
            <a:r>
              <a:rPr lang="en-US" baseline="30000">
                <a:solidFill>
                  <a:schemeClr val="bg1"/>
                </a:solidFill>
                <a:latin typeface="Calibri" panose="020F0502020204030204" pitchFamily="34" charset="0"/>
              </a:rPr>
              <a:t>-5</a:t>
            </a:r>
          </a:p>
        </p:txBody>
      </p:sp>
      <p:sp>
        <p:nvSpPr>
          <p:cNvPr id="9230" name="TextBox 9229">
            <a:extLst>
              <a:ext uri="{FF2B5EF4-FFF2-40B4-BE49-F238E27FC236}">
                <a16:creationId xmlns:a16="http://schemas.microsoft.com/office/drawing/2014/main" id="{2B008EBD-E661-655B-9F31-658928BF0BC6}"/>
              </a:ext>
            </a:extLst>
          </p:cNvPr>
          <p:cNvSpPr txBox="1"/>
          <p:nvPr/>
        </p:nvSpPr>
        <p:spPr bwMode="auto">
          <a:xfrm>
            <a:off x="8531359" y="5163074"/>
            <a:ext cx="704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10</a:t>
            </a:r>
            <a:r>
              <a:rPr lang="en-US" baseline="30000">
                <a:solidFill>
                  <a:schemeClr val="bg1"/>
                </a:solidFill>
                <a:latin typeface="Calibri" panose="020F0502020204030204" pitchFamily="34" charset="0"/>
              </a:rPr>
              <a:t>-6</a:t>
            </a:r>
          </a:p>
        </p:txBody>
      </p:sp>
      <p:sp>
        <p:nvSpPr>
          <p:cNvPr id="9231" name="TextBox 9230">
            <a:extLst>
              <a:ext uri="{FF2B5EF4-FFF2-40B4-BE49-F238E27FC236}">
                <a16:creationId xmlns:a16="http://schemas.microsoft.com/office/drawing/2014/main" id="{BF59D532-B494-6FDE-6C69-58EA518D8613}"/>
              </a:ext>
            </a:extLst>
          </p:cNvPr>
          <p:cNvSpPr txBox="1"/>
          <p:nvPr/>
        </p:nvSpPr>
        <p:spPr bwMode="auto">
          <a:xfrm>
            <a:off x="4974022" y="5163074"/>
            <a:ext cx="704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10</a:t>
            </a:r>
            <a:r>
              <a:rPr lang="en-US" baseline="30000">
                <a:solidFill>
                  <a:schemeClr val="bg1"/>
                </a:solidFill>
                <a:latin typeface="Calibri" panose="020F0502020204030204" pitchFamily="34" charset="0"/>
              </a:rPr>
              <a:t>-6</a:t>
            </a:r>
          </a:p>
        </p:txBody>
      </p:sp>
    </p:spTree>
    <p:extLst>
      <p:ext uri="{BB962C8B-B14F-4D97-AF65-F5344CB8AC3E}">
        <p14:creationId xmlns:p14="http://schemas.microsoft.com/office/powerpoint/2010/main" val="1401083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a:t>BENEFIT: </a:t>
            </a:r>
            <a:r>
              <a:rPr lang="en-US"/>
              <a:t>MRD Subgroup Analysis</a:t>
            </a:r>
            <a:endParaRPr lang="en-US" altLang="en-US"/>
          </a:p>
        </p:txBody>
      </p:sp>
      <p:sp>
        <p:nvSpPr>
          <p:cNvPr id="4" name="Text Box 11">
            <a:extLst>
              <a:ext uri="{FF2B5EF4-FFF2-40B4-BE49-F238E27FC236}">
                <a16:creationId xmlns:a16="http://schemas.microsoft.com/office/drawing/2014/main" id="{32F57ADA-546B-1671-EB10-5E634824F24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spc="-10">
                <a:solidFill>
                  <a:srgbClr val="455560"/>
                </a:solidFill>
                <a:latin typeface="Calibri" panose="020F0502020204030204" pitchFamily="34" charset="0"/>
              </a:rPr>
              <a:t>1. </a:t>
            </a:r>
            <a:r>
              <a:rPr lang="en-US" altLang="en-US" sz="1200" spc="-10">
                <a:solidFill>
                  <a:srgbClr val="455560"/>
                </a:solidFill>
                <a:latin typeface="Calibri" panose="020F0502020204030204" pitchFamily="34" charset="0"/>
              </a:rPr>
              <a:t>Leleu</a:t>
            </a:r>
            <a:r>
              <a:rPr lang="en-US" altLang="en-US" sz="1200" b="0" spc="-10">
                <a:solidFill>
                  <a:srgbClr val="455560"/>
                </a:solidFill>
                <a:latin typeface="Calibri" panose="020F0502020204030204" pitchFamily="34" charset="0"/>
              </a:rPr>
              <a:t>.</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a:solidFill>
                  <a:srgbClr val="455560"/>
                </a:solidFill>
                <a:latin typeface="Calibri" panose="020F0502020204030204" pitchFamily="34" charset="0"/>
                <a:cs typeface="Arial" panose="020B0604020202020204" pitchFamily="34" charset="0"/>
              </a:rPr>
              <a:t>7501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a:solidFill>
                  <a:srgbClr val="455560"/>
                </a:solidFill>
                <a:latin typeface="Calibri" panose="020F0502020204030204" pitchFamily="34" charset="0"/>
                <a:cs typeface="Arial" panose="020B0604020202020204" pitchFamily="34" charset="0"/>
              </a:rPr>
              <a:t>2</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Leleu. Nature Medicine.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2" name="Group 3">
            <a:extLst>
              <a:ext uri="{FF2B5EF4-FFF2-40B4-BE49-F238E27FC236}">
                <a16:creationId xmlns:a16="http://schemas.microsoft.com/office/drawing/2014/main" id="{BC66C5F8-4955-912E-F046-221E72DDB55E}"/>
              </a:ext>
            </a:extLst>
          </p:cNvPr>
          <p:cNvGraphicFramePr>
            <a:graphicFrameLocks/>
          </p:cNvGraphicFramePr>
          <p:nvPr>
            <p:extLst>
              <p:ext uri="{D42A27DB-BD31-4B8C-83A1-F6EECF244321}">
                <p14:modId xmlns:p14="http://schemas.microsoft.com/office/powerpoint/2010/main" val="4152588112"/>
              </p:ext>
            </p:extLst>
          </p:nvPr>
        </p:nvGraphicFramePr>
        <p:xfrm>
          <a:off x="723900" y="1371668"/>
          <a:ext cx="10758303" cy="4907392"/>
        </p:xfrm>
        <a:graphic>
          <a:graphicData uri="http://schemas.openxmlformats.org/drawingml/2006/table">
            <a:tbl>
              <a:tblPr/>
              <a:tblGrid>
                <a:gridCol w="3102426">
                  <a:extLst>
                    <a:ext uri="{9D8B030D-6E8A-4147-A177-3AD203B41FA5}">
                      <a16:colId xmlns:a16="http://schemas.microsoft.com/office/drawing/2014/main" val="20000"/>
                    </a:ext>
                  </a:extLst>
                </a:gridCol>
                <a:gridCol w="2367651">
                  <a:extLst>
                    <a:ext uri="{9D8B030D-6E8A-4147-A177-3AD203B41FA5}">
                      <a16:colId xmlns:a16="http://schemas.microsoft.com/office/drawing/2014/main" val="20001"/>
                    </a:ext>
                  </a:extLst>
                </a:gridCol>
                <a:gridCol w="2367651">
                  <a:extLst>
                    <a:ext uri="{9D8B030D-6E8A-4147-A177-3AD203B41FA5}">
                      <a16:colId xmlns:a16="http://schemas.microsoft.com/office/drawing/2014/main" val="20002"/>
                    </a:ext>
                  </a:extLst>
                </a:gridCol>
                <a:gridCol w="1857259">
                  <a:extLst>
                    <a:ext uri="{9D8B030D-6E8A-4147-A177-3AD203B41FA5}">
                      <a16:colId xmlns:a16="http://schemas.microsoft.com/office/drawing/2014/main" val="1375986244"/>
                    </a:ext>
                  </a:extLst>
                </a:gridCol>
                <a:gridCol w="1063316">
                  <a:extLst>
                    <a:ext uri="{9D8B030D-6E8A-4147-A177-3AD203B41FA5}">
                      <a16:colId xmlns:a16="http://schemas.microsoft.com/office/drawing/2014/main" val="2570898064"/>
                    </a:ext>
                  </a:extLst>
                </a:gridCol>
              </a:tblGrid>
              <a:tr h="206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Isa-</a:t>
                      </a:r>
                      <a:r>
                        <a:rPr kumimoji="0" lang="en-US" sz="1400" b="1" i="0" u="none" strike="noStrike" cap="none" normalizeH="0" baseline="0" err="1">
                          <a:ln>
                            <a:noFill/>
                          </a:ln>
                          <a:solidFill>
                            <a:schemeClr val="tx1"/>
                          </a:solidFill>
                          <a:effectLst/>
                          <a:latin typeface="Calibri" panose="020F0502020204030204" pitchFamily="34" charset="0"/>
                        </a:rPr>
                        <a:t>VRd</a:t>
                      </a:r>
                      <a:r>
                        <a:rPr kumimoji="0" lang="en-US" sz="1400" b="1" i="0" u="none" strike="noStrike" cap="none" normalizeH="0" baseline="0">
                          <a:ln>
                            <a:noFill/>
                          </a:ln>
                          <a:solidFill>
                            <a:schemeClr val="tx1"/>
                          </a:solidFill>
                          <a:effectLst/>
                          <a:latin typeface="Calibri" panose="020F0502020204030204" pitchFamily="34" charset="0"/>
                        </a:rPr>
                        <a:t> (Events/n)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Isa-Rd (Events/n)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a:ln>
                            <a:noFill/>
                          </a:ln>
                          <a:solidFill>
                            <a:schemeClr val="tx1"/>
                          </a:solidFill>
                          <a:effectLst/>
                          <a:latin typeface="Calibri" panose="020F0502020204030204" pitchFamily="34" charset="0"/>
                        </a:rPr>
                        <a:t>P</a:t>
                      </a:r>
                      <a:r>
                        <a:rPr kumimoji="0" lang="en-US" sz="1400" b="1" i="0" u="none" strike="noStrike" cap="none" normalizeH="0" baseline="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762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Age, </a:t>
                      </a:r>
                      <a:r>
                        <a:rPr kumimoji="0" lang="en-US" sz="1400" b="0" i="0" u="none" strike="noStrike" cap="none" normalizeH="0" baseline="0" err="1">
                          <a:ln>
                            <a:noFill/>
                          </a:ln>
                          <a:solidFill>
                            <a:schemeClr val="bg2">
                              <a:lumMod val="10000"/>
                            </a:schemeClr>
                          </a:solidFill>
                          <a:effectLst/>
                          <a:latin typeface="Calibri" panose="020F0502020204030204" pitchFamily="34" charset="0"/>
                        </a:rPr>
                        <a:t>yr</a:t>
                      </a:r>
                      <a:r>
                        <a:rPr kumimoji="0" lang="en-US" sz="1400" b="0" i="0" u="none" strike="noStrike" cap="none" normalizeH="0" baseline="0">
                          <a:ln>
                            <a:noFill/>
                          </a:ln>
                          <a:solidFill>
                            <a:schemeClr val="bg2">
                              <a:lumMod val="10000"/>
                            </a:schemeClr>
                          </a:solidFill>
                          <a:effectLst/>
                          <a:latin typeface="Calibri" panose="020F0502020204030204" pitchFamily="34" charset="0"/>
                        </a:rPr>
                        <a: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&gt;75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48/93</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23/42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22/87</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13/48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3.15 (1.68-5.93)</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3.26 (1.35-7.86)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762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Sex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37/74</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34/61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16/71</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19/64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3.44 (1.67-7.06)</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2.98 (1.43-6.23)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762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Cytogenetic profile (LP FISH)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62/119</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9/16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31/124</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4/11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3.26 (1.0-5.62)</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2.25 (0.47-10.88)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3762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Cytogenetic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Standard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58/107</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10/22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29/112</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4/15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3.39 (1.92-5.98)</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2.29 (0.55-9.47)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5109731"/>
                  </a:ext>
                </a:extLst>
              </a:tr>
              <a:tr h="485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ISS Score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27/50</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33/64</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11/21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15/51</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13/57</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7/27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2.82 (1.24-6.40)</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3.60 (1.64-7.93)</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3.14 (0.93-10.58)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9310382"/>
                  </a:ext>
                </a:extLst>
              </a:tr>
              <a:tr h="3762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eGFR, mL/min/1.73m</a:t>
                      </a:r>
                      <a:r>
                        <a:rPr kumimoji="0" lang="en-US" sz="1400" b="0" i="0" u="none" strike="noStrike" cap="none" normalizeH="0" baseline="30000">
                          <a:ln>
                            <a:noFill/>
                          </a:ln>
                          <a:solidFill>
                            <a:schemeClr val="bg2">
                              <a:lumMod val="10000"/>
                            </a:schemeClr>
                          </a:solidFill>
                          <a:effectLst/>
                          <a:latin typeface="Calibri" panose="020F0502020204030204" pitchFamily="34" charset="0"/>
                        </a:rPr>
                        <a:t>2</a:t>
                      </a: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 &lt;60</a:t>
                      </a:r>
                      <a:endParaRPr kumimoji="0" lang="en-US" sz="1400" b="0" i="0" u="none" strike="noStrike" cap="none" normalizeH="0" baseline="3000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8/19</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63/116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8/28</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27/107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1.82 (0.53-6.19)</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3.52 (1.99-6.22)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33334038"/>
                  </a:ext>
                </a:extLst>
              </a:tr>
            </a:tbl>
          </a:graphicData>
        </a:graphic>
      </p:graphicFrame>
    </p:spTree>
    <p:extLst>
      <p:ext uri="{BB962C8B-B14F-4D97-AF65-F5344CB8AC3E}">
        <p14:creationId xmlns:p14="http://schemas.microsoft.com/office/powerpoint/2010/main" val="2008120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D831B-4E66-F81E-437F-10BAA713F6A8}"/>
              </a:ext>
            </a:extLst>
          </p:cNvPr>
          <p:cNvSpPr>
            <a:spLocks noGrp="1"/>
          </p:cNvSpPr>
          <p:nvPr>
            <p:ph type="title"/>
          </p:nvPr>
        </p:nvSpPr>
        <p:spPr/>
        <p:txBody>
          <a:bodyPr/>
          <a:lstStyle/>
          <a:p>
            <a:r>
              <a:rPr lang="en-US" altLang="en-US" sz="3600"/>
              <a:t>BENEFIT: ORR, PFS, OS in ITT</a:t>
            </a:r>
            <a:endParaRPr lang="en-US"/>
          </a:p>
        </p:txBody>
      </p:sp>
      <p:graphicFrame>
        <p:nvGraphicFramePr>
          <p:cNvPr id="4" name="Group 3">
            <a:extLst>
              <a:ext uri="{FF2B5EF4-FFF2-40B4-BE49-F238E27FC236}">
                <a16:creationId xmlns:a16="http://schemas.microsoft.com/office/drawing/2014/main" id="{9E7402CB-169F-243D-0028-D73C86BB0809}"/>
              </a:ext>
            </a:extLst>
          </p:cNvPr>
          <p:cNvGraphicFramePr>
            <a:graphicFrameLocks/>
          </p:cNvGraphicFramePr>
          <p:nvPr>
            <p:extLst>
              <p:ext uri="{D42A27DB-BD31-4B8C-83A1-F6EECF244321}">
                <p14:modId xmlns:p14="http://schemas.microsoft.com/office/powerpoint/2010/main" val="839578919"/>
              </p:ext>
            </p:extLst>
          </p:nvPr>
        </p:nvGraphicFramePr>
        <p:xfrm>
          <a:off x="473733" y="1373108"/>
          <a:ext cx="6091431" cy="2834752"/>
        </p:xfrm>
        <a:graphic>
          <a:graphicData uri="http://schemas.openxmlformats.org/drawingml/2006/table">
            <a:tbl>
              <a:tblPr/>
              <a:tblGrid>
                <a:gridCol w="164592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980011001"/>
                    </a:ext>
                  </a:extLst>
                </a:gridCol>
                <a:gridCol w="1702311">
                  <a:extLst>
                    <a:ext uri="{9D8B030D-6E8A-4147-A177-3AD203B41FA5}">
                      <a16:colId xmlns:a16="http://schemas.microsoft.com/office/drawing/2014/main" val="636442146"/>
                    </a:ext>
                  </a:extLst>
                </a:gridCol>
              </a:tblGrid>
              <a:tr h="2776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Response at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18-Mo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Isa-VRd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Isa-Rd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OR (95% CI);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a:ln>
                            <a:noFill/>
                          </a:ln>
                          <a:solidFill>
                            <a:schemeClr val="tx1"/>
                          </a:solidFill>
                          <a:effectLst/>
                          <a:latin typeface="Calibri" panose="020F0502020204030204" pitchFamily="34" charset="0"/>
                        </a:rPr>
                        <a:t>P</a:t>
                      </a:r>
                      <a:r>
                        <a:rPr kumimoji="0" lang="en-US" sz="1600" b="1" i="0" u="none" strike="noStrike" cap="none" normalizeH="0" baseline="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07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077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618678"/>
                  </a:ext>
                </a:extLst>
              </a:tr>
              <a:tr h="16077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VGPR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34960965"/>
                  </a:ext>
                </a:extLst>
              </a:tr>
              <a:tr h="16077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2666787"/>
                  </a:ext>
                </a:extLst>
              </a:tr>
              <a:tr h="2776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 CR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2.97 (2.0-5.0);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76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 VGPR,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1182691"/>
                  </a:ext>
                </a:extLst>
              </a:tr>
            </a:tbl>
          </a:graphicData>
        </a:graphic>
      </p:graphicFrame>
      <p:sp>
        <p:nvSpPr>
          <p:cNvPr id="5" name="Text Box 11">
            <a:extLst>
              <a:ext uri="{FF2B5EF4-FFF2-40B4-BE49-F238E27FC236}">
                <a16:creationId xmlns:a16="http://schemas.microsoft.com/office/drawing/2014/main" id="{7F0013A5-CFCF-618B-F51D-3E4D2307668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Leleu</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Nature Medicine.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spc="-10" err="1">
                <a:solidFill>
                  <a:srgbClr val="455560"/>
                </a:solidFill>
                <a:latin typeface="Calibri" panose="020F0502020204030204" pitchFamily="34" charset="0"/>
              </a:rPr>
              <a:t>Leleu</a:t>
            </a:r>
            <a:r>
              <a:rPr lang="en-US" altLang="en-US" sz="1200" b="0" spc="-10">
                <a:solidFill>
                  <a:srgbClr val="455560"/>
                </a:solidFill>
                <a:latin typeface="Calibri" panose="020F0502020204030204" pitchFamily="34" charset="0"/>
              </a:rPr>
              <a:t>.</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a:solidFill>
                  <a:srgbClr val="455560"/>
                </a:solidFill>
                <a:latin typeface="Calibri" panose="020F0502020204030204" pitchFamily="34" charset="0"/>
                <a:cs typeface="Arial" panose="020B0604020202020204" pitchFamily="34" charset="0"/>
              </a:rPr>
              <a:t>7501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6" name="Content Placeholder 23">
            <a:extLst>
              <a:ext uri="{FF2B5EF4-FFF2-40B4-BE49-F238E27FC236}">
                <a16:creationId xmlns:a16="http://schemas.microsoft.com/office/drawing/2014/main" id="{C481E907-D7AC-34B9-BA87-310E8F97A29B}"/>
              </a:ext>
            </a:extLst>
          </p:cNvPr>
          <p:cNvSpPr>
            <a:spLocks noGrp="1"/>
          </p:cNvSpPr>
          <p:nvPr>
            <p:ph idx="1"/>
          </p:nvPr>
        </p:nvSpPr>
        <p:spPr>
          <a:xfrm>
            <a:off x="6637912" y="3061263"/>
            <a:ext cx="5123046" cy="1388141"/>
          </a:xfrm>
        </p:spPr>
        <p:txBody>
          <a:bodyPr/>
          <a:lstStyle/>
          <a:p>
            <a:r>
              <a:rPr lang="en-US" sz="1800"/>
              <a:t>Median follow-up: 23.5 </a:t>
            </a:r>
            <a:r>
              <a:rPr lang="en-US" sz="1800" err="1"/>
              <a:t>mo</a:t>
            </a:r>
            <a:endParaRPr lang="en-US" sz="1800"/>
          </a:p>
          <a:p>
            <a:r>
              <a:rPr lang="en-US" sz="1800"/>
              <a:t>PFS and OS data still immature</a:t>
            </a:r>
          </a:p>
          <a:p>
            <a:pPr lvl="1"/>
            <a:r>
              <a:rPr lang="en-US" sz="1600"/>
              <a:t>PFS events: 13 with Isa-VRd and 21 with Isa-Rd</a:t>
            </a:r>
          </a:p>
          <a:p>
            <a:pPr lvl="1"/>
            <a:r>
              <a:rPr lang="en-US" sz="1600"/>
              <a:t>OS events: 11 with Isa-VRd and 10 with Isa-Rd</a:t>
            </a:r>
          </a:p>
        </p:txBody>
      </p:sp>
      <p:graphicFrame>
        <p:nvGraphicFramePr>
          <p:cNvPr id="8" name="Group 3">
            <a:extLst>
              <a:ext uri="{FF2B5EF4-FFF2-40B4-BE49-F238E27FC236}">
                <a16:creationId xmlns:a16="http://schemas.microsoft.com/office/drawing/2014/main" id="{11C71FB7-6190-D37C-7A7A-E89A4AEC505F}"/>
              </a:ext>
            </a:extLst>
          </p:cNvPr>
          <p:cNvGraphicFramePr>
            <a:graphicFrameLocks/>
          </p:cNvGraphicFramePr>
          <p:nvPr>
            <p:extLst>
              <p:ext uri="{D42A27DB-BD31-4B8C-83A1-F6EECF244321}">
                <p14:modId xmlns:p14="http://schemas.microsoft.com/office/powerpoint/2010/main" val="2286102981"/>
              </p:ext>
            </p:extLst>
          </p:nvPr>
        </p:nvGraphicFramePr>
        <p:xfrm>
          <a:off x="6637912" y="1373108"/>
          <a:ext cx="5123046" cy="1388141"/>
        </p:xfrm>
        <a:graphic>
          <a:graphicData uri="http://schemas.openxmlformats.org/drawingml/2006/table">
            <a:tbl>
              <a:tblPr/>
              <a:tblGrid>
                <a:gridCol w="1645920">
                  <a:extLst>
                    <a:ext uri="{9D8B030D-6E8A-4147-A177-3AD203B41FA5}">
                      <a16:colId xmlns:a16="http://schemas.microsoft.com/office/drawing/2014/main" val="20000"/>
                    </a:ext>
                  </a:extLst>
                </a:gridCol>
                <a:gridCol w="1648326">
                  <a:extLst>
                    <a:ext uri="{9D8B030D-6E8A-4147-A177-3AD203B41FA5}">
                      <a16:colId xmlns:a16="http://schemas.microsoft.com/office/drawing/2014/main" val="20001"/>
                    </a:ext>
                  </a:extLst>
                </a:gridCol>
                <a:gridCol w="1828800">
                  <a:extLst>
                    <a:ext uri="{9D8B030D-6E8A-4147-A177-3AD203B41FA5}">
                      <a16:colId xmlns:a16="http://schemas.microsoft.com/office/drawing/2014/main" val="980011001"/>
                    </a:ext>
                  </a:extLst>
                </a:gridCol>
              </a:tblGrid>
              <a:tr h="1935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Outcome in ITT, </a:t>
                      </a:r>
                      <a:br>
                        <a:rPr kumimoji="0" lang="en-GB" sz="1600" b="1" i="0" u="none" strike="noStrike" cap="none" normalizeH="0" baseline="0">
                          <a:ln>
                            <a:noFill/>
                          </a:ln>
                          <a:solidFill>
                            <a:schemeClr val="tx1"/>
                          </a:solidFill>
                          <a:effectLst/>
                          <a:latin typeface="Calibri" panose="020F0502020204030204" pitchFamily="34" charset="0"/>
                        </a:rPr>
                      </a:br>
                      <a:r>
                        <a:rPr kumimoji="0" lang="en-GB" sz="1600" b="1" i="0" u="none" strike="noStrike" cap="none" normalizeH="0" baseline="0">
                          <a:ln>
                            <a:noFill/>
                          </a:ln>
                          <a:solidFill>
                            <a:schemeClr val="tx1"/>
                          </a:solidFill>
                          <a:effectLst/>
                          <a:latin typeface="Calibri" panose="020F0502020204030204" pitchFamily="34" charset="0"/>
                        </a:rPr>
                        <a: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Isa-VRd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Isa-Rd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737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24-mo 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85.2 (79.2-97.7)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80.0 (73.3-87.4)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5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24-mo 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91.1 (86.1-96.4)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91.5 (86.5-96.8)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8612780"/>
                  </a:ext>
                </a:extLst>
              </a:tr>
            </a:tbl>
          </a:graphicData>
        </a:graphic>
      </p:graphicFrame>
      <p:graphicFrame>
        <p:nvGraphicFramePr>
          <p:cNvPr id="3" name="Group 3">
            <a:extLst>
              <a:ext uri="{FF2B5EF4-FFF2-40B4-BE49-F238E27FC236}">
                <a16:creationId xmlns:a16="http://schemas.microsoft.com/office/drawing/2014/main" id="{8B18CB8A-97FF-BBB7-3BC4-268567DB6F08}"/>
              </a:ext>
            </a:extLst>
          </p:cNvPr>
          <p:cNvGraphicFramePr>
            <a:graphicFrameLocks/>
          </p:cNvGraphicFramePr>
          <p:nvPr>
            <p:extLst>
              <p:ext uri="{D42A27DB-BD31-4B8C-83A1-F6EECF244321}">
                <p14:modId xmlns:p14="http://schemas.microsoft.com/office/powerpoint/2010/main" val="652653461"/>
              </p:ext>
            </p:extLst>
          </p:nvPr>
        </p:nvGraphicFramePr>
        <p:xfrm>
          <a:off x="473733" y="4349613"/>
          <a:ext cx="6089904" cy="1981248"/>
        </p:xfrm>
        <a:graphic>
          <a:graphicData uri="http://schemas.openxmlformats.org/drawingml/2006/table">
            <a:tbl>
              <a:tblPr/>
              <a:tblGrid>
                <a:gridCol w="164592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980011001"/>
                    </a:ext>
                  </a:extLst>
                </a:gridCol>
                <a:gridCol w="1700784">
                  <a:extLst>
                    <a:ext uri="{9D8B030D-6E8A-4147-A177-3AD203B41FA5}">
                      <a16:colId xmlns:a16="http://schemas.microsoft.com/office/drawing/2014/main" val="636442146"/>
                    </a:ext>
                  </a:extLst>
                </a:gridCol>
              </a:tblGrid>
              <a:tr h="3832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Median Time to First Occurrence of Response, </a:t>
                      </a:r>
                      <a:r>
                        <a:rPr kumimoji="0" lang="en-US" sz="1600" b="1" i="0" u="none" strike="noStrike" cap="none" normalizeH="0" baseline="0" err="1">
                          <a:ln>
                            <a:noFill/>
                          </a:ln>
                          <a:solidFill>
                            <a:schemeClr val="tx1"/>
                          </a:solidFill>
                          <a:effectLst/>
                          <a:latin typeface="Calibri" panose="020F0502020204030204" pitchFamily="34" charset="0"/>
                        </a:rPr>
                        <a:t>mo</a:t>
                      </a: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Isa-VRd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Isa-Rd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HR (95% CI);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a:ln>
                            <a:noFill/>
                          </a:ln>
                          <a:solidFill>
                            <a:schemeClr val="tx1"/>
                          </a:solidFill>
                          <a:effectLst/>
                          <a:latin typeface="Calibri" panose="020F0502020204030204" pitchFamily="34" charset="0"/>
                        </a:rPr>
                        <a:t>P</a:t>
                      </a:r>
                      <a:r>
                        <a:rPr kumimoji="0" lang="en-US" sz="1600" b="1" i="0" u="none" strike="noStrike" cap="none" normalizeH="0" baseline="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832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 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1.30 (1.01-1.67);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 .040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8612780"/>
                  </a:ext>
                </a:extLst>
              </a:tr>
              <a:tr h="3832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 VGPR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1.65 (1.27-2.14);  .0002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1294734"/>
                  </a:ext>
                </a:extLst>
              </a:tr>
            </a:tbl>
          </a:graphicData>
        </a:graphic>
      </p:graphicFrame>
    </p:spTree>
    <p:extLst>
      <p:ext uri="{BB962C8B-B14F-4D97-AF65-F5344CB8AC3E}">
        <p14:creationId xmlns:p14="http://schemas.microsoft.com/office/powerpoint/2010/main" val="3963014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a:t>BENEFIT: Treatment Exposure and </a:t>
            </a:r>
            <a:r>
              <a:rPr lang="en-US"/>
              <a:t>Safety</a:t>
            </a:r>
            <a:endParaRPr lang="en-US" altLang="en-US"/>
          </a:p>
        </p:txBody>
      </p:sp>
      <p:sp>
        <p:nvSpPr>
          <p:cNvPr id="4" name="Text Box 11">
            <a:extLst>
              <a:ext uri="{FF2B5EF4-FFF2-40B4-BE49-F238E27FC236}">
                <a16:creationId xmlns:a16="http://schemas.microsoft.com/office/drawing/2014/main" id="{32F57ADA-546B-1671-EB10-5E634824F24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spc="-10">
                <a:solidFill>
                  <a:srgbClr val="455560"/>
                </a:solidFill>
                <a:latin typeface="Calibri" panose="020F0502020204030204" pitchFamily="34" charset="0"/>
              </a:rPr>
              <a:t>Leleu</a:t>
            </a:r>
            <a:r>
              <a:rPr lang="en-US" altLang="en-US" sz="1200" b="0" spc="-10">
                <a:solidFill>
                  <a:srgbClr val="455560"/>
                </a:solidFill>
                <a:latin typeface="Calibri" panose="020F0502020204030204" pitchFamily="34" charset="0"/>
              </a:rPr>
              <a:t>.</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a:solidFill>
                  <a:srgbClr val="455560"/>
                </a:solidFill>
                <a:latin typeface="Calibri" panose="020F0502020204030204" pitchFamily="34" charset="0"/>
                <a:cs typeface="Arial" panose="020B0604020202020204" pitchFamily="34" charset="0"/>
              </a:rPr>
              <a:t>7501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p>
        </p:txBody>
      </p:sp>
      <p:graphicFrame>
        <p:nvGraphicFramePr>
          <p:cNvPr id="2" name="Group 3">
            <a:extLst>
              <a:ext uri="{FF2B5EF4-FFF2-40B4-BE49-F238E27FC236}">
                <a16:creationId xmlns:a16="http://schemas.microsoft.com/office/drawing/2014/main" id="{E52C8362-80A7-AF30-C90F-97005D785985}"/>
              </a:ext>
            </a:extLst>
          </p:cNvPr>
          <p:cNvGraphicFramePr>
            <a:graphicFrameLocks/>
          </p:cNvGraphicFramePr>
          <p:nvPr>
            <p:extLst>
              <p:ext uri="{D42A27DB-BD31-4B8C-83A1-F6EECF244321}">
                <p14:modId xmlns:p14="http://schemas.microsoft.com/office/powerpoint/2010/main" val="2457343412"/>
              </p:ext>
            </p:extLst>
          </p:nvPr>
        </p:nvGraphicFramePr>
        <p:xfrm>
          <a:off x="6747809" y="1605935"/>
          <a:ext cx="4734394" cy="4234820"/>
        </p:xfrm>
        <a:graphic>
          <a:graphicData uri="http://schemas.openxmlformats.org/drawingml/2006/table">
            <a:tbl>
              <a:tblPr/>
              <a:tblGrid>
                <a:gridCol w="2448568">
                  <a:extLst>
                    <a:ext uri="{9D8B030D-6E8A-4147-A177-3AD203B41FA5}">
                      <a16:colId xmlns:a16="http://schemas.microsoft.com/office/drawing/2014/main" val="20000"/>
                    </a:ext>
                  </a:extLst>
                </a:gridCol>
                <a:gridCol w="1119348">
                  <a:extLst>
                    <a:ext uri="{9D8B030D-6E8A-4147-A177-3AD203B41FA5}">
                      <a16:colId xmlns:a16="http://schemas.microsoft.com/office/drawing/2014/main" val="20001"/>
                    </a:ext>
                  </a:extLst>
                </a:gridCol>
                <a:gridCol w="1166478">
                  <a:extLst>
                    <a:ext uri="{9D8B030D-6E8A-4147-A177-3AD203B41FA5}">
                      <a16:colId xmlns:a16="http://schemas.microsoft.com/office/drawing/2014/main" val="20002"/>
                    </a:ext>
                  </a:extLst>
                </a:gridCol>
              </a:tblGrid>
              <a:tr h="1935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a:t>
                      </a:r>
                      <a:r>
                        <a:rPr kumimoji="0" lang="en-US" sz="1600" b="1" i="0" u="none" strike="noStrike" cap="none" normalizeH="0" baseline="0" err="1">
                          <a:ln>
                            <a:noFill/>
                          </a:ln>
                          <a:solidFill>
                            <a:schemeClr val="tx1"/>
                          </a:solidFill>
                          <a:effectLst/>
                          <a:latin typeface="Calibri" panose="020F0502020204030204" pitchFamily="34" charset="0"/>
                        </a:rPr>
                        <a:t>VRd</a:t>
                      </a:r>
                      <a:r>
                        <a:rPr kumimoji="0" lang="en-US" sz="1600" b="1" i="0" u="none" strike="noStrike" cap="none" normalizeH="0" baseline="0">
                          <a:ln>
                            <a:noFill/>
                          </a:ln>
                          <a:solidFill>
                            <a:schemeClr val="tx1"/>
                          </a:solidFill>
                          <a:effectLst/>
                          <a:latin typeface="Calibri" panose="020F0502020204030204" pitchFamily="34" charset="0"/>
                        </a:rPr>
                        <a: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Isa-Rd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8819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134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93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46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128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91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47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630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Led to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Isatuximab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Dexamethasone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Bortezomib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(2)</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 (10)</a:t>
                      </a:r>
                      <a:endParaRPr lang="en-US" sz="160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96043759"/>
                  </a:ext>
                </a:extLst>
              </a:tr>
              <a:tr h="4750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Event rate per patient-yr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Led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5.57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5" name="Group 3">
            <a:extLst>
              <a:ext uri="{FF2B5EF4-FFF2-40B4-BE49-F238E27FC236}">
                <a16:creationId xmlns:a16="http://schemas.microsoft.com/office/drawing/2014/main" id="{7D7A621B-C27E-1863-C117-F0A10860D130}"/>
              </a:ext>
            </a:extLst>
          </p:cNvPr>
          <p:cNvGraphicFramePr>
            <a:graphicFrameLocks/>
          </p:cNvGraphicFramePr>
          <p:nvPr>
            <p:extLst>
              <p:ext uri="{D42A27DB-BD31-4B8C-83A1-F6EECF244321}">
                <p14:modId xmlns:p14="http://schemas.microsoft.com/office/powerpoint/2010/main" val="1305147002"/>
              </p:ext>
            </p:extLst>
          </p:nvPr>
        </p:nvGraphicFramePr>
        <p:xfrm>
          <a:off x="723899" y="1605935"/>
          <a:ext cx="5700963" cy="3352848"/>
        </p:xfrm>
        <a:graphic>
          <a:graphicData uri="http://schemas.openxmlformats.org/drawingml/2006/table">
            <a:tbl>
              <a:tblPr/>
              <a:tblGrid>
                <a:gridCol w="2433632">
                  <a:extLst>
                    <a:ext uri="{9D8B030D-6E8A-4147-A177-3AD203B41FA5}">
                      <a16:colId xmlns:a16="http://schemas.microsoft.com/office/drawing/2014/main" val="20000"/>
                    </a:ext>
                  </a:extLst>
                </a:gridCol>
                <a:gridCol w="1627768">
                  <a:extLst>
                    <a:ext uri="{9D8B030D-6E8A-4147-A177-3AD203B41FA5}">
                      <a16:colId xmlns:a16="http://schemas.microsoft.com/office/drawing/2014/main" val="20001"/>
                    </a:ext>
                  </a:extLst>
                </a:gridCol>
                <a:gridCol w="1639563">
                  <a:extLst>
                    <a:ext uri="{9D8B030D-6E8A-4147-A177-3AD203B41FA5}">
                      <a16:colId xmlns:a16="http://schemas.microsoft.com/office/drawing/2014/main" val="20002"/>
                    </a:ext>
                  </a:extLst>
                </a:gridCol>
              </a:tblGrid>
              <a:tr h="1935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Exposure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a:t>
                      </a:r>
                      <a:r>
                        <a:rPr kumimoji="0" lang="en-US" sz="1600" b="1" i="0" u="none" strike="noStrike" cap="none" normalizeH="0" baseline="0" err="1">
                          <a:ln>
                            <a:noFill/>
                          </a:ln>
                          <a:solidFill>
                            <a:schemeClr val="tx1"/>
                          </a:solidFill>
                          <a:effectLst/>
                          <a:latin typeface="Calibri" panose="020F0502020204030204" pitchFamily="34" charset="0"/>
                        </a:rPr>
                        <a:t>VRd</a:t>
                      </a:r>
                      <a:r>
                        <a:rPr kumimoji="0" lang="en-US" sz="1600" b="1" i="0" u="none" strike="noStrike" cap="none" normalizeH="0" baseline="0">
                          <a:ln>
                            <a:noFill/>
                          </a:ln>
                          <a:solidFill>
                            <a:schemeClr val="tx1"/>
                          </a:solidFill>
                          <a:effectLst/>
                          <a:latin typeface="Calibri" panose="020F0502020204030204" pitchFamily="34" charset="0"/>
                        </a:rPr>
                        <a: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Isa-Rd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8819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Duration of therapy, </a:t>
                      </a:r>
                      <a:r>
                        <a:rPr kumimoji="0" lang="en-US" sz="1600" b="0" i="0" u="none" strike="noStrike" cap="none" normalizeH="0" baseline="0" err="1">
                          <a:ln>
                            <a:noFill/>
                          </a:ln>
                          <a:solidFill>
                            <a:schemeClr val="bg2">
                              <a:lumMod val="10000"/>
                            </a:schemeClr>
                          </a:solidFill>
                          <a:effectLst/>
                          <a:latin typeface="Calibri" panose="020F0502020204030204" pitchFamily="34" charset="0"/>
                        </a:rPr>
                        <a:t>mo</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err="1">
                          <a:ln>
                            <a:noFill/>
                          </a:ln>
                          <a:solidFill>
                            <a:schemeClr val="bg2">
                              <a:lumMod val="10000"/>
                            </a:schemeClr>
                          </a:solidFill>
                          <a:effectLst/>
                          <a:latin typeface="Calibri" panose="020F0502020204030204" pitchFamily="34" charset="0"/>
                        </a:rPr>
                        <a:t>Isatuximab</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Dexamethasone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Bortezomib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15.9 (15.6-16.3)</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15.9 (15.6-16.3)</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10.2 (10.1-10.6)</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15.7 (13.4-16.3)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15.8 (15.6-16.1)</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15.8 (15.6-16.1)</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10.2 (10.1-10.6)</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630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Dose intensity,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err="1">
                          <a:ln>
                            <a:noFill/>
                          </a:ln>
                          <a:solidFill>
                            <a:schemeClr val="bg2">
                              <a:lumMod val="10000"/>
                            </a:schemeClr>
                          </a:solidFill>
                          <a:effectLst/>
                          <a:latin typeface="Calibri" panose="020F0502020204030204" pitchFamily="34" charset="0"/>
                        </a:rPr>
                        <a:t>Isatuximab</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Dexamethasone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Bortezomib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lang="en-US" sz="1600">
                          <a:solidFill>
                            <a:schemeClr val="bg1"/>
                          </a:solidFill>
                        </a:rPr>
                      </a:br>
                      <a:r>
                        <a:rPr lang="en-US" sz="1600">
                          <a:solidFill>
                            <a:schemeClr val="bg1"/>
                          </a:solidFill>
                        </a:rPr>
                        <a:t>96.1 (90.9-99.9)</a:t>
                      </a:r>
                      <a:br>
                        <a:rPr lang="en-US" sz="1600">
                          <a:solidFill>
                            <a:schemeClr val="bg1"/>
                          </a:solidFill>
                        </a:rPr>
                      </a:br>
                      <a:r>
                        <a:rPr lang="en-US" sz="1600">
                          <a:solidFill>
                            <a:schemeClr val="bg1"/>
                          </a:solidFill>
                        </a:rPr>
                        <a:t>91.7 (72.5-99.5)</a:t>
                      </a:r>
                      <a:br>
                        <a:rPr lang="en-US" sz="1600">
                          <a:solidFill>
                            <a:schemeClr val="bg1"/>
                          </a:solidFill>
                        </a:rPr>
                      </a:br>
                      <a:r>
                        <a:rPr lang="en-US" sz="1600">
                          <a:solidFill>
                            <a:schemeClr val="bg1"/>
                          </a:solidFill>
                        </a:rPr>
                        <a:t>95.8 (71.9-100)</a:t>
                      </a:r>
                      <a:br>
                        <a:rPr lang="en-US" sz="1600">
                          <a:solidFill>
                            <a:schemeClr val="bg1"/>
                          </a:solidFill>
                        </a:rPr>
                      </a:br>
                      <a:r>
                        <a:rPr lang="en-US" sz="1600">
                          <a:solidFill>
                            <a:schemeClr val="bg1"/>
                          </a:solidFill>
                        </a:rPr>
                        <a:t>91.6 (81.8-95.6)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1"/>
                          </a:solidFill>
                          <a:effectLst/>
                          <a:latin typeface="Calibri" panose="020F0502020204030204" pitchFamily="34" charset="0"/>
                        </a:rPr>
                      </a:br>
                      <a:r>
                        <a:rPr kumimoji="0" lang="en-US" sz="1600" b="0" i="0" u="none" strike="noStrike" cap="none" normalizeH="0" baseline="0">
                          <a:ln>
                            <a:noFill/>
                          </a:ln>
                          <a:solidFill>
                            <a:schemeClr val="bg1"/>
                          </a:solidFill>
                          <a:effectLst/>
                          <a:latin typeface="Calibri" panose="020F0502020204030204" pitchFamily="34" charset="0"/>
                        </a:rPr>
                        <a:t>95.8 (91.0-99.0)</a:t>
                      </a:r>
                      <a:br>
                        <a:rPr kumimoji="0" lang="en-US" sz="1600" b="0" i="0" u="none" strike="noStrike" cap="none" normalizeH="0" baseline="0">
                          <a:ln>
                            <a:noFill/>
                          </a:ln>
                          <a:solidFill>
                            <a:schemeClr val="bg1"/>
                          </a:solidFill>
                          <a:effectLst/>
                          <a:latin typeface="Calibri" panose="020F0502020204030204" pitchFamily="34" charset="0"/>
                        </a:rPr>
                      </a:br>
                      <a:r>
                        <a:rPr kumimoji="0" lang="en-US" sz="1600" b="0" i="0" u="none" strike="noStrike" cap="none" normalizeH="0" baseline="0">
                          <a:ln>
                            <a:noFill/>
                          </a:ln>
                          <a:solidFill>
                            <a:schemeClr val="bg1"/>
                          </a:solidFill>
                          <a:effectLst/>
                          <a:latin typeface="Calibri" panose="020F0502020204030204" pitchFamily="34" charset="0"/>
                        </a:rPr>
                        <a:t>91.0 (74.3-99.0)</a:t>
                      </a:r>
                      <a:br>
                        <a:rPr kumimoji="0" lang="en-US" sz="1600" b="0" i="0" u="none" strike="noStrike" cap="none" normalizeH="0" baseline="0">
                          <a:ln>
                            <a:noFill/>
                          </a:ln>
                          <a:solidFill>
                            <a:schemeClr val="bg1"/>
                          </a:solidFill>
                          <a:effectLst/>
                          <a:latin typeface="Calibri" panose="020F0502020204030204" pitchFamily="34" charset="0"/>
                        </a:rPr>
                      </a:br>
                      <a:r>
                        <a:rPr kumimoji="0" lang="en-US" sz="1600" b="0" i="0" u="none" strike="noStrike" cap="none" normalizeH="0" baseline="0">
                          <a:ln>
                            <a:noFill/>
                          </a:ln>
                          <a:solidFill>
                            <a:schemeClr val="bg1"/>
                          </a:solidFill>
                          <a:effectLst/>
                          <a:latin typeface="Calibri" panose="020F0502020204030204" pitchFamily="34" charset="0"/>
                        </a:rPr>
                        <a:t>97.9 (75.5-100)</a:t>
                      </a:r>
                      <a:br>
                        <a:rPr kumimoji="0" lang="en-US" sz="1600" b="0" i="0" u="none" strike="noStrike" cap="none" normalizeH="0" baseline="0">
                          <a:ln>
                            <a:noFill/>
                          </a:ln>
                          <a:solidFill>
                            <a:schemeClr val="bg1"/>
                          </a:solidFill>
                          <a:effectLst/>
                          <a:latin typeface="Calibri" panose="020F0502020204030204" pitchFamily="34" charset="0"/>
                        </a:rPr>
                      </a:br>
                      <a:r>
                        <a:rPr kumimoji="0" lang="en-US" sz="1600" b="0" i="0" u="none" strike="noStrike" cap="none" normalizeH="0" baseline="0">
                          <a:ln>
                            <a:noFill/>
                          </a:ln>
                          <a:solidFill>
                            <a:schemeClr val="bg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96043759"/>
                  </a:ext>
                </a:extLst>
              </a:tr>
            </a:tbl>
          </a:graphicData>
        </a:graphic>
      </p:graphicFrame>
      <p:sp>
        <p:nvSpPr>
          <p:cNvPr id="6" name="TextBox 5">
            <a:extLst>
              <a:ext uri="{FF2B5EF4-FFF2-40B4-BE49-F238E27FC236}">
                <a16:creationId xmlns:a16="http://schemas.microsoft.com/office/drawing/2014/main" id="{9B710E8A-6597-B15D-46BE-A80534FC850C}"/>
              </a:ext>
            </a:extLst>
          </p:cNvPr>
          <p:cNvSpPr txBox="1"/>
          <p:nvPr/>
        </p:nvSpPr>
        <p:spPr bwMode="auto">
          <a:xfrm>
            <a:off x="609759" y="5020613"/>
            <a:ext cx="563155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a:solidFill>
                  <a:schemeClr val="bg1"/>
                </a:solidFill>
                <a:latin typeface="Calibri" panose="020F0502020204030204" pitchFamily="34" charset="0"/>
              </a:rPr>
              <a:t>Isa-</a:t>
            </a:r>
            <a:r>
              <a:rPr lang="en-US" err="1">
                <a:solidFill>
                  <a:schemeClr val="bg1"/>
                </a:solidFill>
                <a:latin typeface="Calibri" panose="020F0502020204030204" pitchFamily="34" charset="0"/>
              </a:rPr>
              <a:t>VRd</a:t>
            </a:r>
            <a:r>
              <a:rPr lang="en-US">
                <a:solidFill>
                  <a:schemeClr val="bg1"/>
                </a:solidFill>
                <a:latin typeface="Calibri" panose="020F0502020204030204" pitchFamily="34" charset="0"/>
              </a:rPr>
              <a:t> was well tolerated</a:t>
            </a:r>
          </a:p>
          <a:p>
            <a:pPr marL="285750" indent="-285750" algn="l">
              <a:lnSpc>
                <a:spcPct val="100000"/>
              </a:lnSpc>
              <a:spcBef>
                <a:spcPct val="50000"/>
              </a:spcBef>
              <a:spcAft>
                <a:spcPct val="0"/>
              </a:spcAft>
              <a:buClrTx/>
              <a:buFont typeface="Wingdings" panose="05000000000000000000" pitchFamily="2" charset="2"/>
              <a:buChar char="§"/>
            </a:pPr>
            <a:r>
              <a:rPr lang="en-US">
                <a:solidFill>
                  <a:schemeClr val="bg1"/>
                </a:solidFill>
                <a:latin typeface="Calibri" panose="020F0502020204030204" pitchFamily="34" charset="0"/>
              </a:rPr>
              <a:t>Tolerability was consistent with known safety profiles of all agents</a:t>
            </a:r>
            <a:endParaRPr lang="en-US" b="0">
              <a:solidFill>
                <a:schemeClr val="bg1"/>
              </a:solidFill>
              <a:latin typeface="Calibri" panose="020F0502020204030204" pitchFamily="34" charset="0"/>
            </a:endParaRPr>
          </a:p>
        </p:txBody>
      </p:sp>
    </p:spTree>
    <p:extLst>
      <p:ext uri="{BB962C8B-B14F-4D97-AF65-F5344CB8AC3E}">
        <p14:creationId xmlns:p14="http://schemas.microsoft.com/office/powerpoint/2010/main" val="2611241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a:t>BENEFIT: </a:t>
            </a:r>
            <a:r>
              <a:rPr lang="en-US"/>
              <a:t>Safety (cont’d)</a:t>
            </a:r>
            <a:endParaRPr lang="en-US" altLang="en-US"/>
          </a:p>
        </p:txBody>
      </p:sp>
      <p:sp>
        <p:nvSpPr>
          <p:cNvPr id="4" name="Text Box 11">
            <a:extLst>
              <a:ext uri="{FF2B5EF4-FFF2-40B4-BE49-F238E27FC236}">
                <a16:creationId xmlns:a16="http://schemas.microsoft.com/office/drawing/2014/main" id="{32F57ADA-546B-1671-EB10-5E634824F24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Leleu</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Nature Medicine.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spc="-10" err="1">
                <a:solidFill>
                  <a:srgbClr val="455560"/>
                </a:solidFill>
                <a:latin typeface="Calibri" panose="020F0502020204030204" pitchFamily="34" charset="0"/>
              </a:rPr>
              <a:t>Leleu</a:t>
            </a:r>
            <a:r>
              <a:rPr lang="en-US" altLang="en-US" sz="1200" b="0" spc="-10">
                <a:solidFill>
                  <a:srgbClr val="455560"/>
                </a:solidFill>
                <a:latin typeface="Calibri" panose="020F0502020204030204" pitchFamily="34" charset="0"/>
              </a:rPr>
              <a:t>.</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a:solidFill>
                  <a:srgbClr val="455560"/>
                </a:solidFill>
                <a:latin typeface="Calibri" panose="020F0502020204030204" pitchFamily="34" charset="0"/>
                <a:cs typeface="Arial" panose="020B0604020202020204" pitchFamily="34" charset="0"/>
              </a:rPr>
              <a:t>7501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3" name="Group 3">
            <a:extLst>
              <a:ext uri="{FF2B5EF4-FFF2-40B4-BE49-F238E27FC236}">
                <a16:creationId xmlns:a16="http://schemas.microsoft.com/office/drawing/2014/main" id="{C3183A0A-52E9-8D72-8734-B71497867159}"/>
              </a:ext>
            </a:extLst>
          </p:cNvPr>
          <p:cNvGraphicFramePr>
            <a:graphicFrameLocks/>
          </p:cNvGraphicFramePr>
          <p:nvPr>
            <p:extLst>
              <p:ext uri="{D42A27DB-BD31-4B8C-83A1-F6EECF244321}">
                <p14:modId xmlns:p14="http://schemas.microsoft.com/office/powerpoint/2010/main" val="2082968003"/>
              </p:ext>
            </p:extLst>
          </p:nvPr>
        </p:nvGraphicFramePr>
        <p:xfrm>
          <a:off x="414339" y="1598378"/>
          <a:ext cx="5624954" cy="4716450"/>
        </p:xfrm>
        <a:graphic>
          <a:graphicData uri="http://schemas.openxmlformats.org/drawingml/2006/table">
            <a:tbl>
              <a:tblPr/>
              <a:tblGrid>
                <a:gridCol w="2100261">
                  <a:extLst>
                    <a:ext uri="{9D8B030D-6E8A-4147-A177-3AD203B41FA5}">
                      <a16:colId xmlns:a16="http://schemas.microsoft.com/office/drawing/2014/main" val="20000"/>
                    </a:ext>
                  </a:extLst>
                </a:gridCol>
                <a:gridCol w="872048">
                  <a:extLst>
                    <a:ext uri="{9D8B030D-6E8A-4147-A177-3AD203B41FA5}">
                      <a16:colId xmlns:a16="http://schemas.microsoft.com/office/drawing/2014/main" val="20001"/>
                    </a:ext>
                  </a:extLst>
                </a:gridCol>
                <a:gridCol w="872048">
                  <a:extLst>
                    <a:ext uri="{9D8B030D-6E8A-4147-A177-3AD203B41FA5}">
                      <a16:colId xmlns:a16="http://schemas.microsoft.com/office/drawing/2014/main" val="627102908"/>
                    </a:ext>
                  </a:extLst>
                </a:gridCol>
                <a:gridCol w="872048">
                  <a:extLst>
                    <a:ext uri="{9D8B030D-6E8A-4147-A177-3AD203B41FA5}">
                      <a16:colId xmlns:a16="http://schemas.microsoft.com/office/drawing/2014/main" val="20002"/>
                    </a:ext>
                  </a:extLst>
                </a:gridCol>
                <a:gridCol w="908549">
                  <a:extLst>
                    <a:ext uri="{9D8B030D-6E8A-4147-A177-3AD203B41FA5}">
                      <a16:colId xmlns:a16="http://schemas.microsoft.com/office/drawing/2014/main" val="711873925"/>
                    </a:ext>
                  </a:extLst>
                </a:gridCol>
              </a:tblGrid>
              <a:tr h="3577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a:t>
                      </a:r>
                      <a:r>
                        <a:rPr kumimoji="0" lang="en-US" sz="1600" b="1" i="0" u="none" strike="noStrike" cap="none" normalizeH="0" baseline="0" err="1">
                          <a:ln>
                            <a:noFill/>
                          </a:ln>
                          <a:solidFill>
                            <a:schemeClr val="tx1"/>
                          </a:solidFill>
                          <a:effectLst/>
                          <a:latin typeface="Calibri" panose="020F0502020204030204" pitchFamily="34" charset="0"/>
                        </a:rPr>
                        <a:t>VRd</a:t>
                      </a:r>
                      <a:r>
                        <a:rPr kumimoji="0" lang="en-US" sz="1600" b="1" i="0" u="none" strike="noStrike" cap="none" normalizeH="0" baseline="0">
                          <a:ln>
                            <a:noFill/>
                          </a:ln>
                          <a:solidFill>
                            <a:schemeClr val="tx1"/>
                          </a:solidFill>
                          <a:effectLst/>
                          <a:latin typeface="Calibri" panose="020F0502020204030204" pitchFamily="34" charset="0"/>
                        </a:rPr>
                        <a: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Isa-Rd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extLst>
                  <a:ext uri="{0D108BD9-81ED-4DB2-BD59-A6C34878D82A}">
                    <a16:rowId xmlns:a16="http://schemas.microsoft.com/office/drawing/2014/main" val="10001"/>
                  </a:ext>
                </a:extLst>
              </a:tr>
              <a:tr h="3577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a:ln>
                          <a:noFill/>
                        </a:ln>
                        <a:solidFill>
                          <a:sysClr val="windowText" lastClr="000000"/>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ysClr val="windowText" lastClr="000000"/>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ysClr val="windowText" lastClr="000000"/>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ysClr val="windowText" lastClr="000000"/>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r>
                        <a:rPr kumimoji="0" lang="en-US" sz="1600" b="1" i="0" u="none" strike="noStrike" cap="none" normalizeH="0" baseline="0">
                          <a:ln>
                            <a:noFill/>
                          </a:ln>
                          <a:solidFill>
                            <a:sysClr val="windowText" lastClr="000000"/>
                          </a:solidFill>
                          <a:effectLst/>
                          <a:latin typeface="Calibri" panose="020F0502020204030204" pitchFamily="34" charset="0"/>
                        </a:rPr>
                        <a:t>Gr ≥3</a:t>
                      </a:r>
                      <a:endParaRPr sz="1600">
                        <a:solidFill>
                          <a:sysClr val="windowText" lastClr="000000"/>
                        </a:solidFill>
                      </a:endParaRP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3552632604"/>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Lymphopenia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77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53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30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37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53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44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82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38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19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61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33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711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600" b="0" i="0" u="none" strike="noStrike" cap="none" normalizeH="0" baseline="0">
                        <a:ln>
                          <a:noFill/>
                        </a:ln>
                        <a:solidFill>
                          <a:sysClr val="windowText" lastClr="000000"/>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ysClr val="windowText" lastClr="000000"/>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ysClr val="windowText" lastClr="000000"/>
                          </a:solidFill>
                          <a:effectLst/>
                          <a:latin typeface="Calibri" panose="020F0502020204030204" pitchFamily="34" charset="0"/>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ysClr val="windowText" lastClr="000000"/>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r>
                        <a:rPr kumimoji="0" lang="en-US" sz="1600" b="1" i="0" u="none" strike="noStrike" cap="none" normalizeH="0" baseline="0">
                          <a:ln>
                            <a:noFill/>
                          </a:ln>
                          <a:solidFill>
                            <a:sysClr val="windowText" lastClr="000000"/>
                          </a:solidFill>
                          <a:effectLst/>
                          <a:latin typeface="Calibri" panose="020F0502020204030204" pitchFamily="34" charset="0"/>
                        </a:rPr>
                        <a:t>Gr ≥2</a:t>
                      </a:r>
                      <a:endParaRPr sz="1600">
                        <a:solidFill>
                          <a:sysClr val="windowText" lastClr="000000"/>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735796770"/>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Infections/Infestation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Respiratory system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65 (48)</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61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47 (35)</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48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64 (47)</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48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54 (40)</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35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61022941"/>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Nervous system disorder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Peripheral neuropathy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70 (52)</a:t>
                      </a:r>
                      <a:br>
                        <a:rPr kumimoji="0" lang="en-US" sz="1600" b="0" i="0" u="none" strike="noStrike" cap="none" normalizeH="0" baseline="0">
                          <a:ln>
                            <a:noFill/>
                          </a:ln>
                          <a:solidFill>
                            <a:schemeClr val="bg2">
                              <a:lumMod val="10000"/>
                            </a:schemeClr>
                          </a:solidFill>
                          <a:effectLst/>
                          <a:latin typeface="Calibri" panose="020F0502020204030204" pitchFamily="34" charset="0"/>
                        </a:rPr>
                      </a:b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38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37 (27)</a:t>
                      </a:r>
                      <a:br>
                        <a:rPr kumimoji="0" lang="en-US" sz="1600" b="0" i="0" u="none" strike="noStrike" cap="none" normalizeH="0" baseline="0">
                          <a:ln>
                            <a:noFill/>
                          </a:ln>
                          <a:solidFill>
                            <a:schemeClr val="bg2">
                              <a:lumMod val="10000"/>
                            </a:schemeClr>
                          </a:solidFill>
                          <a:effectLst/>
                          <a:latin typeface="Calibri" panose="020F0502020204030204" pitchFamily="34" charset="0"/>
                        </a:rPr>
                      </a:b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19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38 (28)</a:t>
                      </a:r>
                      <a:br>
                        <a:rPr kumimoji="0" lang="en-US" sz="1600" b="0" i="0" u="none" strike="noStrike" cap="none" normalizeH="0" baseline="0">
                          <a:ln>
                            <a:noFill/>
                          </a:ln>
                          <a:solidFill>
                            <a:schemeClr val="bg2">
                              <a:lumMod val="10000"/>
                            </a:schemeClr>
                          </a:solidFill>
                          <a:effectLst/>
                          <a:latin typeface="Calibri" panose="020F0502020204030204" pitchFamily="34" charset="0"/>
                        </a:rPr>
                      </a:b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41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13 (10)</a:t>
                      </a:r>
                      <a:br>
                        <a:rPr kumimoji="0" lang="en-US" sz="1600" b="0" i="0" u="none" strike="noStrike" cap="none" normalizeH="0" baseline="0">
                          <a:ln>
                            <a:noFill/>
                          </a:ln>
                          <a:solidFill>
                            <a:schemeClr val="bg2">
                              <a:lumMod val="10000"/>
                            </a:schemeClr>
                          </a:solidFill>
                          <a:effectLst/>
                          <a:latin typeface="Calibri" panose="020F0502020204030204" pitchFamily="34" charset="0"/>
                        </a:rPr>
                      </a:b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17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9759430"/>
                  </a:ext>
                </a:extLst>
              </a:tr>
            </a:tbl>
          </a:graphicData>
        </a:graphic>
      </p:graphicFrame>
      <p:graphicFrame>
        <p:nvGraphicFramePr>
          <p:cNvPr id="2" name="Group 3">
            <a:extLst>
              <a:ext uri="{FF2B5EF4-FFF2-40B4-BE49-F238E27FC236}">
                <a16:creationId xmlns:a16="http://schemas.microsoft.com/office/drawing/2014/main" id="{B3944168-B4FC-C716-39E8-F6CB30B095CB}"/>
              </a:ext>
            </a:extLst>
          </p:cNvPr>
          <p:cNvGraphicFramePr>
            <a:graphicFrameLocks/>
          </p:cNvGraphicFramePr>
          <p:nvPr>
            <p:extLst>
              <p:ext uri="{D42A27DB-BD31-4B8C-83A1-F6EECF244321}">
                <p14:modId xmlns:p14="http://schemas.microsoft.com/office/powerpoint/2010/main" val="3753220478"/>
              </p:ext>
            </p:extLst>
          </p:nvPr>
        </p:nvGraphicFramePr>
        <p:xfrm>
          <a:off x="6152709" y="1593951"/>
          <a:ext cx="5624954" cy="4198242"/>
        </p:xfrm>
        <a:graphic>
          <a:graphicData uri="http://schemas.openxmlformats.org/drawingml/2006/table">
            <a:tbl>
              <a:tblPr/>
              <a:tblGrid>
                <a:gridCol w="2100261">
                  <a:extLst>
                    <a:ext uri="{9D8B030D-6E8A-4147-A177-3AD203B41FA5}">
                      <a16:colId xmlns:a16="http://schemas.microsoft.com/office/drawing/2014/main" val="20000"/>
                    </a:ext>
                  </a:extLst>
                </a:gridCol>
                <a:gridCol w="872048">
                  <a:extLst>
                    <a:ext uri="{9D8B030D-6E8A-4147-A177-3AD203B41FA5}">
                      <a16:colId xmlns:a16="http://schemas.microsoft.com/office/drawing/2014/main" val="20001"/>
                    </a:ext>
                  </a:extLst>
                </a:gridCol>
                <a:gridCol w="872048">
                  <a:extLst>
                    <a:ext uri="{9D8B030D-6E8A-4147-A177-3AD203B41FA5}">
                      <a16:colId xmlns:a16="http://schemas.microsoft.com/office/drawing/2014/main" val="627102908"/>
                    </a:ext>
                  </a:extLst>
                </a:gridCol>
                <a:gridCol w="872048">
                  <a:extLst>
                    <a:ext uri="{9D8B030D-6E8A-4147-A177-3AD203B41FA5}">
                      <a16:colId xmlns:a16="http://schemas.microsoft.com/office/drawing/2014/main" val="20002"/>
                    </a:ext>
                  </a:extLst>
                </a:gridCol>
                <a:gridCol w="908549">
                  <a:extLst>
                    <a:ext uri="{9D8B030D-6E8A-4147-A177-3AD203B41FA5}">
                      <a16:colId xmlns:a16="http://schemas.microsoft.com/office/drawing/2014/main" val="711873925"/>
                    </a:ext>
                  </a:extLst>
                </a:gridCol>
              </a:tblGrid>
              <a:tr h="3577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Isa-VRd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Isa-Rd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extLst>
                  <a:ext uri="{0D108BD9-81ED-4DB2-BD59-A6C34878D82A}">
                    <a16:rowId xmlns:a16="http://schemas.microsoft.com/office/drawing/2014/main" val="10001"/>
                  </a:ext>
                </a:extLst>
              </a:tr>
              <a:tr h="3577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a:ln>
                          <a:noFill/>
                        </a:ln>
                        <a:solidFill>
                          <a:sysClr val="windowText" lastClr="000000"/>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ysClr val="windowText" lastClr="000000"/>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ysClr val="windowText" lastClr="000000"/>
                          </a:solidFill>
                          <a:effectLst/>
                          <a:latin typeface="Calibri" panose="020F0502020204030204" pitchFamily="34" charset="0"/>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ysClr val="windowText" lastClr="000000"/>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r>
                        <a:rPr kumimoji="0" lang="en-US" sz="1600" b="1" i="0" u="none" strike="noStrike" cap="none" normalizeH="0" baseline="0">
                          <a:ln>
                            <a:noFill/>
                          </a:ln>
                          <a:solidFill>
                            <a:sysClr val="windowText" lastClr="000000"/>
                          </a:solidFill>
                          <a:effectLst/>
                          <a:latin typeface="Calibri" panose="020F0502020204030204" pitchFamily="34" charset="0"/>
                        </a:rPr>
                        <a:t>Gr ≥2</a:t>
                      </a:r>
                      <a:endParaRPr lang="en-US" sz="1600">
                        <a:solidFill>
                          <a:sysClr val="windowText" lastClr="000000"/>
                        </a:solidFill>
                      </a:endParaRP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3552632604"/>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Asthenia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Peripheral edema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Muscle spasms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Psychiatric disorders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Vascular disorders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Eye disorders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SPMs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66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52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21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41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48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 (20)</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33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36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 (15)</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6 (4)</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55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39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30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24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(5)</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22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21 (15)</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10 (7)</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6 (4)</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34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65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41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48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28 (21)</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32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34 (25)</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19 (14)</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6 (4)</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59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30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19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 (7)</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17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23 (17)</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12 (8)</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6 (4)</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31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18184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a:t>BENEFIT: </a:t>
            </a:r>
            <a:r>
              <a:rPr lang="en-US"/>
              <a:t>Investigator’s Conclusions</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a:t>The phase III BENEFIT trial reported deeper responses and significantly improved MRD negativity (10</a:t>
            </a:r>
            <a:r>
              <a:rPr lang="en-US" altLang="en-US" sz="2400" baseline="30000"/>
              <a:t>-5</a:t>
            </a:r>
            <a:r>
              <a:rPr lang="en-US" altLang="en-US" sz="2400"/>
              <a:t> and 10</a:t>
            </a:r>
            <a:r>
              <a:rPr lang="en-US" altLang="en-US" sz="2400" baseline="30000"/>
              <a:t>-6</a:t>
            </a:r>
            <a:r>
              <a:rPr lang="en-US" altLang="en-US" sz="2400"/>
              <a:t>) with Isa-VRd vs Isa-Rd in patients with transplant-ineligible NDMM at 18 </a:t>
            </a:r>
            <a:r>
              <a:rPr lang="en-US" altLang="en-US" sz="2400" err="1"/>
              <a:t>mo</a:t>
            </a:r>
            <a:endParaRPr lang="en-US" altLang="en-US" sz="2400"/>
          </a:p>
          <a:p>
            <a:pPr lvl="1"/>
            <a:r>
              <a:rPr lang="en-US" altLang="en-US" sz="2200"/>
              <a:t>MRD-</a:t>
            </a:r>
            <a:r>
              <a:rPr lang="en-US" altLang="en-US" sz="2000"/>
              <a:t> (10</a:t>
            </a:r>
            <a:r>
              <a:rPr lang="en-US" altLang="en-US" sz="2000" baseline="30000"/>
              <a:t>-5</a:t>
            </a:r>
            <a:r>
              <a:rPr lang="en-US" altLang="en-US" sz="2000"/>
              <a:t>)</a:t>
            </a:r>
            <a:r>
              <a:rPr lang="en-US" altLang="en-US" sz="2200"/>
              <a:t>: 53% with Isa-</a:t>
            </a:r>
            <a:r>
              <a:rPr lang="en-US" altLang="en-US" sz="2200" err="1"/>
              <a:t>VRd</a:t>
            </a:r>
            <a:r>
              <a:rPr lang="en-US" altLang="en-US" sz="2200"/>
              <a:t> vs 26% with Isa-Rd (OR: 3.16; </a:t>
            </a:r>
            <a:r>
              <a:rPr lang="en-US" altLang="en-US" sz="2200" i="1"/>
              <a:t>P</a:t>
            </a:r>
            <a:r>
              <a:rPr lang="en-US" altLang="en-US" sz="2200"/>
              <a:t> &lt;.0001)</a:t>
            </a:r>
          </a:p>
          <a:p>
            <a:pPr lvl="1"/>
            <a:r>
              <a:rPr lang="en-US" altLang="en-US" sz="2200"/>
              <a:t>MRD- (</a:t>
            </a:r>
            <a:r>
              <a:rPr lang="en-US" altLang="en-US" sz="2400"/>
              <a:t>10</a:t>
            </a:r>
            <a:r>
              <a:rPr lang="en-US" altLang="en-US" sz="2400" baseline="30000"/>
              <a:t>-6</a:t>
            </a:r>
            <a:r>
              <a:rPr lang="en-US" altLang="en-US" sz="2200"/>
              <a:t>): 36% with Isa-</a:t>
            </a:r>
            <a:r>
              <a:rPr lang="en-US" altLang="en-US" sz="2200" err="1"/>
              <a:t>VRd</a:t>
            </a:r>
            <a:r>
              <a:rPr lang="en-US" altLang="en-US" sz="2200"/>
              <a:t> vs 17% with Isa-Rd (OR: 2.74; </a:t>
            </a:r>
            <a:r>
              <a:rPr lang="en-US" altLang="en-US" sz="2200" i="1"/>
              <a:t>P</a:t>
            </a:r>
            <a:r>
              <a:rPr lang="en-US" altLang="en-US" sz="2200"/>
              <a:t> = .0006)</a:t>
            </a:r>
          </a:p>
          <a:p>
            <a:pPr lvl="1"/>
            <a:r>
              <a:rPr lang="en-US" altLang="en-US" sz="2200"/>
              <a:t>Consistent benefit observed across most prespecified subgroups, including patients with negative prognostic factors</a:t>
            </a:r>
          </a:p>
          <a:p>
            <a:r>
              <a:rPr lang="en-US" altLang="en-US" sz="2400"/>
              <a:t>Safety was consistent with known profiles of all agents and Isa-</a:t>
            </a:r>
            <a:r>
              <a:rPr lang="en-US" altLang="en-US" sz="2400" err="1"/>
              <a:t>VRd</a:t>
            </a:r>
            <a:r>
              <a:rPr lang="en-US" altLang="en-US" sz="2400"/>
              <a:t> well tolerated</a:t>
            </a:r>
          </a:p>
          <a:p>
            <a:r>
              <a:rPr lang="en-US" altLang="en-US" sz="2400"/>
              <a:t>Investigators conclude that Isa-VRd with weekly bortezomib dosing is effective and safe for patients with transplant-ineligible NDMM, and should be considered a new standard in the frontline setting for disease control in this patient population</a:t>
            </a:r>
          </a:p>
        </p:txBody>
      </p:sp>
      <p:sp>
        <p:nvSpPr>
          <p:cNvPr id="3" name="Text Box 11">
            <a:extLst>
              <a:ext uri="{FF2B5EF4-FFF2-40B4-BE49-F238E27FC236}">
                <a16:creationId xmlns:a16="http://schemas.microsoft.com/office/drawing/2014/main" id="{7EC31079-E503-A508-5E01-1E274F9F2AB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Leleu</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Nature Medicine.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spc="-10" err="1">
                <a:solidFill>
                  <a:srgbClr val="455560"/>
                </a:solidFill>
                <a:latin typeface="Calibri" panose="020F0502020204030204" pitchFamily="34" charset="0"/>
              </a:rPr>
              <a:t>Leleu</a:t>
            </a:r>
            <a:r>
              <a:rPr lang="en-US" altLang="en-US" sz="1200" b="0" spc="-10">
                <a:solidFill>
                  <a:srgbClr val="455560"/>
                </a:solidFill>
                <a:latin typeface="Calibri" panose="020F0502020204030204" pitchFamily="34" charset="0"/>
              </a:rPr>
              <a:t>.</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a:solidFill>
                  <a:srgbClr val="455560"/>
                </a:solidFill>
                <a:latin typeface="Calibri" panose="020F0502020204030204" pitchFamily="34" charset="0"/>
                <a:cs typeface="Arial" panose="020B0604020202020204" pitchFamily="34" charset="0"/>
              </a:rPr>
              <a:t>7501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262786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a:solidFill>
                  <a:srgbClr val="00823B"/>
                </a:solidFill>
                <a:hlinkClick r:id="rId3"/>
              </a:rPr>
              <a:t>clinicaloptions.com</a:t>
            </a:r>
            <a:endParaRPr lang="en-US" sz="2400" b="1" u="sng" kern="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a:t>Go Online for More CCO </a:t>
            </a:r>
            <a:br>
              <a:rPr lang="en-US" altLang="en-US" sz="4000"/>
            </a:br>
            <a:r>
              <a:rPr lang="en-US" altLang="en-US" sz="400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analyses </a:t>
            </a:r>
            <a:r>
              <a:rPr lang="en-US" sz="2200" b="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3D457D96F10C143985F4A1F0A0C6CD2" ma:contentTypeVersion="11" ma:contentTypeDescription="Create a new document." ma:contentTypeScope="" ma:versionID="2aadbb517be6b606dc4e99350d4070b5">
  <xsd:schema xmlns:xsd="http://www.w3.org/2001/XMLSchema" xmlns:xs="http://www.w3.org/2001/XMLSchema" xmlns:p="http://schemas.microsoft.com/office/2006/metadata/properties" xmlns:ns2="8757ee5d-c98d-4fd6-83d5-ead8cf83d9f9" xmlns:ns3="22fd6914-46d4-4c7e-bbad-46e82841b69d" targetNamespace="http://schemas.microsoft.com/office/2006/metadata/properties" ma:root="true" ma:fieldsID="70fcc6fc5d16214b537f9cc9ee29c520" ns2:_="" ns3:_="">
    <xsd:import namespace="8757ee5d-c98d-4fd6-83d5-ead8cf83d9f9"/>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57ee5d-c98d-4fd6-83d5-ead8cf83d9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8757ee5d-c98d-4fd6-83d5-ead8cf83d9f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FE835E0-3C41-4FB7-AE9A-030EA1678342}">
  <ds:schemaRefs>
    <ds:schemaRef ds:uri="http://schemas.microsoft.com/sharepoint/v3/contenttype/forms"/>
  </ds:schemaRefs>
</ds:datastoreItem>
</file>

<file path=customXml/itemProps2.xml><?xml version="1.0" encoding="utf-8"?>
<ds:datastoreItem xmlns:ds="http://schemas.openxmlformats.org/officeDocument/2006/customXml" ds:itemID="{B5D3513F-369A-466F-A18F-F1510B0D3BC0}">
  <ds:schemaRefs>
    <ds:schemaRef ds:uri="22fd6914-46d4-4c7e-bbad-46e82841b69d"/>
    <ds:schemaRef ds:uri="8757ee5d-c98d-4fd6-83d5-ead8cf83d9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3A3FC64-93AA-47B0-B493-58F7ABF11E56}">
  <ds:schemaRefs>
    <ds:schemaRef ds:uri="http://purl.org/dc/elements/1.1/"/>
    <ds:schemaRef ds:uri="http://purl.org/dc/terms/"/>
    <ds:schemaRef ds:uri="http://schemas.microsoft.com/office/2006/documentManagement/types"/>
    <ds:schemaRef ds:uri="http://schemas.microsoft.com/office/2006/metadata/properties"/>
    <ds:schemaRef ds:uri="22fd6914-46d4-4c7e-bbad-46e82841b69d"/>
    <ds:schemaRef ds:uri="8757ee5d-c98d-4fd6-83d5-ead8cf83d9f9"/>
    <ds:schemaRef ds:uri="http://purl.org/dc/dcmitype/"/>
    <ds:schemaRef ds:uri="http://www.w3.org/XML/1998/namespace"/>
    <ds:schemaRef ds:uri="http://schemas.openxmlformats.org/package/2006/metadata/core-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2895</Words>
  <Application>Microsoft Office PowerPoint</Application>
  <PresentationFormat>Widescreen</PresentationFormat>
  <Paragraphs>492</Paragraphs>
  <Slides>13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Times</vt:lpstr>
      <vt:lpstr>Wingdings</vt:lpstr>
      <vt:lpstr>2022_CCO_Template</vt:lpstr>
      <vt:lpstr>BENEFIT/IFM 2020-05: Phase III Trial of Isa-VRd  vs Isa-Rd in Patients With Transplant-Ineligible NDMM</vt:lpstr>
      <vt:lpstr>About These Slides</vt:lpstr>
      <vt:lpstr>BENEFIT: Background</vt:lpstr>
      <vt:lpstr>BENEFIT: Study Design</vt:lpstr>
      <vt:lpstr>BENEFIT: Baseline Characteristics</vt:lpstr>
      <vt:lpstr>BENEFIT: Rate of MRD− in ITT</vt:lpstr>
      <vt:lpstr>BENEFIT: Rate of MRD− and CR in ITT</vt:lpstr>
      <vt:lpstr>BENEFIT: MRD Subgroup Analysis</vt:lpstr>
      <vt:lpstr>BENEFIT: ORR, PFS, OS in ITT</vt:lpstr>
      <vt:lpstr>BENEFIT: Treatment Exposure and Safety</vt:lpstr>
      <vt:lpstr>BENEFIT: Safety (cont’d)</vt:lpstr>
      <vt:lpstr>BENEFIT: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BENEFIT/IFM 2020-05: Phase III Trial of Isa-VRd vs Isa-Rd in Patients With Transplant-Ineligible NDMM</dc:title>
  <dc:creator>Timothy Quill</dc:creator>
  <cp:lastModifiedBy>Kristen Rosenthal</cp:lastModifiedBy>
  <cp:revision>1</cp:revision>
  <dcterms:created xsi:type="dcterms:W3CDTF">2024-05-30T12:33:52Z</dcterms:created>
  <dcterms:modified xsi:type="dcterms:W3CDTF">2024-06-07T18:06:32Z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0x01010003D457D96F10C143985F4A1F0A0C6CD2</vt:lpwstr>
  </property>
  <property fmtid="{D5CDD505-2E9C-101B-9397-08002B2CF9AE}" pid="3" name="MediaServiceImageTags">
    <vt:lpwstr/>
  </property>
</Properties>
</file>